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D4438-FB38-4BA5-A67C-BA5DE55A915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52C36-3630-4538-B198-ACAD65EB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3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2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80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6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C0D3B8-814E-4378-A406-1EC25B58F68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AF01EA-BD34-4B24-8304-2B408620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4087" y="0"/>
            <a:ext cx="488808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835"/>
            <a:ext cx="12192000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2026" y="421621"/>
            <a:ext cx="9028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বিনোদনের ক্ষেত্রে মাল্টিমিডিয়ার ব্যবহার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41" y="173989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4" y="1638434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26" y="4934778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4" y="4775752"/>
            <a:ext cx="2857500" cy="1600200"/>
          </a:xfrm>
          <a:prstGeom prst="rect">
            <a:avLst/>
          </a:prstGeom>
        </p:spPr>
      </p:pic>
      <p:pic>
        <p:nvPicPr>
          <p:cNvPr id="12" name="Picture 15" descr="index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9154" y="3090373"/>
            <a:ext cx="3688773" cy="225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60623" y="334745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6868" y="539118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270" y="633654"/>
            <a:ext cx="9077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বিজ্ঞাপনের কাজে মাল্টিমিডিয়ার ব্যবহার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72" y="2491510"/>
            <a:ext cx="3711436" cy="2867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3" y="2491510"/>
            <a:ext cx="4506437" cy="2721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20" y="2573056"/>
            <a:ext cx="2676525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899" y="1866732"/>
            <a:ext cx="1101524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মাল্টিমিডিয়া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 অর্থ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মাধ্যম (খ) বিনিময়    গ) বহুমাধ্যম  (ঘ)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মাল্টিমিডিয়া হলো-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  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    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3582690" y="-387401"/>
            <a:ext cx="4502727" cy="1814946"/>
          </a:xfrm>
          <a:prstGeom prst="star6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40003" y="1985994"/>
            <a:ext cx="526449" cy="628121"/>
            <a:chOff x="8311474" y="856809"/>
            <a:chExt cx="526449" cy="628121"/>
          </a:xfrm>
        </p:grpSpPr>
        <p:sp>
          <p:nvSpPr>
            <p:cNvPr id="7" name="Rectangle 6"/>
            <p:cNvSpPr/>
            <p:nvPr/>
          </p:nvSpPr>
          <p:spPr>
            <a:xfrm rot="2401888">
              <a:off x="8311474" y="1265465"/>
              <a:ext cx="349659" cy="919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851192">
              <a:off x="8489209" y="1136216"/>
              <a:ext cx="628121" cy="69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42259" y="4375377"/>
            <a:ext cx="526449" cy="628121"/>
            <a:chOff x="8311474" y="856809"/>
            <a:chExt cx="526449" cy="628121"/>
          </a:xfrm>
        </p:grpSpPr>
        <p:sp>
          <p:nvSpPr>
            <p:cNvPr id="10" name="Rectangle 9"/>
            <p:cNvSpPr/>
            <p:nvPr/>
          </p:nvSpPr>
          <p:spPr>
            <a:xfrm rot="2401888">
              <a:off x="8311474" y="1265465"/>
              <a:ext cx="349659" cy="919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8851192">
              <a:off x="8489209" y="1136216"/>
              <a:ext cx="628121" cy="69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43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5171" y="0"/>
            <a:ext cx="433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5948" y="5378996"/>
            <a:ext cx="9326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প্রয়োজনীয়তা আছে কী?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 স্বপক্ষে যুক্তি দাও।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92" y="1094977"/>
            <a:ext cx="6029992" cy="35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819" y="0"/>
            <a:ext cx="5415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2124074"/>
            <a:ext cx="3990561" cy="45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7022" y="-90311"/>
            <a:ext cx="58476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5720" y="4168855"/>
            <a:ext cx="427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7" y="1438431"/>
            <a:ext cx="146304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1910" y="3476358"/>
            <a:ext cx="35108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মোঃনাসিরুল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ইসলাম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467" y="2223911"/>
            <a:ext cx="158044" cy="3984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66" y="1635125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" y="174506"/>
            <a:ext cx="11555895" cy="66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2642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altLang="en-US" sz="72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altLang="en-US" sz="72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altLang="en-US" sz="72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 smtClean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altLang="en-US" sz="72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altLang="en-US" sz="7200" b="1" dirty="0">
              <a:ln/>
              <a:solidFill>
                <a:srgbClr val="0D0D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716696"/>
            <a:ext cx="11476383" cy="38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994991" y="111589"/>
            <a:ext cx="4929808" cy="1465420"/>
          </a:xfrm>
          <a:prstGeom prst="bevel">
            <a:avLst>
              <a:gd name="adj" fmla="val 30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464" y="2435952"/>
            <a:ext cx="4793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1478" y="3418005"/>
            <a:ext cx="8176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মাধ্যমসমূহ বর্ণনা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মাল্টিমিডিয়ার ব্যবহার বর্ণনা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1483" y="209586"/>
            <a:ext cx="5599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altLang="en-US" sz="48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altLang="en-US" sz="48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বহুমিডিয়া  </a:t>
            </a:r>
            <a:r>
              <a:rPr lang="en-US" altLang="en-US" sz="4800" b="1" dirty="0">
                <a:ln/>
                <a:solidFill>
                  <a:srgbClr val="0D0D3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800" b="1" dirty="0">
              <a:ln/>
              <a:solidFill>
                <a:srgbClr val="0D0D3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4887" y="1040583"/>
            <a:ext cx="10429461" cy="5417944"/>
            <a:chOff x="508000" y="1597772"/>
            <a:chExt cx="8170216" cy="4916791"/>
          </a:xfrm>
        </p:grpSpPr>
        <p:grpSp>
          <p:nvGrpSpPr>
            <p:cNvPr id="6" name="Group 5"/>
            <p:cNvGrpSpPr/>
            <p:nvPr/>
          </p:nvGrpSpPr>
          <p:grpSpPr>
            <a:xfrm>
              <a:off x="508000" y="1597772"/>
              <a:ext cx="8170216" cy="4916791"/>
              <a:chOff x="508000" y="1597772"/>
              <a:chExt cx="8170216" cy="491679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893" r="802"/>
              <a:stretch/>
            </p:blipFill>
            <p:spPr>
              <a:xfrm>
                <a:off x="508000" y="1597772"/>
                <a:ext cx="8062794" cy="447476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40158" y="2859110"/>
                <a:ext cx="1596980" cy="772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তারবিহ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8010" y="3925910"/>
                <a:ext cx="1596980" cy="772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তারসহ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17603" y="3313875"/>
                <a:ext cx="1596980" cy="908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 প্রক্রিয়াকরন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81236" y="5741831"/>
                <a:ext cx="1596980" cy="772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মুভি দেখা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81968" y="1684985"/>
              <a:ext cx="2152919" cy="77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4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3986" y="116821"/>
            <a:ext cx="5472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ইন্টারঅ্যাকটিভ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3" y="1819216"/>
            <a:ext cx="4175515" cy="341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68" y="1709530"/>
            <a:ext cx="4638460" cy="35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5244" y="434873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3671" y="1846615"/>
            <a:ext cx="917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7914" y="249342"/>
            <a:ext cx="79645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মাল্টিমিডিয়া সফটওয়্যার</a:t>
            </a:r>
            <a:endParaRPr lang="en-US" sz="6600" b="1" dirty="0">
              <a:ln>
                <a:solidFill>
                  <a:schemeClr val="accent1">
                    <a:lumMod val="75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6" y="3402372"/>
            <a:ext cx="2781913" cy="2761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85" y="1488185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5" y="1431034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4" y="1488185"/>
            <a:ext cx="2752725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72" y="3523546"/>
            <a:ext cx="2549236" cy="27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147</TotalTime>
  <Words>203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30</cp:revision>
  <dcterms:created xsi:type="dcterms:W3CDTF">2020-09-17T11:20:36Z</dcterms:created>
  <dcterms:modified xsi:type="dcterms:W3CDTF">2020-09-17T13:47:45Z</dcterms:modified>
</cp:coreProperties>
</file>