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261" r:id="rId4"/>
    <p:sldId id="262" r:id="rId5"/>
    <p:sldId id="263" r:id="rId6"/>
    <p:sldId id="264" r:id="rId7"/>
    <p:sldId id="267" r:id="rId8"/>
    <p:sldId id="279" r:id="rId9"/>
    <p:sldId id="266" r:id="rId10"/>
    <p:sldId id="281" r:id="rId11"/>
    <p:sldId id="268" r:id="rId12"/>
    <p:sldId id="278" r:id="rId13"/>
    <p:sldId id="269" r:id="rId14"/>
    <p:sldId id="271" r:id="rId15"/>
    <p:sldId id="265" r:id="rId16"/>
    <p:sldId id="270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00FFCC"/>
    <a:srgbClr val="43C3C9"/>
    <a:srgbClr val="0000FF"/>
    <a:srgbClr val="591DE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33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C05F9-12FF-4D04-AD4E-B11811694255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1AB9-9FC8-4FEA-98E6-F25EDD3C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16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BA9B4-7CC8-478C-9367-E5FE025BAD77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2EC37-8C3A-4518-A9E1-52F34F02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2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EC37-8C3A-4518-A9E1-52F34F029A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8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EC37-8C3A-4518-A9E1-52F34F029A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8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 আর্কষণ করে লোহা বা কোবাল্ট , নিকেল জাতীয় বস্তু কে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EC37-8C3A-4518-A9E1-52F34F029A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0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2EC37-8C3A-4518-A9E1-52F34F029A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9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EC37-8C3A-4518-A9E1-52F34F029A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7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EC37-8C3A-4518-A9E1-52F34F029A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4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shamul2006@gmail.com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mobile:-01716577942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hyperlink" Target="mailto:shamul2006@gam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162800" cy="53651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0843" y="2492829"/>
            <a:ext cx="5486400" cy="83099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contourW="12700">
            <a:bevelT prst="angle"/>
            <a:contourClr>
              <a:srgbClr val="7030A0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7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514431"/>
              </p:ext>
            </p:extLst>
          </p:nvPr>
        </p:nvGraphicFramePr>
        <p:xfrm>
          <a:off x="3352800" y="2590800"/>
          <a:ext cx="2247900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Packager Shell Object" showAsIcon="1" r:id="rId3" imgW="2248200" imgH="488520" progId="Package">
                  <p:embed/>
                </p:oleObj>
              </mc:Choice>
              <mc:Fallback>
                <p:oleObj name="Packager Shell Object" showAsIcon="1" r:id="rId3" imgW="22482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2590800"/>
                        <a:ext cx="2247900" cy="168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58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0"/>
            <a:ext cx="7696200" cy="830997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44000" contrast="-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1436"/>
            <a:ext cx="3276600" cy="2656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286000"/>
            <a:ext cx="3607976" cy="2581275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 rot="1658112" flipH="1">
            <a:off x="466016" y="1656428"/>
            <a:ext cx="3324447" cy="1028469"/>
          </a:xfrm>
          <a:prstGeom prst="leftArrow">
            <a:avLst>
              <a:gd name="adj1" fmla="val 50000"/>
              <a:gd name="adj2" fmla="val 1030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কেন দূরে যায় ?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73" y="1645261"/>
            <a:ext cx="3791026" cy="3706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48" y="23241"/>
            <a:ext cx="9029701" cy="646331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4000" contrast="-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299" y="5861275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চিত্রে এখা</a:t>
            </a:r>
            <a:r>
              <a:rPr lang="bn-IN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 আমরা চুম্বকের ধর্মে</a:t>
            </a:r>
            <a:r>
              <a:rPr lang="bn-IN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BD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কাজ দেখলাম   </a:t>
            </a:r>
            <a:endParaRPr lang="en-US" sz="36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5EFD6-0C36-44EB-BD9F-2C9D6DD0FA36}"/>
              </a:ext>
            </a:extLst>
          </p:cNvPr>
          <p:cNvSpPr txBox="1"/>
          <p:nvPr/>
        </p:nvSpPr>
        <p:spPr>
          <a:xfrm>
            <a:off x="3048000" y="5867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 দেখলাম ?</a:t>
            </a:r>
            <a:endParaRPr lang="en-US" sz="36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610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none" spc="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 কাজ</a:t>
            </a:r>
            <a:endParaRPr lang="en-U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276600"/>
            <a:ext cx="8610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চুম্বকের দুটি ধর্ম লিখ।</a:t>
            </a:r>
            <a:endParaRPr lang="en-US" sz="4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0"/>
            <a:ext cx="8351520" cy="6096000"/>
            <a:chOff x="762000" y="-70963"/>
            <a:chExt cx="8351520" cy="6096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-70963"/>
              <a:ext cx="3809128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3205637"/>
              <a:ext cx="3474720" cy="2688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281837"/>
              <a:ext cx="3794079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-60077"/>
              <a:ext cx="3022904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2743200" y="6096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এগুলো দেখতে কিরুপ ? </a:t>
            </a:r>
            <a:endParaRPr lang="en-US" sz="36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065103"/>
            <a:ext cx="641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এগুলো হল প্রাকৃতিক চুম্বক</a:t>
            </a:r>
            <a:endParaRPr lang="en-US" sz="36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6096000"/>
            <a:ext cx="237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শক্ত, ধূসর,  </a:t>
            </a:r>
            <a:endParaRPr lang="en-US" sz="36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7676" y="228600"/>
            <a:ext cx="2510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56" y="1447800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2743200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43400"/>
            <a:ext cx="2838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দন্ড 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চুম্বক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0760" y="4358640"/>
            <a:ext cx="2755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রিং চুম্বক </a:t>
            </a:r>
            <a:b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0" y="1416050"/>
            <a:ext cx="2770244" cy="2774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3062" y="4358640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অশ্বক্ষুরাকৃতি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চুম্বক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81000"/>
            <a:ext cx="8341359" cy="6019800"/>
            <a:chOff x="549002" y="170840"/>
            <a:chExt cx="8122557" cy="66871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02" y="4400550"/>
              <a:ext cx="3893458" cy="24574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016" y="170840"/>
              <a:ext cx="3063543" cy="2106186"/>
            </a:xfrm>
            <a:prstGeom prst="rect">
              <a:avLst/>
            </a:prstGeom>
          </p:spPr>
        </p:pic>
      </p:grpSp>
      <p:sp>
        <p:nvSpPr>
          <p:cNvPr id="6" name="Left-Right Arrow 5"/>
          <p:cNvSpPr/>
          <p:nvPr/>
        </p:nvSpPr>
        <p:spPr>
          <a:xfrm rot="18900115">
            <a:off x="3173984" y="2818654"/>
            <a:ext cx="3400904" cy="12831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শলাকা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চুম্বক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556" y="228600"/>
            <a:ext cx="2510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endParaRPr lang="en-US" sz="6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885825"/>
            <a:ext cx="3948112" cy="4448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5534561"/>
            <a:ext cx="7086600" cy="70788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8000" contrast="44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তড়িৎ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চুম্বক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76800" y="918482"/>
            <a:ext cx="4111169" cy="4415518"/>
            <a:chOff x="4876800" y="918482"/>
            <a:chExt cx="4111169" cy="42021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918482"/>
              <a:ext cx="4111169" cy="420211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629400" y="4310390"/>
              <a:ext cx="9717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ব্যাটারী</a:t>
              </a:r>
              <a:endPara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9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014" y="2667000"/>
            <a:ext cx="883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চুম্বকের শ্রেণীবিভাগ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গুলো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838200"/>
            <a:ext cx="300797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14" y="228600"/>
            <a:ext cx="900248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521652"/>
            <a:ext cx="5791200" cy="2499049"/>
            <a:chOff x="152400" y="1521652"/>
            <a:chExt cx="5791200" cy="24990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" y="1521652"/>
              <a:ext cx="2468880" cy="191427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2400" y="3435926"/>
              <a:ext cx="5791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১।চিত্রের চুম্ব</a:t>
              </a:r>
              <a:r>
                <a:rPr lang="en-US" sz="32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কটি</a:t>
              </a:r>
              <a:r>
                <a:rPr lang="bn-BD" sz="32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নাম কি?</a:t>
              </a:r>
              <a:endParaRPr lang="en-US" sz="32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41514" y="4581553"/>
            <a:ext cx="7604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২।চুম্বক কোন বস্তুকে আকর্ষণ করে 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0" y="57150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৩।চুম্বক সমমেরু কে কি করে 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3505200"/>
            <a:ext cx="3793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উত্তরঃ-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অশ্বক্ষুরাকৃতি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চুম্বক</a:t>
            </a:r>
            <a:endParaRPr lang="bn-BD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371" y="4648200"/>
            <a:ext cx="3114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উত্তরঃ- 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ধাতব বস্তুকে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0" y="5791200"/>
            <a:ext cx="2410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উত্তরঃ-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কর্ষণ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609600"/>
            <a:ext cx="25400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8222" y="1615281"/>
            <a:ext cx="198578" cy="449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828800"/>
            <a:ext cx="4343400" cy="42973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Font typeface="Arial" pitchFamily="34" charset="0"/>
              <a:buNone/>
            </a:pP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মোহাম্মদ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মাসুদ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রানা</a:t>
            </a:r>
            <a:endParaRPr lang="en-US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spcBef>
                <a:spcPts val="500"/>
              </a:spcBef>
              <a:buFont typeface="Arial" pitchFamily="34" charset="0"/>
              <a:buNone/>
            </a:pP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ট্রেড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ইন্সট্রাক্টর</a:t>
            </a:r>
            <a:r>
              <a:rPr lang="bn-IN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(ইলেকঃ)</a:t>
            </a:r>
            <a:endParaRPr lang="en-US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কদম</a:t>
            </a:r>
            <a:r>
              <a:rPr lang="bn-BD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লী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হাসান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পাবলিক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ঘাটাইল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টাংগাইল</a:t>
            </a:r>
            <a:endParaRPr lang="bn-BD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US" altLang="en-US" sz="30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4"/>
              </a:rPr>
              <a:t>shamul2006@gamil.com</a:t>
            </a:r>
            <a:endParaRPr lang="en-US" altLang="en-US" sz="3000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US" altLang="en-US" sz="30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altLang="en-US" sz="30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:-01716577942</a:t>
            </a:r>
          </a:p>
          <a:p>
            <a:pPr marL="0" indent="0" algn="ctr">
              <a:spcBef>
                <a:spcPts val="500"/>
              </a:spcBef>
              <a:buFont typeface="Arial" pitchFamily="34" charset="0"/>
              <a:buNone/>
            </a:pPr>
            <a:endParaRPr lang="bn-BD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spcBef>
                <a:spcPts val="500"/>
              </a:spcBef>
              <a:buFont typeface="Arial" pitchFamily="34" charset="0"/>
              <a:buNone/>
            </a:pPr>
            <a:endParaRPr lang="en-US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spcBef>
                <a:spcPts val="500"/>
              </a:spcBef>
            </a:pPr>
            <a:endParaRPr lang="en-US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143500" y="2895600"/>
            <a:ext cx="39624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bn-BD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শ্রেণি :-৯ম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bn-BD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বিষয়: -জেনারেল ইলেক ওয়ার্কস-১</a:t>
            </a:r>
          </a:p>
          <a:p>
            <a:pPr marL="0" indent="0" algn="ctr">
              <a:buFont typeface="Arial" pitchFamily="34" charset="0"/>
              <a:buNone/>
            </a:pPr>
            <a:endParaRPr lang="en-US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"/>
            <a:ext cx="1371600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89154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2743200"/>
            <a:ext cx="89154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চুম্বক বিপরীত মেরুকে আকর্ষণ করে ?- ব্যাখ্যা কর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2"/>
            <a:ext cx="9347379" cy="68459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2895600"/>
            <a:ext cx="234551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5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শুভ কামনা</a:t>
            </a:r>
            <a:endParaRPr lang="en-US" sz="45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4112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 দেখি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267200" cy="2719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43000"/>
            <a:ext cx="3429000" cy="47439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38200" y="4114800"/>
            <a:ext cx="4419600" cy="1999434"/>
            <a:chOff x="838200" y="4114800"/>
            <a:chExt cx="4419600" cy="19994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201867"/>
              <a:ext cx="2892895" cy="912367"/>
              <a:chOff x="838200" y="5201867"/>
              <a:chExt cx="2892895" cy="91236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8728" y="5201867"/>
                <a:ext cx="912367" cy="912367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38200" y="5201867"/>
                <a:ext cx="24367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কি</a:t>
                </a:r>
                <a:r>
                  <a:rPr lang="en-US" sz="44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44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ঘটছে</a:t>
                </a:r>
                <a:r>
                  <a:rPr lang="en-US" sz="44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743200" y="4114800"/>
              <a:ext cx="2514600" cy="1087067"/>
              <a:chOff x="2743200" y="4114800"/>
              <a:chExt cx="2514600" cy="108706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2743200" y="4114800"/>
                <a:ext cx="987895" cy="108706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3731095" y="4190999"/>
                <a:ext cx="1526705" cy="101086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4191000" y="603308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আকর্ষণ</a:t>
            </a:r>
            <a:endParaRPr lang="en-US" sz="4400" b="1" dirty="0">
              <a:solidFill>
                <a:srgbClr val="0000CC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2133600"/>
            <a:ext cx="3505200" cy="707886"/>
          </a:xfrm>
          <a:prstGeom prst="rect">
            <a:avLst/>
          </a:prstGeom>
          <a:noFill/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চুম্বক</a:t>
            </a:r>
            <a:r>
              <a:rPr lang="en-US" sz="4000" b="1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04800"/>
            <a:ext cx="8077200" cy="1200329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7200" b="1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3200" b="1" dirty="0">
              <a:ln w="11430"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28" y="444137"/>
            <a:ext cx="9053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624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চুম্বক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505200"/>
            <a:ext cx="784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চুম্বকের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শ্রেণিবিভাগ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72000"/>
            <a:ext cx="883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চুম্বকের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ধর্ম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457200"/>
            <a:ext cx="8232091" cy="5783179"/>
            <a:chOff x="457200" y="457200"/>
            <a:chExt cx="8232091" cy="57831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524000"/>
              <a:ext cx="8001000" cy="471637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181600" y="457200"/>
              <a:ext cx="3507691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কাল গোলাকার বস্তু</a:t>
              </a:r>
              <a:endPara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IN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এখানে</a:t>
              </a:r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IN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আটকে</a:t>
              </a:r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IN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কেন</a:t>
              </a:r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?</a:t>
              </a:r>
            </a:p>
          </p:txBody>
        </p:sp>
        <p:sp>
          <p:nvSpPr>
            <p:cNvPr id="5" name="Down Arrow 4"/>
            <p:cNvSpPr/>
            <p:nvPr/>
          </p:nvSpPr>
          <p:spPr>
            <a:xfrm rot="3542302">
              <a:off x="5746125" y="1118664"/>
              <a:ext cx="475634" cy="1995200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5791200" y="2286000"/>
            <a:ext cx="3127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 কারনে </a:t>
            </a:r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ঘঠে</a:t>
            </a:r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667000"/>
            <a:ext cx="77125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চুম্বকের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সঙ্গা দাও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81000"/>
            <a:ext cx="7391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7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00" y="3047999"/>
            <a:ext cx="3124200" cy="609600"/>
            <a:chOff x="2133600" y="914400"/>
            <a:chExt cx="3124200" cy="609600"/>
          </a:xfrm>
        </p:grpSpPr>
        <p:sp>
          <p:nvSpPr>
            <p:cNvPr id="3" name="Rectangle 2"/>
            <p:cNvSpPr/>
            <p:nvPr/>
          </p:nvSpPr>
          <p:spPr>
            <a:xfrm>
              <a:off x="2133600" y="914400"/>
              <a:ext cx="1600200" cy="609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57600" y="914400"/>
              <a:ext cx="16002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62600" y="3047999"/>
            <a:ext cx="3124200" cy="609600"/>
            <a:chOff x="2133600" y="914400"/>
            <a:chExt cx="3124200" cy="609600"/>
          </a:xfrm>
        </p:grpSpPr>
        <p:sp>
          <p:nvSpPr>
            <p:cNvPr id="6" name="Rectangle 5"/>
            <p:cNvSpPr/>
            <p:nvPr/>
          </p:nvSpPr>
          <p:spPr>
            <a:xfrm>
              <a:off x="2133600" y="914400"/>
              <a:ext cx="1600200" cy="609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57600" y="914400"/>
              <a:ext cx="16002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 rot="10800000">
            <a:off x="4648200" y="5562599"/>
            <a:ext cx="3124200" cy="609600"/>
            <a:chOff x="2133600" y="914400"/>
            <a:chExt cx="3124200" cy="609600"/>
          </a:xfrm>
        </p:grpSpPr>
        <p:sp>
          <p:nvSpPr>
            <p:cNvPr id="9" name="Rectangle 8"/>
            <p:cNvSpPr/>
            <p:nvPr/>
          </p:nvSpPr>
          <p:spPr>
            <a:xfrm>
              <a:off x="2133600" y="914400"/>
              <a:ext cx="1600200" cy="609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7600" y="914400"/>
              <a:ext cx="16002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62050" y="5562600"/>
            <a:ext cx="3124200" cy="609600"/>
            <a:chOff x="2133600" y="914400"/>
            <a:chExt cx="3124200" cy="609600"/>
          </a:xfrm>
        </p:grpSpPr>
        <p:sp>
          <p:nvSpPr>
            <p:cNvPr id="12" name="Rectangle 11"/>
            <p:cNvSpPr/>
            <p:nvPr/>
          </p:nvSpPr>
          <p:spPr>
            <a:xfrm>
              <a:off x="2133600" y="914400"/>
              <a:ext cx="1600200" cy="609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914400"/>
              <a:ext cx="16002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097A9D5-53A7-48A6-88EB-E53E8A2079B4}"/>
              </a:ext>
            </a:extLst>
          </p:cNvPr>
          <p:cNvSpPr/>
          <p:nvPr/>
        </p:nvSpPr>
        <p:spPr>
          <a:xfrm>
            <a:off x="1182044" y="228600"/>
            <a:ext cx="2305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IN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লক্ষ্য কর---</a:t>
            </a:r>
            <a:endParaRPr lang="en-US" sz="40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016319-CF89-452F-870D-2739C418CDC9}"/>
              </a:ext>
            </a:extLst>
          </p:cNvPr>
          <p:cNvSpPr/>
          <p:nvPr/>
        </p:nvSpPr>
        <p:spPr>
          <a:xfrm>
            <a:off x="5806372" y="381000"/>
            <a:ext cx="2810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হওয়ার কারন</a:t>
            </a:r>
            <a:r>
              <a:rPr lang="en-US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E33760-A3A5-46FB-8ADE-07C08C207EF5}"/>
              </a:ext>
            </a:extLst>
          </p:cNvPr>
          <p:cNvSpPr/>
          <p:nvPr/>
        </p:nvSpPr>
        <p:spPr>
          <a:xfrm>
            <a:off x="5791200" y="381000"/>
            <a:ext cx="3260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IN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 হচ্ছে </a:t>
            </a:r>
            <a:r>
              <a:rPr lang="en-US" sz="4000" b="1" kern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33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1.11111E-6 L 0.10834 1.1111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167 1.11111E-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4.44444E-6 L -0.1375 4.4444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" y="1469681"/>
            <a:ext cx="8994226" cy="51157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3668" y="1894225"/>
            <a:ext cx="12474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কর্ষণ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5295" y="3908345"/>
            <a:ext cx="1200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কর্ষণ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5776" y="5562600"/>
            <a:ext cx="1200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কর্ষ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239</Words>
  <Application>Microsoft Office PowerPoint</Application>
  <PresentationFormat>On-screen Show (4:3)</PresentationFormat>
  <Paragraphs>78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Kalpurush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Path finder</dc:creator>
  <cp:lastModifiedBy>ismail - [2010]</cp:lastModifiedBy>
  <cp:revision>187</cp:revision>
  <dcterms:created xsi:type="dcterms:W3CDTF">2006-08-16T00:00:00Z</dcterms:created>
  <dcterms:modified xsi:type="dcterms:W3CDTF">2020-09-17T08:27:49Z</dcterms:modified>
</cp:coreProperties>
</file>