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300" r:id="rId4"/>
    <p:sldId id="257" r:id="rId5"/>
    <p:sldId id="258" r:id="rId6"/>
    <p:sldId id="265" r:id="rId7"/>
    <p:sldId id="260" r:id="rId8"/>
    <p:sldId id="262" r:id="rId9"/>
    <p:sldId id="259" r:id="rId10"/>
    <p:sldId id="266" r:id="rId11"/>
    <p:sldId id="273" r:id="rId12"/>
    <p:sldId id="268" r:id="rId13"/>
    <p:sldId id="299" r:id="rId14"/>
    <p:sldId id="274" r:id="rId15"/>
    <p:sldId id="276" r:id="rId16"/>
    <p:sldId id="277" r:id="rId17"/>
    <p:sldId id="278" r:id="rId18"/>
    <p:sldId id="281" r:id="rId19"/>
    <p:sldId id="282" r:id="rId20"/>
    <p:sldId id="283" r:id="rId21"/>
    <p:sldId id="286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60A"/>
    <a:srgbClr val="207620"/>
    <a:srgbClr val="87D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66" d="100"/>
          <a:sy n="66" d="100"/>
        </p:scale>
        <p:origin x="20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05D8E-4321-4936-B9A9-E9CF539C266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F917B-E0CE-4680-8485-6C97D202A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9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F917B-E0CE-4680-8485-6C97D202A4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3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6.png"/><Relationship Id="rId7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6.png"/><Relationship Id="rId7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867400"/>
            <a:ext cx="12192000" cy="1005840"/>
            <a:chOff x="0" y="5867400"/>
            <a:chExt cx="12192000" cy="1005840"/>
          </a:xfrm>
          <a:scene3d>
            <a:camera prst="perspectiveFront"/>
            <a:lightRig rig="contrasting" dir="t">
              <a:rot lat="0" lon="0" rev="780000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8264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645" y="588264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290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175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887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75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2133600" y="457200"/>
            <a:ext cx="7950518" cy="4572000"/>
          </a:xfrm>
          <a:prstGeom prst="frame">
            <a:avLst>
              <a:gd name="adj1" fmla="val 475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685800"/>
            <a:ext cx="7543800" cy="413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752850" y="1447800"/>
            <a:ext cx="4743450" cy="2471738"/>
            <a:chOff x="3752850" y="1603533"/>
            <a:chExt cx="4743450" cy="2471738"/>
          </a:xfrm>
          <a:blipFill dpi="0" rotWithShape="1">
            <a:blip r:embed="rId3">
              <a:alphaModFix amt="5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8" name="Flowchart: Terminator 27"/>
            <p:cNvSpPr/>
            <p:nvPr/>
          </p:nvSpPr>
          <p:spPr>
            <a:xfrm>
              <a:off x="4508659" y="1603533"/>
              <a:ext cx="3200400" cy="533400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/>
            <p:cNvSpPr/>
            <p:nvPr/>
          </p:nvSpPr>
          <p:spPr>
            <a:xfrm>
              <a:off x="3810000" y="2060733"/>
              <a:ext cx="4686300" cy="533400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Terminator 29"/>
            <p:cNvSpPr/>
            <p:nvPr/>
          </p:nvSpPr>
          <p:spPr>
            <a:xfrm>
              <a:off x="3752850" y="3016091"/>
              <a:ext cx="4324350" cy="533400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Terminator 30"/>
            <p:cNvSpPr/>
            <p:nvPr/>
          </p:nvSpPr>
          <p:spPr>
            <a:xfrm>
              <a:off x="4422696" y="2510313"/>
              <a:ext cx="3200400" cy="533400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/>
            <p:cNvSpPr/>
            <p:nvPr/>
          </p:nvSpPr>
          <p:spPr>
            <a:xfrm>
              <a:off x="4508659" y="3541871"/>
              <a:ext cx="3114437" cy="533400"/>
            </a:xfrm>
            <a:prstGeom prst="flowChartTermina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53062" y="1220332"/>
            <a:ext cx="1830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8233" y="1184432"/>
            <a:ext cx="1830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26952" y="1172336"/>
            <a:ext cx="1830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91763" y="1179956"/>
            <a:ext cx="1830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17281" y="1196528"/>
            <a:ext cx="18307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98496" y="6096000"/>
            <a:ext cx="1036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Baisara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online class,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kachua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Chandpur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019800" y="486099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376231" y="4764404"/>
            <a:ext cx="1470419" cy="112396"/>
          </a:xfrm>
          <a:custGeom>
            <a:avLst/>
            <a:gdLst>
              <a:gd name="connsiteX0" fmla="*/ 0 w 1470419"/>
              <a:gd name="connsiteY0" fmla="*/ 0 h 112396"/>
              <a:gd name="connsiteX1" fmla="*/ 1470419 w 1470419"/>
              <a:gd name="connsiteY1" fmla="*/ 0 h 112396"/>
              <a:gd name="connsiteX2" fmla="*/ 1468519 w 1470419"/>
              <a:gd name="connsiteY2" fmla="*/ 9414 h 112396"/>
              <a:gd name="connsiteX3" fmla="*/ 1313155 w 1470419"/>
              <a:gd name="connsiteY3" fmla="*/ 112396 h 112396"/>
              <a:gd name="connsiteX4" fmla="*/ 157264 w 1470419"/>
              <a:gd name="connsiteY4" fmla="*/ 112396 h 112396"/>
              <a:gd name="connsiteX5" fmla="*/ 1901 w 1470419"/>
              <a:gd name="connsiteY5" fmla="*/ 9414 h 11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0419" h="112396">
                <a:moveTo>
                  <a:pt x="0" y="0"/>
                </a:moveTo>
                <a:lnTo>
                  <a:pt x="1470419" y="0"/>
                </a:lnTo>
                <a:lnTo>
                  <a:pt x="1468519" y="9414"/>
                </a:lnTo>
                <a:cubicBezTo>
                  <a:pt x="1442922" y="69933"/>
                  <a:pt x="1382998" y="112396"/>
                  <a:pt x="1313155" y="112396"/>
                </a:cubicBezTo>
                <a:lnTo>
                  <a:pt x="157264" y="112396"/>
                </a:lnTo>
                <a:cubicBezTo>
                  <a:pt x="87422" y="112396"/>
                  <a:pt x="27498" y="69933"/>
                  <a:pt x="1901" y="94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8991" y="4476988"/>
            <a:ext cx="218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32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438400"/>
            <a:ext cx="809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শহীদুল্লাহ্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 সালে কোথায় জন্ম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5255" y="609600"/>
            <a:ext cx="392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3429000"/>
            <a:ext cx="6901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শহীদুল্লাহ্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কত সালে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মৃত্যু বরণ করেন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4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301" y="2590800"/>
            <a:ext cx="8949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১৮৮৫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পরগণা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জন্মগ্রহণ করেন।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374" y="4135160"/>
            <a:ext cx="576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সালে মৃত্যুবরণ করেন।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131" y="762000"/>
            <a:ext cx="1993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9131" y="1540421"/>
            <a:ext cx="199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মিলিয়ে নেও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8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-3629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345" y="1728471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ধবল</a:t>
            </a:r>
            <a:endParaRPr lang="en-US" sz="32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76278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00" b="1" dirty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কুষ্ঠরোগ</a:t>
            </a:r>
            <a:r>
              <a:rPr lang="en-US" sz="3200" b="1" dirty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3200" b="1" dirty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 smtClean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rgbClr val="20762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1752600" cy="1039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9345" y="2996625"/>
            <a:ext cx="138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ইহুদি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9502" y="3061288"/>
            <a:ext cx="534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(আ:)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অনুসারী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4128075"/>
            <a:ext cx="138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9030" y="4267200"/>
            <a:ext cx="498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ধনবান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নম্ভ্রান্তলোক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18" y="3962400"/>
            <a:ext cx="1756182" cy="122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1981200" y="5397500"/>
            <a:ext cx="2362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নুর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48400" y="5512087"/>
            <a:ext cx="2362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জ্যো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/ আলো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18" y="5334000"/>
            <a:ext cx="1756182" cy="9973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Explosion 1 21"/>
          <p:cNvSpPr/>
          <p:nvPr/>
        </p:nvSpPr>
        <p:spPr>
          <a:xfrm>
            <a:off x="7918451" y="533400"/>
            <a:ext cx="1828800" cy="503599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270309" y="533401"/>
            <a:ext cx="1596618" cy="503599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4298705" y="533401"/>
            <a:ext cx="1853046" cy="503599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77125" y="963909"/>
            <a:ext cx="6076375" cy="42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rot="10800000">
            <a:off x="8686799" y="990600"/>
            <a:ext cx="304801" cy="4786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5153500" y="990601"/>
            <a:ext cx="304801" cy="4786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895599" y="969193"/>
            <a:ext cx="304801" cy="4786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 rot="18651091">
            <a:off x="260062" y="958939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4110" r="5670" b="6613"/>
          <a:stretch/>
        </p:blipFill>
        <p:spPr>
          <a:xfrm>
            <a:off x="4339818" y="1457185"/>
            <a:ext cx="1760011" cy="118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578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9" grpId="0"/>
      <p:bldP spid="20" grpId="0"/>
      <p:bldP spid="22" grpId="0"/>
      <p:bldP spid="23" grpId="0"/>
      <p:bldP spid="24" grpId="0"/>
      <p:bldP spid="8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22" name="Explosion 1 21"/>
          <p:cNvSpPr/>
          <p:nvPr/>
        </p:nvSpPr>
        <p:spPr>
          <a:xfrm>
            <a:off x="7918451" y="533400"/>
            <a:ext cx="1828800" cy="503599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270309" y="533401"/>
            <a:ext cx="1596618" cy="503599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4298705" y="533401"/>
            <a:ext cx="1853046" cy="503599"/>
          </a:xfrm>
          <a:prstGeom prst="irregularSeal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77125" y="963909"/>
            <a:ext cx="6076375" cy="425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 rot="10800000">
            <a:off x="8686799" y="990600"/>
            <a:ext cx="304801" cy="4786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5153500" y="990601"/>
            <a:ext cx="304801" cy="4786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2895599" y="969193"/>
            <a:ext cx="304801" cy="4786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35" y="1495899"/>
            <a:ext cx="1676402" cy="13255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28455" y="1674380"/>
            <a:ext cx="1385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কসম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14633" y="1637587"/>
            <a:ext cx="123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শপথ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54894" y="3352800"/>
            <a:ext cx="155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বেজার</a:t>
            </a:r>
            <a:endParaRPr lang="en-US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56250" y="3280366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অখুশি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অসন্তুষ্ট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1"/>
          <a:stretch/>
        </p:blipFill>
        <p:spPr>
          <a:xfrm>
            <a:off x="4482192" y="3059805"/>
            <a:ext cx="1676402" cy="1283595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828800" y="4724400"/>
            <a:ext cx="2362200" cy="8098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সর্বাঙ্গ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51750" y="4924826"/>
            <a:ext cx="2362200" cy="5812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সারা-শরীর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2" y="4639710"/>
            <a:ext cx="1669559" cy="115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Frame 35"/>
          <p:cNvSpPr/>
          <p:nvPr/>
        </p:nvSpPr>
        <p:spPr>
          <a:xfrm>
            <a:off x="62594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1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09362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সেকালে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ইহুদি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বংশে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4110" r="5670" b="6613"/>
          <a:stretch/>
        </p:blipFill>
        <p:spPr>
          <a:xfrm>
            <a:off x="2661904" y="1117248"/>
            <a:ext cx="2131081" cy="1438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866170" y="1404973"/>
            <a:ext cx="413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সর্বাঙ্গে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ধবল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3599" r="5185" b="6817"/>
          <a:stretch/>
        </p:blipFill>
        <p:spPr>
          <a:xfrm>
            <a:off x="2661904" y="2708564"/>
            <a:ext cx="2118412" cy="1335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66170" y="3015845"/>
            <a:ext cx="4725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3266" r="12321"/>
          <a:stretch/>
        </p:blipFill>
        <p:spPr>
          <a:xfrm>
            <a:off x="2667000" y="4200686"/>
            <a:ext cx="2122711" cy="13014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57800" y="4497456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অন্ধ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27980" y="5486400"/>
            <a:ext cx="8525820" cy="873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তাহাদের পরীক্ষার জন্য তাহাদের  কাছে এক ফেরেশতা পাঠালেন।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	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ফেরেশতা হইলেন আল্লাহর দূত।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তাহারা নুরের তৈয়ারী।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3200400" y="5486400"/>
            <a:ext cx="542967" cy="442004"/>
          </a:xfrm>
          <a:prstGeom prst="star5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2675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4110" r="5670" b="6613"/>
          <a:stretch/>
        </p:blipFill>
        <p:spPr>
          <a:xfrm>
            <a:off x="1676400" y="1578263"/>
            <a:ext cx="3917123" cy="264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993424" y="404815"/>
            <a:ext cx="2205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ধবল</a:t>
            </a:r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রোগী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90" y="1610093"/>
            <a:ext cx="3882410" cy="2612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309588" y="4680156"/>
            <a:ext cx="8233226" cy="1403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ফেরেশতা মানুষের রূপ ধরিয়া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ধবলরোগী নিকট আসিলেন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 গায়ে হাত বুলাইয়া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 সারিয়া গেল।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অতঃপর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তাহাকে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 গাভিন উট দিয়া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ইহাতে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ভাগ্য খুলিবে।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31" y="1367727"/>
            <a:ext cx="4238169" cy="2823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367727"/>
            <a:ext cx="4191000" cy="28232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3424" y="438769"/>
            <a:ext cx="2205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টাকওয়ালা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50174" y="4510033"/>
            <a:ext cx="8817826" cy="1573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 সেই ফেরেশতা টাকওয়ালার কাছে গেলেন,তার মাথায় হাত বুলিয়ে নিলেন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মাথায় চুল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গজাইল।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 গাই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চাইল।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তাহাকে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গাভিন গাই দিয়া বলিলেন,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লও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ইহাতে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ভাগ্য খুলিবে।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5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2" r="25046" b="18178"/>
          <a:stretch/>
        </p:blipFill>
        <p:spPr>
          <a:xfrm>
            <a:off x="6735426" y="1437294"/>
            <a:ext cx="3856374" cy="2918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8648" y="404815"/>
            <a:ext cx="2205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অন্ধ 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34030" y="4619137"/>
            <a:ext cx="9182100" cy="15732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তারপর সেই ফেরেশতা টাকওয়ালার কাছে গেলেন,তার মাথায় হাত বুলিয়ে নিলেন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মাথায় চুল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গজাইল।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একটা গাই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চাইল।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তাহাকে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গাভিন গাই দিয়া বলিলেন, ইহাতে তোমার ভাগ্য খুলিবে।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b="6863"/>
          <a:stretch/>
        </p:blipFill>
        <p:spPr>
          <a:xfrm>
            <a:off x="1590603" y="1437295"/>
            <a:ext cx="3895797" cy="2918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06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b="6863"/>
          <a:stretch/>
        </p:blipFill>
        <p:spPr>
          <a:xfrm>
            <a:off x="8161143" y="1153885"/>
            <a:ext cx="2858385" cy="219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1295400" y="3429000"/>
            <a:ext cx="10493827" cy="2354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কিছুদিন পর আবার সেই ফেরেশতা পুর্বের মতো মানুষের রুপ ধরিয়া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ব্যাক্তির নিকট উপস্থিত হয়ে সাহায্যের আবেদন করেন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ধবল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টাকওয়ালা তাহাকে সাহায্য করতে অস্বীকার করে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অন্ধ ব্যাক্তি পূর্বের কথা স্বীকার করে ফেরেশতাকে সাহায্য করতে চাইলে। ফেরেশতা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বলিলেন,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 তোমার জিনিস তোমারি থাক।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পরীক্ষা লওয়া হইল।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endPara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 খুশি হইয়াছেন আর তাহাদের উপর বেজার হইয়াছেনা।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4110" r="5670" b="6613"/>
          <a:stretch/>
        </p:blipFill>
        <p:spPr>
          <a:xfrm>
            <a:off x="1258187" y="1153885"/>
            <a:ext cx="2971800" cy="218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3885"/>
            <a:ext cx="3200400" cy="21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702957" y="381000"/>
            <a:ext cx="4786086" cy="1219200"/>
          </a:xfrm>
          <a:prstGeom prst="irregularSeal1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62100" y="1219200"/>
            <a:ext cx="9067800" cy="1828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ফেরেস্তা কাকে বলেছিলেন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জিনিস তোমার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bn-IN" sz="3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এবং কেন বলেছিলেন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4029" y="3810000"/>
            <a:ext cx="8962571" cy="1828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ফেরেস্তা অন্ধ লোককে বলেছিলেন তোমার জিনিস তোমার থাক। </a:t>
            </a:r>
          </a:p>
          <a:p>
            <a:pPr algn="just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অন্ধ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লোকটি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পূর্বের কথা স্বীকার করে ফেরেশতাকে সাহায্য করতে চাইলে। ফেরেশতা তখন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বলিলেন,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 তোমার জিনিস তোমারি থাক।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তোমাদের পরীক্ষা লওয়া হইল।</a:t>
            </a:r>
            <a:r>
              <a:rPr lang="bn-IN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তোমার উপর খুশি </a:t>
            </a:r>
            <a:endParaRPr lang="bn-IN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হইয়াছেন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তাহাদের উপর বেজার হইয়াছেনা।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657600" y="2663371"/>
            <a:ext cx="4786086" cy="1219200"/>
          </a:xfrm>
          <a:prstGeom prst="irregularSeal1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 </a:t>
            </a:r>
            <a:r>
              <a:rPr lang="bn-BD" sz="4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4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5867400"/>
            <a:ext cx="12192000" cy="1005840"/>
            <a:chOff x="0" y="5867400"/>
            <a:chExt cx="12192000" cy="1005840"/>
          </a:xfrm>
          <a:scene3d>
            <a:camera prst="perspectiveFront"/>
            <a:lightRig rig="contrasting" dir="t">
              <a:rot lat="0" lon="0" rev="780000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8264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645" y="588264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290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175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887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75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</p:grpSp>
      <p:sp>
        <p:nvSpPr>
          <p:cNvPr id="11" name="Rectangle 10"/>
          <p:cNvSpPr/>
          <p:nvPr/>
        </p:nvSpPr>
        <p:spPr>
          <a:xfrm>
            <a:off x="0" y="0"/>
            <a:ext cx="12192000" cy="586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2133600" y="457200"/>
            <a:ext cx="7950518" cy="4572000"/>
          </a:xfrm>
          <a:prstGeom prst="frame">
            <a:avLst>
              <a:gd name="adj1" fmla="val 475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24100" y="680249"/>
            <a:ext cx="7543800" cy="413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26427" y="3223819"/>
            <a:ext cx="6564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5711174" y="2637010"/>
            <a:ext cx="795370" cy="729774"/>
          </a:xfrm>
          <a:prstGeom prst="ca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17" y="779846"/>
            <a:ext cx="2082165" cy="2082165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6019800" y="486099"/>
            <a:ext cx="152400" cy="1524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991677" y="4807266"/>
            <a:ext cx="8295322" cy="371476"/>
          </a:xfrm>
          <a:custGeom>
            <a:avLst/>
            <a:gdLst>
              <a:gd name="connsiteX0" fmla="*/ 105871 w 8295322"/>
              <a:gd name="connsiteY0" fmla="*/ 0 h 371476"/>
              <a:gd name="connsiteX1" fmla="*/ 3600921 w 8295322"/>
              <a:gd name="connsiteY1" fmla="*/ 0 h 371476"/>
              <a:gd name="connsiteX2" fmla="*/ 3600921 w 8295322"/>
              <a:gd name="connsiteY2" fmla="*/ 38339 h 371476"/>
              <a:gd name="connsiteX3" fmla="*/ 3708316 w 8295322"/>
              <a:gd name="connsiteY3" fmla="*/ 145734 h 371476"/>
              <a:gd name="connsiteX4" fmla="*/ 4500328 w 8295322"/>
              <a:gd name="connsiteY4" fmla="*/ 145734 h 371476"/>
              <a:gd name="connsiteX5" fmla="*/ 4607723 w 8295322"/>
              <a:gd name="connsiteY5" fmla="*/ 38339 h 371476"/>
              <a:gd name="connsiteX6" fmla="*/ 4607723 w 8295322"/>
              <a:gd name="connsiteY6" fmla="*/ 0 h 371476"/>
              <a:gd name="connsiteX7" fmla="*/ 8189451 w 8295322"/>
              <a:gd name="connsiteY7" fmla="*/ 0 h 371476"/>
              <a:gd name="connsiteX8" fmla="*/ 8295322 w 8295322"/>
              <a:gd name="connsiteY8" fmla="*/ 185738 h 371476"/>
              <a:gd name="connsiteX9" fmla="*/ 8189451 w 8295322"/>
              <a:gd name="connsiteY9" fmla="*/ 371476 h 371476"/>
              <a:gd name="connsiteX10" fmla="*/ 105871 w 8295322"/>
              <a:gd name="connsiteY10" fmla="*/ 371476 h 371476"/>
              <a:gd name="connsiteX11" fmla="*/ 8320 w 8295322"/>
              <a:gd name="connsiteY11" fmla="*/ 258035 h 371476"/>
              <a:gd name="connsiteX12" fmla="*/ 0 w 8295322"/>
              <a:gd name="connsiteY12" fmla="*/ 185738 h 371476"/>
              <a:gd name="connsiteX13" fmla="*/ 105871 w 8295322"/>
              <a:gd name="connsiteY13" fmla="*/ 0 h 37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95322" h="371476">
                <a:moveTo>
                  <a:pt x="105871" y="0"/>
                </a:moveTo>
                <a:lnTo>
                  <a:pt x="3600921" y="0"/>
                </a:lnTo>
                <a:lnTo>
                  <a:pt x="3600921" y="38339"/>
                </a:lnTo>
                <a:cubicBezTo>
                  <a:pt x="3600921" y="97652"/>
                  <a:pt x="3649003" y="145734"/>
                  <a:pt x="3708316" y="145734"/>
                </a:cubicBezTo>
                <a:lnTo>
                  <a:pt x="4500328" y="145734"/>
                </a:lnTo>
                <a:cubicBezTo>
                  <a:pt x="4559641" y="145734"/>
                  <a:pt x="4607723" y="97652"/>
                  <a:pt x="4607723" y="38339"/>
                </a:cubicBezTo>
                <a:lnTo>
                  <a:pt x="4607723" y="0"/>
                </a:lnTo>
                <a:lnTo>
                  <a:pt x="8189451" y="0"/>
                </a:lnTo>
                <a:cubicBezTo>
                  <a:pt x="8247922" y="0"/>
                  <a:pt x="8295322" y="83158"/>
                  <a:pt x="8295322" y="185738"/>
                </a:cubicBezTo>
                <a:cubicBezTo>
                  <a:pt x="8295322" y="288318"/>
                  <a:pt x="8247922" y="371476"/>
                  <a:pt x="8189451" y="371476"/>
                </a:cubicBezTo>
                <a:lnTo>
                  <a:pt x="105871" y="371476"/>
                </a:lnTo>
                <a:cubicBezTo>
                  <a:pt x="62017" y="371476"/>
                  <a:pt x="24392" y="324699"/>
                  <a:pt x="8320" y="258035"/>
                </a:cubicBezTo>
                <a:cubicBezTo>
                  <a:pt x="2962" y="235814"/>
                  <a:pt x="0" y="211383"/>
                  <a:pt x="0" y="185738"/>
                </a:cubicBezTo>
                <a:cubicBezTo>
                  <a:pt x="0" y="83158"/>
                  <a:pt x="47400" y="0"/>
                  <a:pt x="105871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28991" y="4476988"/>
            <a:ext cx="218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1600" y="6111076"/>
            <a:ext cx="10360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Wellcome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Baisara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online class,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kachua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Chandpur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83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43400" y="361537"/>
            <a:ext cx="35052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076283" y="3127640"/>
            <a:ext cx="5527963" cy="352258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রোগী ফেরেশতার কাছে  কী চাইল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1174173" y="2189837"/>
            <a:ext cx="5334000" cy="99060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নুর শব্দের অর্থ কী?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268682" y="1682566"/>
            <a:ext cx="5665518" cy="592454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সততার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পুরুস্কার গল্পের লেখক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1291275" y="3660522"/>
            <a:ext cx="6224980" cy="639030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টাকওয়ালা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ফেরেশতার নিকট কী চাইলেন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014854" y="1617977"/>
            <a:ext cx="3338946" cy="726230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 শহীদুল্লাহ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8295159" y="4038601"/>
            <a:ext cx="1752600" cy="990599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8347363" y="2133600"/>
            <a:ext cx="2320637" cy="990599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জ্যোতি/আলো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8143504" y="2933335"/>
            <a:ext cx="1752600" cy="724265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উট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1282864" y="4311109"/>
            <a:ext cx="5334000" cy="693295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অন্ধ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ফেরেশতার নিকট কী চাইলেন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997369" y="1921948"/>
            <a:ext cx="1717635" cy="17389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997369" y="2555605"/>
            <a:ext cx="1717635" cy="17389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8135093" y="3429001"/>
            <a:ext cx="1752600" cy="990599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গাই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4853" y="3837443"/>
            <a:ext cx="1717635" cy="17389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022110" y="3182399"/>
            <a:ext cx="1717635" cy="17389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022110" y="4455027"/>
            <a:ext cx="1717635" cy="17389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>
            <a:off x="1291275" y="4997258"/>
            <a:ext cx="6052333" cy="693295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ফেরেশ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প্রথমে কী রূপ ধারণ করেছিলেন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7022110" y="5186780"/>
            <a:ext cx="1717635" cy="17389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>
            <a:off x="8458200" y="4800601"/>
            <a:ext cx="1752600" cy="990599"/>
          </a:xfrm>
          <a:prstGeom prst="lef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রূপ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64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1925" y="609600"/>
            <a:ext cx="424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243" y="4363810"/>
            <a:ext cx="9031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18" y="1885573"/>
            <a:ext cx="3814763" cy="2429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483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2364">
            <a:off x="8954742" y="3953538"/>
            <a:ext cx="2564553" cy="2276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743" y="2105561"/>
            <a:ext cx="101745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742" y="2190909"/>
            <a:ext cx="101745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36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685800"/>
            <a:ext cx="9694069" cy="1862048"/>
            <a:chOff x="854075" y="939227"/>
            <a:chExt cx="9694069" cy="1862048"/>
          </a:xfrm>
        </p:grpSpPr>
        <p:sp>
          <p:nvSpPr>
            <p:cNvPr id="12" name="TextBox 11"/>
            <p:cNvSpPr txBox="1"/>
            <p:nvPr/>
          </p:nvSpPr>
          <p:spPr>
            <a:xfrm>
              <a:off x="4132422" y="1371519"/>
              <a:ext cx="64157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6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প্রিয় </a:t>
              </a:r>
              <a:r>
                <a:rPr lang="en-US" sz="60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শিক্ষার্থীবৃন্দ</a:t>
              </a:r>
              <a:endPara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4075" y="939227"/>
              <a:ext cx="63690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15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bn-IN" sz="8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গতম</a:t>
              </a:r>
              <a:r>
                <a:rPr lang="bn-IN" sz="8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2415694"/>
            <a:ext cx="4124755" cy="3093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/>
          <p:cNvGrpSpPr/>
          <p:nvPr/>
        </p:nvGrpSpPr>
        <p:grpSpPr>
          <a:xfrm>
            <a:off x="0" y="5867400"/>
            <a:ext cx="12192000" cy="1005840"/>
            <a:chOff x="0" y="5867400"/>
            <a:chExt cx="12192000" cy="1005840"/>
          </a:xfrm>
          <a:scene3d>
            <a:camera prst="perspectiveFront"/>
            <a:lightRig rig="contrasting" dir="t">
              <a:rot lat="0" lon="0" rev="7800000"/>
            </a:lightRig>
          </a:scene3d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8264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2645" y="588264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290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175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887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8875" y="5867400"/>
              <a:ext cx="2143125" cy="990600"/>
            </a:xfrm>
            <a:prstGeom prst="rect">
              <a:avLst/>
            </a:prstGeom>
            <a:ln>
              <a:noFill/>
            </a:ln>
            <a:effectLst/>
            <a:sp3d prstMaterial="plastic">
              <a:bevelT w="139700" h="139700" prst="riblet"/>
            </a:sp3d>
          </p:spPr>
        </p:pic>
      </p:grpSp>
      <p:sp>
        <p:nvSpPr>
          <p:cNvPr id="2" name="Rectangle 1"/>
          <p:cNvSpPr/>
          <p:nvPr/>
        </p:nvSpPr>
        <p:spPr>
          <a:xfrm>
            <a:off x="0" y="579120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025" y="5536168"/>
            <a:ext cx="218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31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740401" y="1284153"/>
            <a:ext cx="685800" cy="5116647"/>
          </a:xfrm>
          <a:prstGeom prst="downArrow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282616" y="1306284"/>
            <a:ext cx="1984584" cy="1970316"/>
            <a:chOff x="1287019" y="696684"/>
            <a:chExt cx="1984584" cy="1970316"/>
          </a:xfrm>
        </p:grpSpPr>
        <p:sp>
          <p:nvSpPr>
            <p:cNvPr id="10" name="L-Shape 9"/>
            <p:cNvSpPr/>
            <p:nvPr/>
          </p:nvSpPr>
          <p:spPr>
            <a:xfrm>
              <a:off x="1287019" y="696684"/>
              <a:ext cx="1984583" cy="1970316"/>
            </a:xfrm>
            <a:prstGeom prst="corner">
              <a:avLst>
                <a:gd name="adj1" fmla="val 28561"/>
                <a:gd name="adj2" fmla="val 29690"/>
              </a:avLst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-Shape 10"/>
            <p:cNvSpPr/>
            <p:nvPr/>
          </p:nvSpPr>
          <p:spPr>
            <a:xfrm flipH="1" flipV="1">
              <a:off x="1659391" y="696684"/>
              <a:ext cx="1612212" cy="1621971"/>
            </a:xfrm>
            <a:prstGeom prst="corner">
              <a:avLst>
                <a:gd name="adj1" fmla="val 20459"/>
                <a:gd name="adj2" fmla="val 24288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970" y="1026884"/>
              <a:ext cx="1349829" cy="134982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47800"/>
            <a:ext cx="1507035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7315200" y="3505200"/>
            <a:ext cx="3429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৬ষ্ঠ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বাংলা-১ম পত্র (গদ্য)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পাঠ-১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7299" y="3262268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3323" y="3815303"/>
            <a:ext cx="3253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(আইসিটি)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5885" y="4249694"/>
            <a:ext cx="24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বাইছারা উচ্চ বিদ্যালয়।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6372" y="4638020"/>
            <a:ext cx="148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কচুয়া, চাঁদপুর।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13823" y="4957273"/>
            <a:ext cx="24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-০১৮১২৯৪৯৪৯২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1599" y="5253335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ই-মেইলঃ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golamkahhar16@gmail.com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2499" y="587469"/>
            <a:ext cx="2628901" cy="6966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041" y="6164302"/>
            <a:ext cx="218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47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26829"/>
            <a:ext cx="4328024" cy="31133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8863" y="444029"/>
            <a:ext cx="3714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191185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6830"/>
            <a:ext cx="4426913" cy="31133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3091" y="6150112"/>
            <a:ext cx="218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9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1" y="3607754"/>
            <a:ext cx="3764978" cy="2207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5"/>
          <a:stretch/>
        </p:blipFill>
        <p:spPr>
          <a:xfrm>
            <a:off x="6553200" y="3898900"/>
            <a:ext cx="3999151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7793" y="344269"/>
            <a:ext cx="505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0" y="3161881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৬১ লাখ টাকা ফেরত দেওয়ার পুরস্কার </a:t>
            </a:r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'অটোরিক্সা ড্রাইভারকে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69729"/>
            <a:ext cx="3993620" cy="2018457"/>
          </a:xfrm>
          <a:prstGeom prst="rect">
            <a:avLst/>
          </a:prstGeom>
        </p:spPr>
      </p:pic>
      <p:pic>
        <p:nvPicPr>
          <p:cNvPr id="1026" name="Picture 2" descr="ভবানীগঞ্জ মাদ্রাসায় সততা সংঘের সদস্যদের প্রতিযোগিতার পুরস্কার প্রদান -  বরেন্দ্র বার্ত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84" y="1100624"/>
            <a:ext cx="3726895" cy="210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84733" y="3188186"/>
            <a:ext cx="2374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অনুষ্ঠানে পুরস্কার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07301" y="5784334"/>
            <a:ext cx="2374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পরিশ্রমিক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5846104"/>
            <a:ext cx="2374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নিচ্ছে</a:t>
            </a:r>
            <a:r>
              <a:rPr lang="en-US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920" y="6176611"/>
            <a:ext cx="218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গোলাম কাহ্‌হার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90279" y="2407773"/>
            <a:ext cx="74676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সততার পুরস্কার</a:t>
            </a:r>
            <a:endParaRPr lang="bn-IN" sz="9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9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মুহাম্মদ শহীদুল্লাহ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b="32516"/>
          <a:stretch/>
        </p:blipFill>
        <p:spPr>
          <a:xfrm>
            <a:off x="3354042" y="2411402"/>
            <a:ext cx="5483916" cy="22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9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835619"/>
            <a:ext cx="571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শিক্ষার্থীরা....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6901" y="2782669"/>
            <a:ext cx="943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সংক্ষিপ্ত পরিচয়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3429000"/>
            <a:ext cx="728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নতুন শব্দের অর্থ লিখতে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2301" y="4109579"/>
            <a:ext cx="861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সততা ও নৈতিক মূল্যবোধের পরিচয় দিতে পারবে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38" r="27116"/>
          <a:stretch/>
        </p:blipFill>
        <p:spPr>
          <a:xfrm rot="10800000">
            <a:off x="1905000" y="5969000"/>
            <a:ext cx="12192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7415" b="63889"/>
          <a:stretch/>
        </p:blipFill>
        <p:spPr>
          <a:xfrm flipH="1">
            <a:off x="923474" y="5588000"/>
            <a:ext cx="968827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2" b="7194"/>
          <a:stretch/>
        </p:blipFill>
        <p:spPr>
          <a:xfrm flipH="1">
            <a:off x="341086" y="3124200"/>
            <a:ext cx="1066802" cy="3454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515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4500" r="29221" b="6149"/>
          <a:stretch/>
        </p:blipFill>
        <p:spPr>
          <a:xfrm>
            <a:off x="1374906" y="2169576"/>
            <a:ext cx="1977894" cy="2021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672499" y="457200"/>
            <a:ext cx="2871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2610" y="1487269"/>
            <a:ext cx="336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শহীদুল্লাহ্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1371600"/>
            <a:ext cx="6553200" cy="8925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2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স্থান </a:t>
            </a:r>
            <a:r>
              <a:rPr lang="en-US" sz="28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পশ্চিমবঙ্গের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পরগণা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2941" y="4312791"/>
            <a:ext cx="2127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১৮৮৫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খ্রিষ্টা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ব্দ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2357735"/>
            <a:ext cx="655320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তিনি বহু ভাষাবিদ ও পন্ডিত হিসেবে খ্যাত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3400" y="2895600"/>
            <a:ext cx="6553200" cy="12618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শিক্ষা জীবন </a:t>
            </a:r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১৯১০ সালে সংস্কৃতে বি,এ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1912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সালে  ভাষাতত্ত্বে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পাশ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4191000"/>
            <a:ext cx="6553200" cy="12618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নবীর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সন্ধানে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মঞ্জুরী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অভিধান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শিশু-পত্রিকা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আঙুর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’।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5508248"/>
            <a:ext cx="6553200" cy="8925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ঢাকায়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02743" y="1817876"/>
            <a:ext cx="0" cy="404447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3810000" y="1819690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810000" y="2550467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810000" y="3390900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810000" y="5791200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797301" y="4733471"/>
            <a:ext cx="304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385850" y="3174845"/>
            <a:ext cx="316981" cy="18300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628</Words>
  <Application>Microsoft Office PowerPoint</Application>
  <PresentationFormat>Widescreen</PresentationFormat>
  <Paragraphs>122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NET Computers</dc:creator>
  <cp:lastModifiedBy>PC NET Computers</cp:lastModifiedBy>
  <cp:revision>124</cp:revision>
  <dcterms:created xsi:type="dcterms:W3CDTF">2006-08-16T00:00:00Z</dcterms:created>
  <dcterms:modified xsi:type="dcterms:W3CDTF">2020-09-16T15:03:35Z</dcterms:modified>
</cp:coreProperties>
</file>