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0" r:id="rId2"/>
    <p:sldId id="308" r:id="rId3"/>
    <p:sldId id="279" r:id="rId4"/>
    <p:sldId id="278" r:id="rId5"/>
    <p:sldId id="277" r:id="rId6"/>
    <p:sldId id="293" r:id="rId7"/>
    <p:sldId id="285" r:id="rId8"/>
    <p:sldId id="275" r:id="rId9"/>
    <p:sldId id="296" r:id="rId10"/>
    <p:sldId id="306" r:id="rId11"/>
    <p:sldId id="287" r:id="rId12"/>
    <p:sldId id="297" r:id="rId13"/>
    <p:sldId id="272" r:id="rId14"/>
    <p:sldId id="271" r:id="rId15"/>
    <p:sldId id="270" r:id="rId16"/>
    <p:sldId id="269" r:id="rId17"/>
    <p:sldId id="268" r:id="rId18"/>
    <p:sldId id="290" r:id="rId19"/>
    <p:sldId id="304" r:id="rId20"/>
    <p:sldId id="305" r:id="rId21"/>
    <p:sldId id="261" r:id="rId22"/>
    <p:sldId id="291" r:id="rId23"/>
    <p:sldId id="284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FF99FF"/>
    <a:srgbClr val="6699FF"/>
    <a:srgbClr val="FFFFCC"/>
    <a:srgbClr val="00FFCC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01-Jul-20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:\MOTIAR\Motiar D. Content\Class Viii\Picture\পাঠ ৫৫\images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3638"/>
            <a:ext cx="6172200" cy="366236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99592" y="836712"/>
            <a:ext cx="7632848" cy="1596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5"/>
          <a:stretch/>
        </p:blipFill>
        <p:spPr bwMode="auto">
          <a:xfrm>
            <a:off x="841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841529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18982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/>
              <a:t>Book1 - Microsoft Excel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9" y="1371600"/>
            <a:ext cx="8686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8762" y="1752600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600" y="2667001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62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576888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বিভ্ন্নি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58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534400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অ্যাকসেস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টুলবারের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সচরাচর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9"/>
          <a:stretch/>
        </p:blipFill>
        <p:spPr bwMode="auto">
          <a:xfrm>
            <a:off x="459658" y="2743200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509120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গুচ্ছাকারে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4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124200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3276600"/>
            <a:ext cx="1981200" cy="70788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06" y="1524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544493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474237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88640"/>
            <a:ext cx="441960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5142179"/>
            <a:ext cx="85344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234" y="120357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07739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531203"/>
            <a:ext cx="86868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17" y="5807739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0156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8077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2813255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981200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866900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60639" y="1622323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498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6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4. Create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1. Office Button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2. New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3. Blank Workbook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23728" y="116632"/>
            <a:ext cx="4536504" cy="302433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3211488"/>
            <a:ext cx="7992888" cy="30978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হাম্মদ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জামাল হোসেন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       সহকারী শিক্ষক (কম্পিউটার)</a:t>
            </a:r>
            <a:endParaRPr lang="b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পয়াল গচ্ছ কারিগরি বালিকা উচ্চ বিদ্যালয়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মোবাইল-০১৮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১৯৪৮৮৭২৬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mdjamalh84@gmail.com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42" y="1828800"/>
            <a:ext cx="7239000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1788"/>
            <a:ext cx="8077200" cy="253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874245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78224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762000"/>
            <a:ext cx="5334000" cy="76944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32343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76600"/>
            <a:ext cx="80772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Ms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-excel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4583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6" y="2590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607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স্ট্যার্টার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mtClean="0">
                <a:latin typeface="NikoshBAN" pitchFamily="2" charset="0"/>
                <a:cs typeface="NikoshBAN" pitchFamily="2" charset="0"/>
              </a:rPr>
              <a:t>বার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8729" y="3149085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43458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স্ট্যাটার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426464"/>
            <a:ext cx="24132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কোনায়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46615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46388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240190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769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807525" y="4441111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3" y="5715000"/>
            <a:ext cx="384991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59856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755576" y="548680"/>
            <a:ext cx="7776864" cy="554732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36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২৩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28-06-2020 </a:t>
            </a:r>
            <a:r>
              <a:rPr lang="en-US" sz="36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5867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30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E:\MOTIAR\Motiar D. Content\Class Viii\Picture\পাঠ ২৩\counting_math_animation_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076" y="1550315"/>
            <a:ext cx="4362615" cy="2999298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পাঠ ২৩\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524000"/>
            <a:ext cx="3600246" cy="30978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4793159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-Excel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43030">
            <a:off x="257807" y="1323020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543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E:\MOTIAR\Motiar D. Content\Class Viii\Picture\পাঠ ২৩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63049"/>
            <a:ext cx="3962400" cy="330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ইউণ্ডোর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excel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203366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962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15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Excel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199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543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2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4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95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715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047783"/>
            <a:ext cx="4824536" cy="382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8899" y="152400"/>
            <a:ext cx="2667002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71871"/>
            <a:ext cx="8153400" cy="1200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ডেস্কটপে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2400300" y="3162300"/>
            <a:ext cx="2590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90800" y="1600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105400"/>
            <a:ext cx="70866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15498"/>
            <a:ext cx="4267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475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Kalpurush</vt:lpstr>
      <vt:lpstr>NikoshBAN</vt:lpstr>
      <vt:lpstr>Times New Roman</vt:lpstr>
      <vt:lpstr>TonnyBanglaMJ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user</cp:lastModifiedBy>
  <cp:revision>130</cp:revision>
  <dcterms:created xsi:type="dcterms:W3CDTF">2015-04-18T13:17:50Z</dcterms:created>
  <dcterms:modified xsi:type="dcterms:W3CDTF">2020-07-01T07:29:56Z</dcterms:modified>
</cp:coreProperties>
</file>