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56" r:id="rId5"/>
    <p:sldId id="260" r:id="rId6"/>
    <p:sldId id="262" r:id="rId7"/>
    <p:sldId id="261" r:id="rId8"/>
    <p:sldId id="264" r:id="rId9"/>
    <p:sldId id="265" r:id="rId10"/>
    <p:sldId id="266" r:id="rId11"/>
    <p:sldId id="272" r:id="rId12"/>
    <p:sldId id="267" r:id="rId13"/>
    <p:sldId id="268" r:id="rId14"/>
    <p:sldId id="269" r:id="rId15"/>
    <p:sldId id="270" r:id="rId16"/>
    <p:sldId id="271" r:id="rId17"/>
    <p:sldId id="27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6D575-15BC-4AB6-B000-958F1CA089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BC40942-044C-4ECE-A29A-381B815979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62F53F-CA64-4BEA-A4B9-F3ED3B15E825}"/>
              </a:ext>
            </a:extLst>
          </p:cNvPr>
          <p:cNvSpPr>
            <a:spLocks noGrp="1"/>
          </p:cNvSpPr>
          <p:nvPr>
            <p:ph type="dt" sz="half" idx="10"/>
          </p:nvPr>
        </p:nvSpPr>
        <p:spPr/>
        <p:txBody>
          <a:bodyPr/>
          <a:lstStyle/>
          <a:p>
            <a:fld id="{3C087D85-9607-4008-8CA0-DCFAD60A88BB}" type="datetimeFigureOut">
              <a:rPr lang="en-US" smtClean="0"/>
              <a:t>28-Aug-20</a:t>
            </a:fld>
            <a:endParaRPr lang="en-US"/>
          </a:p>
        </p:txBody>
      </p:sp>
      <p:sp>
        <p:nvSpPr>
          <p:cNvPr id="5" name="Footer Placeholder 4">
            <a:extLst>
              <a:ext uri="{FF2B5EF4-FFF2-40B4-BE49-F238E27FC236}">
                <a16:creationId xmlns:a16="http://schemas.microsoft.com/office/drawing/2014/main" id="{57DC722D-589E-4F57-BB56-BD57938276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C6C6A4-0E67-4787-B914-327BD8D49747}"/>
              </a:ext>
            </a:extLst>
          </p:cNvPr>
          <p:cNvSpPr>
            <a:spLocks noGrp="1"/>
          </p:cNvSpPr>
          <p:nvPr>
            <p:ph type="sldNum" sz="quarter" idx="12"/>
          </p:nvPr>
        </p:nvSpPr>
        <p:spPr/>
        <p:txBody>
          <a:bodyPr/>
          <a:lstStyle/>
          <a:p>
            <a:fld id="{7D8BAB7E-24B9-40A0-A587-BDC4B98FC1F5}" type="slidenum">
              <a:rPr lang="en-US" smtClean="0"/>
              <a:t>‹#›</a:t>
            </a:fld>
            <a:endParaRPr lang="en-US"/>
          </a:p>
        </p:txBody>
      </p:sp>
    </p:spTree>
    <p:extLst>
      <p:ext uri="{BB962C8B-B14F-4D97-AF65-F5344CB8AC3E}">
        <p14:creationId xmlns:p14="http://schemas.microsoft.com/office/powerpoint/2010/main" val="3198507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BBC5B-4E75-4F9C-8494-13C0253481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D5ACBA-1BBE-46E3-8170-CC09F93176A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6909E6-BE6F-44B3-B5F6-C8DFFC9274E8}"/>
              </a:ext>
            </a:extLst>
          </p:cNvPr>
          <p:cNvSpPr>
            <a:spLocks noGrp="1"/>
          </p:cNvSpPr>
          <p:nvPr>
            <p:ph type="dt" sz="half" idx="10"/>
          </p:nvPr>
        </p:nvSpPr>
        <p:spPr/>
        <p:txBody>
          <a:bodyPr/>
          <a:lstStyle/>
          <a:p>
            <a:fld id="{3C087D85-9607-4008-8CA0-DCFAD60A88BB}" type="datetimeFigureOut">
              <a:rPr lang="en-US" smtClean="0"/>
              <a:t>28-Aug-20</a:t>
            </a:fld>
            <a:endParaRPr lang="en-US"/>
          </a:p>
        </p:txBody>
      </p:sp>
      <p:sp>
        <p:nvSpPr>
          <p:cNvPr id="5" name="Footer Placeholder 4">
            <a:extLst>
              <a:ext uri="{FF2B5EF4-FFF2-40B4-BE49-F238E27FC236}">
                <a16:creationId xmlns:a16="http://schemas.microsoft.com/office/drawing/2014/main" id="{7F0BD422-A172-4C65-96DF-16B307E05D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B13F04-876B-44A4-B1BB-CE52BA348160}"/>
              </a:ext>
            </a:extLst>
          </p:cNvPr>
          <p:cNvSpPr>
            <a:spLocks noGrp="1"/>
          </p:cNvSpPr>
          <p:nvPr>
            <p:ph type="sldNum" sz="quarter" idx="12"/>
          </p:nvPr>
        </p:nvSpPr>
        <p:spPr/>
        <p:txBody>
          <a:bodyPr/>
          <a:lstStyle/>
          <a:p>
            <a:fld id="{7D8BAB7E-24B9-40A0-A587-BDC4B98FC1F5}" type="slidenum">
              <a:rPr lang="en-US" smtClean="0"/>
              <a:t>‹#›</a:t>
            </a:fld>
            <a:endParaRPr lang="en-US"/>
          </a:p>
        </p:txBody>
      </p:sp>
    </p:spTree>
    <p:extLst>
      <p:ext uri="{BB962C8B-B14F-4D97-AF65-F5344CB8AC3E}">
        <p14:creationId xmlns:p14="http://schemas.microsoft.com/office/powerpoint/2010/main" val="3342317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0DDF11-D9DE-4701-A394-5A57335D2F9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7F99EC3-6D6D-4F7A-AC64-01FBDF62EB5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8082F2-18E2-4FC1-A497-B942071CD712}"/>
              </a:ext>
            </a:extLst>
          </p:cNvPr>
          <p:cNvSpPr>
            <a:spLocks noGrp="1"/>
          </p:cNvSpPr>
          <p:nvPr>
            <p:ph type="dt" sz="half" idx="10"/>
          </p:nvPr>
        </p:nvSpPr>
        <p:spPr/>
        <p:txBody>
          <a:bodyPr/>
          <a:lstStyle/>
          <a:p>
            <a:fld id="{3C087D85-9607-4008-8CA0-DCFAD60A88BB}" type="datetimeFigureOut">
              <a:rPr lang="en-US" smtClean="0"/>
              <a:t>28-Aug-20</a:t>
            </a:fld>
            <a:endParaRPr lang="en-US"/>
          </a:p>
        </p:txBody>
      </p:sp>
      <p:sp>
        <p:nvSpPr>
          <p:cNvPr id="5" name="Footer Placeholder 4">
            <a:extLst>
              <a:ext uri="{FF2B5EF4-FFF2-40B4-BE49-F238E27FC236}">
                <a16:creationId xmlns:a16="http://schemas.microsoft.com/office/drawing/2014/main" id="{B883A1E0-16F2-407A-ACDE-D5AC4277C3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B5880B-7FDD-4A49-A861-E307B2317445}"/>
              </a:ext>
            </a:extLst>
          </p:cNvPr>
          <p:cNvSpPr>
            <a:spLocks noGrp="1"/>
          </p:cNvSpPr>
          <p:nvPr>
            <p:ph type="sldNum" sz="quarter" idx="12"/>
          </p:nvPr>
        </p:nvSpPr>
        <p:spPr/>
        <p:txBody>
          <a:bodyPr/>
          <a:lstStyle/>
          <a:p>
            <a:fld id="{7D8BAB7E-24B9-40A0-A587-BDC4B98FC1F5}" type="slidenum">
              <a:rPr lang="en-US" smtClean="0"/>
              <a:t>‹#›</a:t>
            </a:fld>
            <a:endParaRPr lang="en-US"/>
          </a:p>
        </p:txBody>
      </p:sp>
    </p:spTree>
    <p:extLst>
      <p:ext uri="{BB962C8B-B14F-4D97-AF65-F5344CB8AC3E}">
        <p14:creationId xmlns:p14="http://schemas.microsoft.com/office/powerpoint/2010/main" val="918647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51620-6AFB-4DA1-BC7B-1141092CC9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340F61-D2E1-4B48-AED3-421C3A8D20F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3E5AEB-9A32-4F84-ADC2-DF658C9B8110}"/>
              </a:ext>
            </a:extLst>
          </p:cNvPr>
          <p:cNvSpPr>
            <a:spLocks noGrp="1"/>
          </p:cNvSpPr>
          <p:nvPr>
            <p:ph type="dt" sz="half" idx="10"/>
          </p:nvPr>
        </p:nvSpPr>
        <p:spPr/>
        <p:txBody>
          <a:bodyPr/>
          <a:lstStyle/>
          <a:p>
            <a:fld id="{3C087D85-9607-4008-8CA0-DCFAD60A88BB}" type="datetimeFigureOut">
              <a:rPr lang="en-US" smtClean="0"/>
              <a:t>28-Aug-20</a:t>
            </a:fld>
            <a:endParaRPr lang="en-US"/>
          </a:p>
        </p:txBody>
      </p:sp>
      <p:sp>
        <p:nvSpPr>
          <p:cNvPr id="5" name="Footer Placeholder 4">
            <a:extLst>
              <a:ext uri="{FF2B5EF4-FFF2-40B4-BE49-F238E27FC236}">
                <a16:creationId xmlns:a16="http://schemas.microsoft.com/office/drawing/2014/main" id="{E85BEA0C-1F64-405A-8193-A07B901DE7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188E2F-B834-439D-A84E-ADB2CB5A2B69}"/>
              </a:ext>
            </a:extLst>
          </p:cNvPr>
          <p:cNvSpPr>
            <a:spLocks noGrp="1"/>
          </p:cNvSpPr>
          <p:nvPr>
            <p:ph type="sldNum" sz="quarter" idx="12"/>
          </p:nvPr>
        </p:nvSpPr>
        <p:spPr/>
        <p:txBody>
          <a:bodyPr/>
          <a:lstStyle/>
          <a:p>
            <a:fld id="{7D8BAB7E-24B9-40A0-A587-BDC4B98FC1F5}" type="slidenum">
              <a:rPr lang="en-US" smtClean="0"/>
              <a:t>‹#›</a:t>
            </a:fld>
            <a:endParaRPr lang="en-US"/>
          </a:p>
        </p:txBody>
      </p:sp>
    </p:spTree>
    <p:extLst>
      <p:ext uri="{BB962C8B-B14F-4D97-AF65-F5344CB8AC3E}">
        <p14:creationId xmlns:p14="http://schemas.microsoft.com/office/powerpoint/2010/main" val="512656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2484-62E4-4E13-8BBE-6FA761F8AE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3BE456B-1B70-4287-9858-4C795DF87C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E512959-C1D8-46EA-ACE8-0FF203FA5F74}"/>
              </a:ext>
            </a:extLst>
          </p:cNvPr>
          <p:cNvSpPr>
            <a:spLocks noGrp="1"/>
          </p:cNvSpPr>
          <p:nvPr>
            <p:ph type="dt" sz="half" idx="10"/>
          </p:nvPr>
        </p:nvSpPr>
        <p:spPr/>
        <p:txBody>
          <a:bodyPr/>
          <a:lstStyle/>
          <a:p>
            <a:fld id="{3C087D85-9607-4008-8CA0-DCFAD60A88BB}" type="datetimeFigureOut">
              <a:rPr lang="en-US" smtClean="0"/>
              <a:t>28-Aug-20</a:t>
            </a:fld>
            <a:endParaRPr lang="en-US"/>
          </a:p>
        </p:txBody>
      </p:sp>
      <p:sp>
        <p:nvSpPr>
          <p:cNvPr id="5" name="Footer Placeholder 4">
            <a:extLst>
              <a:ext uri="{FF2B5EF4-FFF2-40B4-BE49-F238E27FC236}">
                <a16:creationId xmlns:a16="http://schemas.microsoft.com/office/drawing/2014/main" id="{2D755328-D405-4597-B4DA-27F26FA3A1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B08B29-8D97-4CA1-97FE-855DEC6F9851}"/>
              </a:ext>
            </a:extLst>
          </p:cNvPr>
          <p:cNvSpPr>
            <a:spLocks noGrp="1"/>
          </p:cNvSpPr>
          <p:nvPr>
            <p:ph type="sldNum" sz="quarter" idx="12"/>
          </p:nvPr>
        </p:nvSpPr>
        <p:spPr/>
        <p:txBody>
          <a:bodyPr/>
          <a:lstStyle/>
          <a:p>
            <a:fld id="{7D8BAB7E-24B9-40A0-A587-BDC4B98FC1F5}" type="slidenum">
              <a:rPr lang="en-US" smtClean="0"/>
              <a:t>‹#›</a:t>
            </a:fld>
            <a:endParaRPr lang="en-US"/>
          </a:p>
        </p:txBody>
      </p:sp>
    </p:spTree>
    <p:extLst>
      <p:ext uri="{BB962C8B-B14F-4D97-AF65-F5344CB8AC3E}">
        <p14:creationId xmlns:p14="http://schemas.microsoft.com/office/powerpoint/2010/main" val="2788444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573A8-2D58-42D3-BFE4-AC70667F97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1495A4-4523-4C25-91BD-596C8DC27B9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97CFE8-A1C8-4BCA-812D-9597ED1129F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D38018E-7DF9-4D38-8E78-A0B33A5A9A3F}"/>
              </a:ext>
            </a:extLst>
          </p:cNvPr>
          <p:cNvSpPr>
            <a:spLocks noGrp="1"/>
          </p:cNvSpPr>
          <p:nvPr>
            <p:ph type="dt" sz="half" idx="10"/>
          </p:nvPr>
        </p:nvSpPr>
        <p:spPr/>
        <p:txBody>
          <a:bodyPr/>
          <a:lstStyle/>
          <a:p>
            <a:fld id="{3C087D85-9607-4008-8CA0-DCFAD60A88BB}" type="datetimeFigureOut">
              <a:rPr lang="en-US" smtClean="0"/>
              <a:t>28-Aug-20</a:t>
            </a:fld>
            <a:endParaRPr lang="en-US"/>
          </a:p>
        </p:txBody>
      </p:sp>
      <p:sp>
        <p:nvSpPr>
          <p:cNvPr id="6" name="Footer Placeholder 5">
            <a:extLst>
              <a:ext uri="{FF2B5EF4-FFF2-40B4-BE49-F238E27FC236}">
                <a16:creationId xmlns:a16="http://schemas.microsoft.com/office/drawing/2014/main" id="{2F1DA65F-D571-4FE8-A07E-83321E4093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8D40EA-7B89-4DFD-A742-9FF5A9BD1A78}"/>
              </a:ext>
            </a:extLst>
          </p:cNvPr>
          <p:cNvSpPr>
            <a:spLocks noGrp="1"/>
          </p:cNvSpPr>
          <p:nvPr>
            <p:ph type="sldNum" sz="quarter" idx="12"/>
          </p:nvPr>
        </p:nvSpPr>
        <p:spPr/>
        <p:txBody>
          <a:bodyPr/>
          <a:lstStyle/>
          <a:p>
            <a:fld id="{7D8BAB7E-24B9-40A0-A587-BDC4B98FC1F5}" type="slidenum">
              <a:rPr lang="en-US" smtClean="0"/>
              <a:t>‹#›</a:t>
            </a:fld>
            <a:endParaRPr lang="en-US"/>
          </a:p>
        </p:txBody>
      </p:sp>
    </p:spTree>
    <p:extLst>
      <p:ext uri="{BB962C8B-B14F-4D97-AF65-F5344CB8AC3E}">
        <p14:creationId xmlns:p14="http://schemas.microsoft.com/office/powerpoint/2010/main" val="2144497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6475B-5198-4F2F-BE0C-04A385F0A3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BE835B4-FD16-42A0-8B90-34FDD82B61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5007DAF-B9A8-4052-8930-71C81163D11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E6901D-AAB7-4E10-8A17-E39280B523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2728D27-C234-4733-836E-4005FBE8AF5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59EC513-AAD4-4112-AFE0-84694C8EA7CC}"/>
              </a:ext>
            </a:extLst>
          </p:cNvPr>
          <p:cNvSpPr>
            <a:spLocks noGrp="1"/>
          </p:cNvSpPr>
          <p:nvPr>
            <p:ph type="dt" sz="half" idx="10"/>
          </p:nvPr>
        </p:nvSpPr>
        <p:spPr/>
        <p:txBody>
          <a:bodyPr/>
          <a:lstStyle/>
          <a:p>
            <a:fld id="{3C087D85-9607-4008-8CA0-DCFAD60A88BB}" type="datetimeFigureOut">
              <a:rPr lang="en-US" smtClean="0"/>
              <a:t>28-Aug-20</a:t>
            </a:fld>
            <a:endParaRPr lang="en-US"/>
          </a:p>
        </p:txBody>
      </p:sp>
      <p:sp>
        <p:nvSpPr>
          <p:cNvPr id="8" name="Footer Placeholder 7">
            <a:extLst>
              <a:ext uri="{FF2B5EF4-FFF2-40B4-BE49-F238E27FC236}">
                <a16:creationId xmlns:a16="http://schemas.microsoft.com/office/drawing/2014/main" id="{D252294F-5744-4687-A5ED-0DB3397A94A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7833802-A409-4B9A-832F-FCA5D23AF129}"/>
              </a:ext>
            </a:extLst>
          </p:cNvPr>
          <p:cNvSpPr>
            <a:spLocks noGrp="1"/>
          </p:cNvSpPr>
          <p:nvPr>
            <p:ph type="sldNum" sz="quarter" idx="12"/>
          </p:nvPr>
        </p:nvSpPr>
        <p:spPr/>
        <p:txBody>
          <a:bodyPr/>
          <a:lstStyle/>
          <a:p>
            <a:fld id="{7D8BAB7E-24B9-40A0-A587-BDC4B98FC1F5}" type="slidenum">
              <a:rPr lang="en-US" smtClean="0"/>
              <a:t>‹#›</a:t>
            </a:fld>
            <a:endParaRPr lang="en-US"/>
          </a:p>
        </p:txBody>
      </p:sp>
    </p:spTree>
    <p:extLst>
      <p:ext uri="{BB962C8B-B14F-4D97-AF65-F5344CB8AC3E}">
        <p14:creationId xmlns:p14="http://schemas.microsoft.com/office/powerpoint/2010/main" val="423278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A584E-6CDC-4533-86E6-D2748EC5A8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8A49FC-A81A-4C5E-A2F5-98DE5949CAE7}"/>
              </a:ext>
            </a:extLst>
          </p:cNvPr>
          <p:cNvSpPr>
            <a:spLocks noGrp="1"/>
          </p:cNvSpPr>
          <p:nvPr>
            <p:ph type="dt" sz="half" idx="10"/>
          </p:nvPr>
        </p:nvSpPr>
        <p:spPr/>
        <p:txBody>
          <a:bodyPr/>
          <a:lstStyle/>
          <a:p>
            <a:fld id="{3C087D85-9607-4008-8CA0-DCFAD60A88BB}" type="datetimeFigureOut">
              <a:rPr lang="en-US" smtClean="0"/>
              <a:t>28-Aug-20</a:t>
            </a:fld>
            <a:endParaRPr lang="en-US"/>
          </a:p>
        </p:txBody>
      </p:sp>
      <p:sp>
        <p:nvSpPr>
          <p:cNvPr id="4" name="Footer Placeholder 3">
            <a:extLst>
              <a:ext uri="{FF2B5EF4-FFF2-40B4-BE49-F238E27FC236}">
                <a16:creationId xmlns:a16="http://schemas.microsoft.com/office/drawing/2014/main" id="{D168FEB7-12E2-43A4-A05A-3D3D55C686F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B3C8720-AA2D-4EAC-AB4F-96E990A5401A}"/>
              </a:ext>
            </a:extLst>
          </p:cNvPr>
          <p:cNvSpPr>
            <a:spLocks noGrp="1"/>
          </p:cNvSpPr>
          <p:nvPr>
            <p:ph type="sldNum" sz="quarter" idx="12"/>
          </p:nvPr>
        </p:nvSpPr>
        <p:spPr/>
        <p:txBody>
          <a:bodyPr/>
          <a:lstStyle/>
          <a:p>
            <a:fld id="{7D8BAB7E-24B9-40A0-A587-BDC4B98FC1F5}" type="slidenum">
              <a:rPr lang="en-US" smtClean="0"/>
              <a:t>‹#›</a:t>
            </a:fld>
            <a:endParaRPr lang="en-US"/>
          </a:p>
        </p:txBody>
      </p:sp>
    </p:spTree>
    <p:extLst>
      <p:ext uri="{BB962C8B-B14F-4D97-AF65-F5344CB8AC3E}">
        <p14:creationId xmlns:p14="http://schemas.microsoft.com/office/powerpoint/2010/main" val="978931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4CE947-EED4-4ACF-80C1-5996FD05A3F4}"/>
              </a:ext>
            </a:extLst>
          </p:cNvPr>
          <p:cNvSpPr>
            <a:spLocks noGrp="1"/>
          </p:cNvSpPr>
          <p:nvPr>
            <p:ph type="dt" sz="half" idx="10"/>
          </p:nvPr>
        </p:nvSpPr>
        <p:spPr/>
        <p:txBody>
          <a:bodyPr/>
          <a:lstStyle/>
          <a:p>
            <a:fld id="{3C087D85-9607-4008-8CA0-DCFAD60A88BB}" type="datetimeFigureOut">
              <a:rPr lang="en-US" smtClean="0"/>
              <a:t>28-Aug-20</a:t>
            </a:fld>
            <a:endParaRPr lang="en-US"/>
          </a:p>
        </p:txBody>
      </p:sp>
      <p:sp>
        <p:nvSpPr>
          <p:cNvPr id="3" name="Footer Placeholder 2">
            <a:extLst>
              <a:ext uri="{FF2B5EF4-FFF2-40B4-BE49-F238E27FC236}">
                <a16:creationId xmlns:a16="http://schemas.microsoft.com/office/drawing/2014/main" id="{B4112934-F707-4D78-A31D-9F502019F60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0564A27-4128-474E-A2B2-A87CA05A1D76}"/>
              </a:ext>
            </a:extLst>
          </p:cNvPr>
          <p:cNvSpPr>
            <a:spLocks noGrp="1"/>
          </p:cNvSpPr>
          <p:nvPr>
            <p:ph type="sldNum" sz="quarter" idx="12"/>
          </p:nvPr>
        </p:nvSpPr>
        <p:spPr/>
        <p:txBody>
          <a:bodyPr/>
          <a:lstStyle/>
          <a:p>
            <a:fld id="{7D8BAB7E-24B9-40A0-A587-BDC4B98FC1F5}" type="slidenum">
              <a:rPr lang="en-US" smtClean="0"/>
              <a:t>‹#›</a:t>
            </a:fld>
            <a:endParaRPr lang="en-US"/>
          </a:p>
        </p:txBody>
      </p:sp>
    </p:spTree>
    <p:extLst>
      <p:ext uri="{BB962C8B-B14F-4D97-AF65-F5344CB8AC3E}">
        <p14:creationId xmlns:p14="http://schemas.microsoft.com/office/powerpoint/2010/main" val="3782636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78CC0-7EC7-4D33-BEE1-68C1A305CB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DA4172-3F9E-4E9A-A59E-24FE7BAE95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21ACF14-6AE1-469D-BFB3-C050762032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493B899-19AD-4DCA-A5B0-BA57EAB95017}"/>
              </a:ext>
            </a:extLst>
          </p:cNvPr>
          <p:cNvSpPr>
            <a:spLocks noGrp="1"/>
          </p:cNvSpPr>
          <p:nvPr>
            <p:ph type="dt" sz="half" idx="10"/>
          </p:nvPr>
        </p:nvSpPr>
        <p:spPr/>
        <p:txBody>
          <a:bodyPr/>
          <a:lstStyle/>
          <a:p>
            <a:fld id="{3C087D85-9607-4008-8CA0-DCFAD60A88BB}" type="datetimeFigureOut">
              <a:rPr lang="en-US" smtClean="0"/>
              <a:t>28-Aug-20</a:t>
            </a:fld>
            <a:endParaRPr lang="en-US"/>
          </a:p>
        </p:txBody>
      </p:sp>
      <p:sp>
        <p:nvSpPr>
          <p:cNvPr id="6" name="Footer Placeholder 5">
            <a:extLst>
              <a:ext uri="{FF2B5EF4-FFF2-40B4-BE49-F238E27FC236}">
                <a16:creationId xmlns:a16="http://schemas.microsoft.com/office/drawing/2014/main" id="{108B041C-3915-40E1-A37E-40B94A0C28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386BEA-1874-499F-8526-193404893EE8}"/>
              </a:ext>
            </a:extLst>
          </p:cNvPr>
          <p:cNvSpPr>
            <a:spLocks noGrp="1"/>
          </p:cNvSpPr>
          <p:nvPr>
            <p:ph type="sldNum" sz="quarter" idx="12"/>
          </p:nvPr>
        </p:nvSpPr>
        <p:spPr/>
        <p:txBody>
          <a:bodyPr/>
          <a:lstStyle/>
          <a:p>
            <a:fld id="{7D8BAB7E-24B9-40A0-A587-BDC4B98FC1F5}" type="slidenum">
              <a:rPr lang="en-US" smtClean="0"/>
              <a:t>‹#›</a:t>
            </a:fld>
            <a:endParaRPr lang="en-US"/>
          </a:p>
        </p:txBody>
      </p:sp>
    </p:spTree>
    <p:extLst>
      <p:ext uri="{BB962C8B-B14F-4D97-AF65-F5344CB8AC3E}">
        <p14:creationId xmlns:p14="http://schemas.microsoft.com/office/powerpoint/2010/main" val="2434791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3CEDA-EF57-47FF-B186-D322DFF3C0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CF34CCE-4B71-4B46-BD8A-64C93B2126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60114D4-66AA-4DE9-ADB1-04895FB768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F122D33-B133-450A-B9EE-EDF1FFF860E8}"/>
              </a:ext>
            </a:extLst>
          </p:cNvPr>
          <p:cNvSpPr>
            <a:spLocks noGrp="1"/>
          </p:cNvSpPr>
          <p:nvPr>
            <p:ph type="dt" sz="half" idx="10"/>
          </p:nvPr>
        </p:nvSpPr>
        <p:spPr/>
        <p:txBody>
          <a:bodyPr/>
          <a:lstStyle/>
          <a:p>
            <a:fld id="{3C087D85-9607-4008-8CA0-DCFAD60A88BB}" type="datetimeFigureOut">
              <a:rPr lang="en-US" smtClean="0"/>
              <a:t>28-Aug-20</a:t>
            </a:fld>
            <a:endParaRPr lang="en-US"/>
          </a:p>
        </p:txBody>
      </p:sp>
      <p:sp>
        <p:nvSpPr>
          <p:cNvPr id="6" name="Footer Placeholder 5">
            <a:extLst>
              <a:ext uri="{FF2B5EF4-FFF2-40B4-BE49-F238E27FC236}">
                <a16:creationId xmlns:a16="http://schemas.microsoft.com/office/drawing/2014/main" id="{3B798F38-2705-4FAB-AFB4-CA7D4F9A2A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2DB7DB-4542-4615-85F2-BBC5033BF2C7}"/>
              </a:ext>
            </a:extLst>
          </p:cNvPr>
          <p:cNvSpPr>
            <a:spLocks noGrp="1"/>
          </p:cNvSpPr>
          <p:nvPr>
            <p:ph type="sldNum" sz="quarter" idx="12"/>
          </p:nvPr>
        </p:nvSpPr>
        <p:spPr/>
        <p:txBody>
          <a:bodyPr/>
          <a:lstStyle/>
          <a:p>
            <a:fld id="{7D8BAB7E-24B9-40A0-A587-BDC4B98FC1F5}" type="slidenum">
              <a:rPr lang="en-US" smtClean="0"/>
              <a:t>‹#›</a:t>
            </a:fld>
            <a:endParaRPr lang="en-US"/>
          </a:p>
        </p:txBody>
      </p:sp>
    </p:spTree>
    <p:extLst>
      <p:ext uri="{BB962C8B-B14F-4D97-AF65-F5344CB8AC3E}">
        <p14:creationId xmlns:p14="http://schemas.microsoft.com/office/powerpoint/2010/main" val="2869973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AE30F2-44AA-474D-A981-D5E5999D6F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A3D23B-1A02-4D46-923D-7C89FA402A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15FE28-FC78-42CD-95E5-850B6E7EC0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87D85-9607-4008-8CA0-DCFAD60A88BB}" type="datetimeFigureOut">
              <a:rPr lang="en-US" smtClean="0"/>
              <a:t>28-Aug-20</a:t>
            </a:fld>
            <a:endParaRPr lang="en-US"/>
          </a:p>
        </p:txBody>
      </p:sp>
      <p:sp>
        <p:nvSpPr>
          <p:cNvPr id="5" name="Footer Placeholder 4">
            <a:extLst>
              <a:ext uri="{FF2B5EF4-FFF2-40B4-BE49-F238E27FC236}">
                <a16:creationId xmlns:a16="http://schemas.microsoft.com/office/drawing/2014/main" id="{20AD1044-2E41-46E3-B6BC-8F5965E423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4662FBF-4D2D-42B7-8B62-9184F71E54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8BAB7E-24B9-40A0-A587-BDC4B98FC1F5}" type="slidenum">
              <a:rPr lang="en-US" smtClean="0"/>
              <a:t>‹#›</a:t>
            </a:fld>
            <a:endParaRPr lang="en-US"/>
          </a:p>
        </p:txBody>
      </p:sp>
    </p:spTree>
    <p:extLst>
      <p:ext uri="{BB962C8B-B14F-4D97-AF65-F5344CB8AC3E}">
        <p14:creationId xmlns:p14="http://schemas.microsoft.com/office/powerpoint/2010/main" val="13281957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Forest scene">
            <a:extLst>
              <a:ext uri="{FF2B5EF4-FFF2-40B4-BE49-F238E27FC236}">
                <a16:creationId xmlns:a16="http://schemas.microsoft.com/office/drawing/2014/main" id="{C096FF72-F2F3-4F98-A316-D7B7F5DA3BF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4" name="Cloud 3">
            <a:extLst>
              <a:ext uri="{FF2B5EF4-FFF2-40B4-BE49-F238E27FC236}">
                <a16:creationId xmlns:a16="http://schemas.microsoft.com/office/drawing/2014/main" id="{767179DB-DB5C-478C-BF6D-E0272C014ECA}"/>
              </a:ext>
            </a:extLst>
          </p:cNvPr>
          <p:cNvSpPr/>
          <p:nvPr/>
        </p:nvSpPr>
        <p:spPr>
          <a:xfrm>
            <a:off x="258305" y="255721"/>
            <a:ext cx="8219267" cy="5168686"/>
          </a:xfrm>
          <a:prstGeom prst="cloud">
            <a:avLst/>
          </a:prstGeom>
          <a:noFill/>
          <a:ln w="298450" cmpd="thinThick">
            <a:solidFill>
              <a:schemeClr val="accent1">
                <a:shade val="50000"/>
                <a:alpha val="6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11500" dirty="0">
                <a:solidFill>
                  <a:schemeClr val="tx1"/>
                </a:solidFill>
                <a:latin typeface="NikoshBAN" panose="02000000000000000000" pitchFamily="2" charset="0"/>
                <a:cs typeface="NikoshBAN" panose="02000000000000000000" pitchFamily="2" charset="0"/>
              </a:rPr>
              <a:t>সু-স্বাগতম </a:t>
            </a:r>
            <a:endParaRPr lang="en-US" sz="115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78022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9347DE6-4A2E-4B81-83C7-F5A89C19EF78}"/>
              </a:ext>
            </a:extLst>
          </p:cNvPr>
          <p:cNvPicPr>
            <a:picLocks noChangeAspect="1"/>
          </p:cNvPicPr>
          <p:nvPr/>
        </p:nvPicPr>
        <p:blipFill rotWithShape="1">
          <a:blip r:embed="rId2"/>
          <a:srcRect b="15339"/>
          <a:stretch/>
        </p:blipFill>
        <p:spPr>
          <a:xfrm>
            <a:off x="110897" y="229279"/>
            <a:ext cx="5630040" cy="2731635"/>
          </a:xfrm>
          <a:prstGeom prst="rect">
            <a:avLst/>
          </a:prstGeom>
        </p:spPr>
      </p:pic>
      <p:sp>
        <p:nvSpPr>
          <p:cNvPr id="7" name="TextBox 6">
            <a:extLst>
              <a:ext uri="{FF2B5EF4-FFF2-40B4-BE49-F238E27FC236}">
                <a16:creationId xmlns:a16="http://schemas.microsoft.com/office/drawing/2014/main" id="{70604E4B-E76F-4C2D-878F-CF43B5D03CEA}"/>
              </a:ext>
            </a:extLst>
          </p:cNvPr>
          <p:cNvSpPr txBox="1"/>
          <p:nvPr/>
        </p:nvSpPr>
        <p:spPr>
          <a:xfrm>
            <a:off x="134883" y="3483429"/>
            <a:ext cx="5630040" cy="2862322"/>
          </a:xfrm>
          <a:prstGeom prst="rect">
            <a:avLst/>
          </a:prstGeom>
          <a:noFill/>
        </p:spPr>
        <p:txBody>
          <a:bodyPr wrap="square" rtlCol="0">
            <a:spAutoFit/>
          </a:bodyPr>
          <a:lstStyle/>
          <a:p>
            <a:pPr marL="571500" indent="-571500">
              <a:buFont typeface="Wingdings" panose="05000000000000000000" pitchFamily="2" charset="2"/>
              <a:buChar char="Ø"/>
            </a:pPr>
            <a:r>
              <a:rPr lang="bn-IN" sz="3600" dirty="0">
                <a:latin typeface="NikoshBAN" panose="02000000000000000000" pitchFamily="2" charset="0"/>
                <a:cs typeface="NikoshBAN" panose="02000000000000000000" pitchFamily="2" charset="0"/>
              </a:rPr>
              <a:t>একে অভিস্রবণ বলে। যে প্রক্রিয়ায় দ্রাবক নিম্ন ঘনত্বের এলাকা থেকে বৈষম্যভেদ্য পর্দা ভেদ করে উচ্চ ঘনত্ব এলাকায় প্রবেশ করে তাকে অভিস্রবণ বলে। </a:t>
            </a:r>
            <a:endParaRPr lang="en-US" sz="3600" dirty="0">
              <a:latin typeface="NikoshBAN" panose="02000000000000000000" pitchFamily="2" charset="0"/>
              <a:cs typeface="NikoshBAN" panose="02000000000000000000" pitchFamily="2" charset="0"/>
            </a:endParaRPr>
          </a:p>
        </p:txBody>
      </p:sp>
      <p:sp>
        <p:nvSpPr>
          <p:cNvPr id="8" name="TextBox 7">
            <a:extLst>
              <a:ext uri="{FF2B5EF4-FFF2-40B4-BE49-F238E27FC236}">
                <a16:creationId xmlns:a16="http://schemas.microsoft.com/office/drawing/2014/main" id="{43E34694-EBA7-4A67-840D-02AE2DF05A9E}"/>
              </a:ext>
            </a:extLst>
          </p:cNvPr>
          <p:cNvSpPr txBox="1"/>
          <p:nvPr/>
        </p:nvSpPr>
        <p:spPr>
          <a:xfrm>
            <a:off x="2578980" y="4843701"/>
            <a:ext cx="7696197" cy="646331"/>
          </a:xfrm>
          <a:prstGeom prst="rect">
            <a:avLst/>
          </a:prstGeom>
          <a:noFill/>
        </p:spPr>
        <p:txBody>
          <a:bodyPr wrap="square" rtlCol="0">
            <a:spAutoFit/>
          </a:bodyPr>
          <a:lstStyle/>
          <a:p>
            <a:pPr marL="571500" indent="-571500">
              <a:buFont typeface="Wingdings" panose="05000000000000000000" pitchFamily="2" charset="2"/>
              <a:buChar char="Ø"/>
            </a:pPr>
            <a:r>
              <a:rPr lang="bn-IN" sz="3600" dirty="0">
                <a:latin typeface="NikoshBAN" panose="02000000000000000000" pitchFamily="2" charset="0"/>
                <a:cs typeface="NikoshBAN" panose="02000000000000000000" pitchFamily="2" charset="0"/>
              </a:rPr>
              <a:t>অভিস্রবণ প্রক্রিয়ায় উদ্ভিদ পানি শোষণ করে থাকে।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41182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grpId="1" nodeType="clickEffect">
                                  <p:stCondLst>
                                    <p:cond delay="0"/>
                                  </p:stCondLst>
                                  <p:childTnLst>
                                    <p:anim calcmode="lin" valueType="num">
                                      <p:cBhvr additive="base">
                                        <p:cTn id="12" dur="500"/>
                                        <p:tgtEl>
                                          <p:spTgt spid="7"/>
                                        </p:tgtEl>
                                        <p:attrNameLst>
                                          <p:attrName>ppt_x</p:attrName>
                                        </p:attrNameLst>
                                      </p:cBhvr>
                                      <p:tavLst>
                                        <p:tav tm="0">
                                          <p:val>
                                            <p:strVal val="ppt_x"/>
                                          </p:val>
                                        </p:tav>
                                        <p:tav tm="100000">
                                          <p:val>
                                            <p:strVal val="1+ppt_w/2"/>
                                          </p:val>
                                        </p:tav>
                                      </p:tavLst>
                                    </p:anim>
                                    <p:anim calcmode="lin" valueType="num">
                                      <p:cBhvr additive="base">
                                        <p:cTn id="13" dur="500"/>
                                        <p:tgtEl>
                                          <p:spTgt spid="7"/>
                                        </p:tgtEl>
                                        <p:attrNameLst>
                                          <p:attrName>ppt_y</p:attrName>
                                        </p:attrNameLst>
                                      </p:cBhvr>
                                      <p:tavLst>
                                        <p:tav tm="0">
                                          <p:val>
                                            <p:strVal val="ppt_y"/>
                                          </p:val>
                                        </p:tav>
                                        <p:tav tm="100000">
                                          <p:val>
                                            <p:strVal val="ppt_y"/>
                                          </p:val>
                                        </p:tav>
                                      </p:tavLst>
                                    </p:anim>
                                    <p:set>
                                      <p:cBhvr>
                                        <p:cTn id="14" dur="1" fill="hold">
                                          <p:stCondLst>
                                            <p:cond delay="499"/>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2" fill="hold" grpId="1" nodeType="clickEffect">
                                  <p:stCondLst>
                                    <p:cond delay="0"/>
                                  </p:stCondLst>
                                  <p:childTnLst>
                                    <p:anim calcmode="lin" valueType="num">
                                      <p:cBhvr additive="base">
                                        <p:cTn id="24" dur="500"/>
                                        <p:tgtEl>
                                          <p:spTgt spid="8"/>
                                        </p:tgtEl>
                                        <p:attrNameLst>
                                          <p:attrName>ppt_x</p:attrName>
                                        </p:attrNameLst>
                                      </p:cBhvr>
                                      <p:tavLst>
                                        <p:tav tm="0">
                                          <p:val>
                                            <p:strVal val="ppt_x"/>
                                          </p:val>
                                        </p:tav>
                                        <p:tav tm="100000">
                                          <p:val>
                                            <p:strVal val="1+ppt_w/2"/>
                                          </p:val>
                                        </p:tav>
                                      </p:tavLst>
                                    </p:anim>
                                    <p:anim calcmode="lin" valueType="num">
                                      <p:cBhvr additive="base">
                                        <p:cTn id="25" dur="500"/>
                                        <p:tgtEl>
                                          <p:spTgt spid="8"/>
                                        </p:tgtEl>
                                        <p:attrNameLst>
                                          <p:attrName>ppt_y</p:attrName>
                                        </p:attrNameLst>
                                      </p:cBhvr>
                                      <p:tavLst>
                                        <p:tav tm="0">
                                          <p:val>
                                            <p:strVal val="ppt_y"/>
                                          </p:val>
                                        </p:tav>
                                        <p:tav tm="100000">
                                          <p:val>
                                            <p:strVal val="ppt_y"/>
                                          </p:val>
                                        </p:tav>
                                      </p:tavLst>
                                    </p:anim>
                                    <p:set>
                                      <p:cBhvr>
                                        <p:cTn id="26"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255191AA-720C-4CDF-884B-CF5B6C3C4793}"/>
              </a:ext>
            </a:extLst>
          </p:cNvPr>
          <p:cNvSpPr/>
          <p:nvPr/>
        </p:nvSpPr>
        <p:spPr>
          <a:xfrm>
            <a:off x="1186543" y="849086"/>
            <a:ext cx="2830286" cy="729343"/>
          </a:xfrm>
          <a:prstGeom prst="cloud">
            <a:avLst/>
          </a:prstGeom>
          <a:ln w="762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latin typeface="NikoshBAN" panose="02000000000000000000" pitchFamily="2" charset="0"/>
                <a:cs typeface="NikoshBAN" panose="02000000000000000000" pitchFamily="2" charset="0"/>
              </a:rPr>
              <a:t>একক কাজ</a:t>
            </a:r>
            <a:endParaRPr lang="en-US" sz="3600" dirty="0">
              <a:latin typeface="NikoshBAN" panose="02000000000000000000" pitchFamily="2" charset="0"/>
              <a:cs typeface="NikoshBAN" panose="02000000000000000000" pitchFamily="2" charset="0"/>
            </a:endParaRPr>
          </a:p>
        </p:txBody>
      </p:sp>
      <p:sp>
        <p:nvSpPr>
          <p:cNvPr id="3" name="Cloud 2">
            <a:extLst>
              <a:ext uri="{FF2B5EF4-FFF2-40B4-BE49-F238E27FC236}">
                <a16:creationId xmlns:a16="http://schemas.microsoft.com/office/drawing/2014/main" id="{53B94EDE-C02D-4BB4-A7CA-752F1F2DF650}"/>
              </a:ext>
            </a:extLst>
          </p:cNvPr>
          <p:cNvSpPr/>
          <p:nvPr/>
        </p:nvSpPr>
        <p:spPr>
          <a:xfrm>
            <a:off x="555170" y="2416630"/>
            <a:ext cx="10428516" cy="1567542"/>
          </a:xfrm>
          <a:prstGeom prst="cloud">
            <a:avLst/>
          </a:prstGeom>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Wingdings" panose="05000000000000000000" pitchFamily="2" charset="2"/>
              <a:buChar char="Ø"/>
            </a:pPr>
            <a:r>
              <a:rPr lang="bn-IN" sz="3600" dirty="0">
                <a:latin typeface="NikoshBAN" panose="02000000000000000000" pitchFamily="2" charset="0"/>
                <a:cs typeface="NikoshBAN" panose="02000000000000000000" pitchFamily="2" charset="0"/>
              </a:rPr>
              <a:t>ব্যাপন প্রক্রিয়া পরীক্ষার মাধ্যমে ব্যাখ্যা কর।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2719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D57403-03B5-4838-9B1C-3AA9612CB411}"/>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7678" r="9357"/>
          <a:stretch/>
        </p:blipFill>
        <p:spPr>
          <a:xfrm>
            <a:off x="228899" y="183695"/>
            <a:ext cx="5867101" cy="4257675"/>
          </a:xfrm>
          <a:prstGeom prst="rect">
            <a:avLst/>
          </a:prstGeom>
        </p:spPr>
      </p:pic>
      <p:sp>
        <p:nvSpPr>
          <p:cNvPr id="3" name="TextBox 2">
            <a:extLst>
              <a:ext uri="{FF2B5EF4-FFF2-40B4-BE49-F238E27FC236}">
                <a16:creationId xmlns:a16="http://schemas.microsoft.com/office/drawing/2014/main" id="{AA4BCC79-024A-4FC1-B837-4180212CA3E8}"/>
              </a:ext>
            </a:extLst>
          </p:cNvPr>
          <p:cNvSpPr txBox="1"/>
          <p:nvPr/>
        </p:nvSpPr>
        <p:spPr>
          <a:xfrm>
            <a:off x="6433457" y="1502229"/>
            <a:ext cx="5203372" cy="646331"/>
          </a:xfrm>
          <a:prstGeom prst="rect">
            <a:avLst/>
          </a:prstGeom>
          <a:noFill/>
        </p:spPr>
        <p:txBody>
          <a:bodyPr wrap="square" rtlCol="0">
            <a:spAutoFit/>
          </a:bodyPr>
          <a:lstStyle/>
          <a:p>
            <a:r>
              <a:rPr lang="bn-IN" sz="3600" dirty="0">
                <a:latin typeface="NikoshBAN" panose="02000000000000000000" pitchFamily="2" charset="0"/>
                <a:cs typeface="NikoshBAN" panose="02000000000000000000" pitchFamily="2" charset="0"/>
              </a:rPr>
              <a:t>উদ্ভিদ কীভাবে পানি শোষণ করে? </a:t>
            </a:r>
            <a:endParaRPr lang="en-US" sz="3600" dirty="0">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6E02C363-69FA-4A6F-B5D0-2A45834C3B87}"/>
              </a:ext>
            </a:extLst>
          </p:cNvPr>
          <p:cNvSpPr txBox="1"/>
          <p:nvPr/>
        </p:nvSpPr>
        <p:spPr>
          <a:xfrm>
            <a:off x="6433457" y="1655482"/>
            <a:ext cx="5203372" cy="646331"/>
          </a:xfrm>
          <a:prstGeom prst="rect">
            <a:avLst/>
          </a:prstGeom>
          <a:noFill/>
        </p:spPr>
        <p:txBody>
          <a:bodyPr wrap="square" rtlCol="0">
            <a:spAutoFit/>
          </a:bodyPr>
          <a:lstStyle/>
          <a:p>
            <a:r>
              <a:rPr lang="bn-IN" sz="3600" dirty="0">
                <a:latin typeface="NikoshBAN" panose="02000000000000000000" pitchFamily="2" charset="0"/>
                <a:cs typeface="NikoshBAN" panose="02000000000000000000" pitchFamily="2" charset="0"/>
              </a:rPr>
              <a:t>উদ্ভিদ কী পানি শোষণ করে?  </a:t>
            </a:r>
            <a:endParaRPr lang="en-US" sz="3600" dirty="0">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269D76C3-B029-45BB-807D-0419D9222E44}"/>
              </a:ext>
            </a:extLst>
          </p:cNvPr>
          <p:cNvSpPr txBox="1"/>
          <p:nvPr/>
        </p:nvSpPr>
        <p:spPr>
          <a:xfrm>
            <a:off x="6433457" y="1926937"/>
            <a:ext cx="5203372" cy="646331"/>
          </a:xfrm>
          <a:prstGeom prst="rect">
            <a:avLst/>
          </a:prstGeom>
          <a:noFill/>
        </p:spPr>
        <p:txBody>
          <a:bodyPr wrap="square" rtlCol="0">
            <a:spAutoFit/>
          </a:bodyPr>
          <a:lstStyle/>
          <a:p>
            <a:r>
              <a:rPr lang="bn-IN" sz="3600" dirty="0">
                <a:latin typeface="NikoshBAN" panose="02000000000000000000" pitchFamily="2" charset="0"/>
                <a:cs typeface="NikoshBAN" panose="02000000000000000000" pitchFamily="2" charset="0"/>
              </a:rPr>
              <a:t>উদ্ভিদ কেন পানি শোষণ করে?  </a:t>
            </a:r>
            <a:endParaRPr lang="en-US" sz="3600" dirty="0">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id="{4A28ED6C-FDD5-4777-B9ED-9F7F4C8ACF2B}"/>
              </a:ext>
            </a:extLst>
          </p:cNvPr>
          <p:cNvSpPr txBox="1"/>
          <p:nvPr/>
        </p:nvSpPr>
        <p:spPr>
          <a:xfrm>
            <a:off x="6433457" y="2316371"/>
            <a:ext cx="5203372" cy="646331"/>
          </a:xfrm>
          <a:prstGeom prst="rect">
            <a:avLst/>
          </a:prstGeom>
          <a:noFill/>
        </p:spPr>
        <p:txBody>
          <a:bodyPr wrap="square" rtlCol="0">
            <a:spAutoFit/>
          </a:bodyPr>
          <a:lstStyle/>
          <a:p>
            <a:r>
              <a:rPr lang="bn-IN" sz="3600" dirty="0">
                <a:latin typeface="NikoshBAN" panose="02000000000000000000" pitchFamily="2" charset="0"/>
                <a:cs typeface="NikoshBAN" panose="02000000000000000000" pitchFamily="2" charset="0"/>
              </a:rPr>
              <a:t>উদ্ভিদ কেন পানি শোষণ করে?  </a:t>
            </a:r>
            <a:endParaRPr lang="en-US" sz="3600" dirty="0">
              <a:latin typeface="NikoshBAN" panose="02000000000000000000" pitchFamily="2" charset="0"/>
              <a:cs typeface="NikoshBAN" panose="02000000000000000000" pitchFamily="2" charset="0"/>
            </a:endParaRPr>
          </a:p>
        </p:txBody>
      </p:sp>
      <p:sp>
        <p:nvSpPr>
          <p:cNvPr id="7" name="TextBox 6">
            <a:extLst>
              <a:ext uri="{FF2B5EF4-FFF2-40B4-BE49-F238E27FC236}">
                <a16:creationId xmlns:a16="http://schemas.microsoft.com/office/drawing/2014/main" id="{304954E9-4CBB-4C79-A761-2D199A115627}"/>
              </a:ext>
            </a:extLst>
          </p:cNvPr>
          <p:cNvSpPr txBox="1"/>
          <p:nvPr/>
        </p:nvSpPr>
        <p:spPr>
          <a:xfrm>
            <a:off x="6096000" y="3684906"/>
            <a:ext cx="5921829" cy="646331"/>
          </a:xfrm>
          <a:prstGeom prst="rect">
            <a:avLst/>
          </a:prstGeom>
          <a:noFill/>
        </p:spPr>
        <p:txBody>
          <a:bodyPr wrap="square" rtlCol="0">
            <a:spAutoFit/>
          </a:bodyPr>
          <a:lstStyle/>
          <a:p>
            <a:r>
              <a:rPr lang="bn-IN" sz="3600" dirty="0">
                <a:latin typeface="NikoshBAN" panose="02000000000000000000" pitchFamily="2" charset="0"/>
                <a:cs typeface="NikoshBAN" panose="02000000000000000000" pitchFamily="2" charset="0"/>
              </a:rPr>
              <a:t>কৈশিক পানি প্রথম কোথায় প্রবেশ করে?  </a:t>
            </a:r>
            <a:endParaRPr lang="en-US" sz="3600" dirty="0">
              <a:latin typeface="NikoshBAN" panose="02000000000000000000" pitchFamily="2" charset="0"/>
              <a:cs typeface="NikoshBAN" panose="02000000000000000000" pitchFamily="2" charset="0"/>
            </a:endParaRPr>
          </a:p>
        </p:txBody>
      </p:sp>
      <p:sp>
        <p:nvSpPr>
          <p:cNvPr id="8" name="TextBox 7">
            <a:extLst>
              <a:ext uri="{FF2B5EF4-FFF2-40B4-BE49-F238E27FC236}">
                <a16:creationId xmlns:a16="http://schemas.microsoft.com/office/drawing/2014/main" id="{9187143F-DAA7-4408-BB10-A5FFCF00F616}"/>
              </a:ext>
            </a:extLst>
          </p:cNvPr>
          <p:cNvSpPr txBox="1"/>
          <p:nvPr/>
        </p:nvSpPr>
        <p:spPr>
          <a:xfrm>
            <a:off x="4615544" y="4407110"/>
            <a:ext cx="7859485" cy="646331"/>
          </a:xfrm>
          <a:prstGeom prst="rect">
            <a:avLst/>
          </a:prstGeom>
          <a:noFill/>
        </p:spPr>
        <p:txBody>
          <a:bodyPr wrap="square" rtlCol="0">
            <a:spAutoFit/>
          </a:bodyPr>
          <a:lstStyle/>
          <a:p>
            <a:r>
              <a:rPr lang="bn-IN" sz="3600" dirty="0">
                <a:latin typeface="NikoshBAN" panose="02000000000000000000" pitchFamily="2" charset="0"/>
                <a:cs typeface="NikoshBAN" panose="02000000000000000000" pitchFamily="2" charset="0"/>
              </a:rPr>
              <a:t>মাটি থেকে পানি মূলরোমে কোন পদ্ধতিতে প্রবেশ করে?  </a:t>
            </a:r>
            <a:endParaRPr lang="en-US" sz="3600" dirty="0">
              <a:latin typeface="NikoshBAN" panose="02000000000000000000" pitchFamily="2" charset="0"/>
              <a:cs typeface="NikoshBAN" panose="02000000000000000000" pitchFamily="2" charset="0"/>
            </a:endParaRPr>
          </a:p>
        </p:txBody>
      </p:sp>
      <p:sp>
        <p:nvSpPr>
          <p:cNvPr id="9" name="TextBox 8">
            <a:extLst>
              <a:ext uri="{FF2B5EF4-FFF2-40B4-BE49-F238E27FC236}">
                <a16:creationId xmlns:a16="http://schemas.microsoft.com/office/drawing/2014/main" id="{86E4A02C-0BD3-4C07-ACD9-04F34D58F352}"/>
              </a:ext>
            </a:extLst>
          </p:cNvPr>
          <p:cNvSpPr txBox="1"/>
          <p:nvPr/>
        </p:nvSpPr>
        <p:spPr>
          <a:xfrm>
            <a:off x="4495800" y="4321562"/>
            <a:ext cx="7859485" cy="646331"/>
          </a:xfrm>
          <a:prstGeom prst="rect">
            <a:avLst/>
          </a:prstGeom>
          <a:noFill/>
        </p:spPr>
        <p:txBody>
          <a:bodyPr wrap="square" rtlCol="0">
            <a:spAutoFit/>
          </a:bodyPr>
          <a:lstStyle/>
          <a:p>
            <a:r>
              <a:rPr lang="bn-IN" sz="3600" dirty="0">
                <a:latin typeface="NikoshBAN" panose="02000000000000000000" pitchFamily="2" charset="0"/>
                <a:cs typeface="NikoshBAN" panose="02000000000000000000" pitchFamily="2" charset="0"/>
              </a:rPr>
              <a:t>মূলরোম থেকে পানি কোথায় প্রবেশ করে?  </a:t>
            </a:r>
            <a:endParaRPr lang="en-US" sz="3600" dirty="0">
              <a:latin typeface="NikoshBAN" panose="02000000000000000000" pitchFamily="2" charset="0"/>
              <a:cs typeface="NikoshBAN" panose="02000000000000000000" pitchFamily="2" charset="0"/>
            </a:endParaRPr>
          </a:p>
        </p:txBody>
      </p:sp>
      <p:sp>
        <p:nvSpPr>
          <p:cNvPr id="10" name="TextBox 9">
            <a:extLst>
              <a:ext uri="{FF2B5EF4-FFF2-40B4-BE49-F238E27FC236}">
                <a16:creationId xmlns:a16="http://schemas.microsoft.com/office/drawing/2014/main" id="{88C595BA-DE1A-488F-A836-93DBE4A72009}"/>
              </a:ext>
            </a:extLst>
          </p:cNvPr>
          <p:cNvSpPr txBox="1"/>
          <p:nvPr/>
        </p:nvSpPr>
        <p:spPr>
          <a:xfrm>
            <a:off x="3701144" y="4644727"/>
            <a:ext cx="8316685" cy="646331"/>
          </a:xfrm>
          <a:prstGeom prst="rect">
            <a:avLst/>
          </a:prstGeom>
          <a:noFill/>
        </p:spPr>
        <p:txBody>
          <a:bodyPr wrap="square" rtlCol="0">
            <a:spAutoFit/>
          </a:bodyPr>
          <a:lstStyle/>
          <a:p>
            <a:r>
              <a:rPr lang="bn-IN" sz="3600" dirty="0">
                <a:latin typeface="NikoshBAN" panose="02000000000000000000" pitchFamily="2" charset="0"/>
                <a:cs typeface="NikoshBAN" panose="02000000000000000000" pitchFamily="2" charset="0"/>
              </a:rPr>
              <a:t>মূলরোম থেকে পানি কর্টেক্সে কোন পদ্ধতিতে প্রবেশ করে?  </a:t>
            </a:r>
            <a:endParaRPr lang="en-US" sz="3600" dirty="0">
              <a:latin typeface="NikoshBAN" panose="02000000000000000000" pitchFamily="2" charset="0"/>
              <a:cs typeface="NikoshBAN" panose="02000000000000000000" pitchFamily="2" charset="0"/>
            </a:endParaRPr>
          </a:p>
        </p:txBody>
      </p:sp>
      <p:sp>
        <p:nvSpPr>
          <p:cNvPr id="11" name="TextBox 10">
            <a:extLst>
              <a:ext uri="{FF2B5EF4-FFF2-40B4-BE49-F238E27FC236}">
                <a16:creationId xmlns:a16="http://schemas.microsoft.com/office/drawing/2014/main" id="{E2EBF856-B5B7-4417-B3D6-0EFED6E4DFDE}"/>
              </a:ext>
            </a:extLst>
          </p:cNvPr>
          <p:cNvSpPr txBox="1"/>
          <p:nvPr/>
        </p:nvSpPr>
        <p:spPr>
          <a:xfrm>
            <a:off x="3581400" y="4441370"/>
            <a:ext cx="8316685" cy="1754326"/>
          </a:xfrm>
          <a:prstGeom prst="rect">
            <a:avLst/>
          </a:prstGeom>
          <a:noFill/>
        </p:spPr>
        <p:txBody>
          <a:bodyPr wrap="square" rtlCol="0">
            <a:spAutoFit/>
          </a:bodyPr>
          <a:lstStyle/>
          <a:p>
            <a:r>
              <a:rPr lang="bn-IN" sz="3600" dirty="0">
                <a:latin typeface="NikoshBAN" panose="02000000000000000000" pitchFamily="2" charset="0"/>
                <a:cs typeface="NikoshBAN" panose="02000000000000000000" pitchFamily="2" charset="0"/>
              </a:rPr>
              <a:t>পানি পরিবহন কলাগুচ্ছে প্রবেশ করার পর জাইলেম কলার মাধ্যমে উপরের দিকে এবং পাশে পরিবাহিত হয়। এভাবেই পানি বিভিন্ন শাখা প্রশাখায় যায়।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56370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8" fill="hold" grpId="1" nodeType="clickEffect">
                                  <p:stCondLst>
                                    <p:cond delay="0"/>
                                  </p:stCondLst>
                                  <p:childTnLst>
                                    <p:anim calcmode="lin" valueType="num">
                                      <p:cBhvr additive="base">
                                        <p:cTn id="12" dur="500"/>
                                        <p:tgtEl>
                                          <p:spTgt spid="3"/>
                                        </p:tgtEl>
                                        <p:attrNameLst>
                                          <p:attrName>ppt_x</p:attrName>
                                        </p:attrNameLst>
                                      </p:cBhvr>
                                      <p:tavLst>
                                        <p:tav tm="0">
                                          <p:val>
                                            <p:strVal val="ppt_x"/>
                                          </p:val>
                                        </p:tav>
                                        <p:tav tm="100000">
                                          <p:val>
                                            <p:strVal val="0-ppt_w/2"/>
                                          </p:val>
                                        </p:tav>
                                      </p:tavLst>
                                    </p:anim>
                                    <p:anim calcmode="lin" valueType="num">
                                      <p:cBhvr additive="base">
                                        <p:cTn id="13" dur="500"/>
                                        <p:tgtEl>
                                          <p:spTgt spid="3"/>
                                        </p:tgtEl>
                                        <p:attrNameLst>
                                          <p:attrName>ppt_y</p:attrName>
                                        </p:attrNameLst>
                                      </p:cBhvr>
                                      <p:tavLst>
                                        <p:tav tm="0">
                                          <p:val>
                                            <p:strVal val="ppt_y"/>
                                          </p:val>
                                        </p:tav>
                                        <p:tav tm="100000">
                                          <p:val>
                                            <p:strVal val="ppt_y"/>
                                          </p:val>
                                        </p:tav>
                                      </p:tavLst>
                                    </p:anim>
                                    <p:set>
                                      <p:cBhvr>
                                        <p:cTn id="14" dur="1" fill="hold">
                                          <p:stCondLst>
                                            <p:cond delay="499"/>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2" fill="hold" grpId="1" nodeType="clickEffect">
                                  <p:stCondLst>
                                    <p:cond delay="0"/>
                                  </p:stCondLst>
                                  <p:childTnLst>
                                    <p:anim calcmode="lin" valueType="num">
                                      <p:cBhvr additive="base">
                                        <p:cTn id="24" dur="500"/>
                                        <p:tgtEl>
                                          <p:spTgt spid="4"/>
                                        </p:tgtEl>
                                        <p:attrNameLst>
                                          <p:attrName>ppt_x</p:attrName>
                                        </p:attrNameLst>
                                      </p:cBhvr>
                                      <p:tavLst>
                                        <p:tav tm="0">
                                          <p:val>
                                            <p:strVal val="ppt_x"/>
                                          </p:val>
                                        </p:tav>
                                        <p:tav tm="100000">
                                          <p:val>
                                            <p:strVal val="1+ppt_w/2"/>
                                          </p:val>
                                        </p:tav>
                                      </p:tavLst>
                                    </p:anim>
                                    <p:anim calcmode="lin" valueType="num">
                                      <p:cBhvr additive="base">
                                        <p:cTn id="25" dur="500"/>
                                        <p:tgtEl>
                                          <p:spTgt spid="4"/>
                                        </p:tgtEl>
                                        <p:attrNameLst>
                                          <p:attrName>ppt_y</p:attrName>
                                        </p:attrNameLst>
                                      </p:cBhvr>
                                      <p:tavLst>
                                        <p:tav tm="0">
                                          <p:val>
                                            <p:strVal val="ppt_y"/>
                                          </p:val>
                                        </p:tav>
                                        <p:tav tm="100000">
                                          <p:val>
                                            <p:strVal val="ppt_y"/>
                                          </p:val>
                                        </p:tav>
                                      </p:tavLst>
                                    </p:anim>
                                    <p:set>
                                      <p:cBhvr>
                                        <p:cTn id="26" dur="1" fill="hold">
                                          <p:stCondLst>
                                            <p:cond delay="499"/>
                                          </p:stCondLst>
                                        </p:cTn>
                                        <p:tgtEl>
                                          <p:spTgt spid="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xit" presetSubtype="2" fill="hold" grpId="1" nodeType="clickEffect">
                                  <p:stCondLst>
                                    <p:cond delay="0"/>
                                  </p:stCondLst>
                                  <p:childTnLst>
                                    <p:anim calcmode="lin" valueType="num">
                                      <p:cBhvr additive="base">
                                        <p:cTn id="35" dur="500"/>
                                        <p:tgtEl>
                                          <p:spTgt spid="5"/>
                                        </p:tgtEl>
                                        <p:attrNameLst>
                                          <p:attrName>ppt_x</p:attrName>
                                        </p:attrNameLst>
                                      </p:cBhvr>
                                      <p:tavLst>
                                        <p:tav tm="0">
                                          <p:val>
                                            <p:strVal val="ppt_x"/>
                                          </p:val>
                                        </p:tav>
                                        <p:tav tm="100000">
                                          <p:val>
                                            <p:strVal val="1+ppt_w/2"/>
                                          </p:val>
                                        </p:tav>
                                      </p:tavLst>
                                    </p:anim>
                                    <p:anim calcmode="lin" valueType="num">
                                      <p:cBhvr additive="base">
                                        <p:cTn id="36" dur="500"/>
                                        <p:tgtEl>
                                          <p:spTgt spid="5"/>
                                        </p:tgtEl>
                                        <p:attrNameLst>
                                          <p:attrName>ppt_y</p:attrName>
                                        </p:attrNameLst>
                                      </p:cBhvr>
                                      <p:tavLst>
                                        <p:tav tm="0">
                                          <p:val>
                                            <p:strVal val="ppt_y"/>
                                          </p:val>
                                        </p:tav>
                                        <p:tav tm="100000">
                                          <p:val>
                                            <p:strVal val="ppt_y"/>
                                          </p:val>
                                        </p:tav>
                                      </p:tavLst>
                                    </p:anim>
                                    <p:set>
                                      <p:cBhvr>
                                        <p:cTn id="37" dur="1" fill="hold">
                                          <p:stCondLst>
                                            <p:cond delay="499"/>
                                          </p:stCondLst>
                                        </p:cTn>
                                        <p:tgtEl>
                                          <p:spTgt spid="5"/>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xit" presetSubtype="2" fill="hold" grpId="1" nodeType="clickEffect">
                                  <p:stCondLst>
                                    <p:cond delay="0"/>
                                  </p:stCondLst>
                                  <p:childTnLst>
                                    <p:anim calcmode="lin" valueType="num">
                                      <p:cBhvr additive="base">
                                        <p:cTn id="46" dur="500"/>
                                        <p:tgtEl>
                                          <p:spTgt spid="6"/>
                                        </p:tgtEl>
                                        <p:attrNameLst>
                                          <p:attrName>ppt_x</p:attrName>
                                        </p:attrNameLst>
                                      </p:cBhvr>
                                      <p:tavLst>
                                        <p:tav tm="0">
                                          <p:val>
                                            <p:strVal val="ppt_x"/>
                                          </p:val>
                                        </p:tav>
                                        <p:tav tm="100000">
                                          <p:val>
                                            <p:strVal val="1+ppt_w/2"/>
                                          </p:val>
                                        </p:tav>
                                      </p:tavLst>
                                    </p:anim>
                                    <p:anim calcmode="lin" valueType="num">
                                      <p:cBhvr additive="base">
                                        <p:cTn id="47" dur="500"/>
                                        <p:tgtEl>
                                          <p:spTgt spid="6"/>
                                        </p:tgtEl>
                                        <p:attrNameLst>
                                          <p:attrName>ppt_y</p:attrName>
                                        </p:attrNameLst>
                                      </p:cBhvr>
                                      <p:tavLst>
                                        <p:tav tm="0">
                                          <p:val>
                                            <p:strVal val="ppt_y"/>
                                          </p:val>
                                        </p:tav>
                                        <p:tav tm="100000">
                                          <p:val>
                                            <p:strVal val="ppt_y"/>
                                          </p:val>
                                        </p:tav>
                                      </p:tavLst>
                                    </p:anim>
                                    <p:set>
                                      <p:cBhvr>
                                        <p:cTn id="48" dur="1" fill="hold">
                                          <p:stCondLst>
                                            <p:cond delay="499"/>
                                          </p:stCondLst>
                                        </p:cTn>
                                        <p:tgtEl>
                                          <p:spTgt spid="6"/>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1+#ppt_w/2"/>
                                          </p:val>
                                        </p:tav>
                                        <p:tav tm="100000">
                                          <p:val>
                                            <p:strVal val="#ppt_x"/>
                                          </p:val>
                                        </p:tav>
                                      </p:tavLst>
                                    </p:anim>
                                    <p:anim calcmode="lin" valueType="num">
                                      <p:cBhvr additive="base">
                                        <p:cTn id="5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xit" presetSubtype="8" fill="hold" grpId="1" nodeType="clickEffect">
                                  <p:stCondLst>
                                    <p:cond delay="0"/>
                                  </p:stCondLst>
                                  <p:childTnLst>
                                    <p:anim calcmode="lin" valueType="num">
                                      <p:cBhvr additive="base">
                                        <p:cTn id="58" dur="500"/>
                                        <p:tgtEl>
                                          <p:spTgt spid="7"/>
                                        </p:tgtEl>
                                        <p:attrNameLst>
                                          <p:attrName>ppt_x</p:attrName>
                                        </p:attrNameLst>
                                      </p:cBhvr>
                                      <p:tavLst>
                                        <p:tav tm="0">
                                          <p:val>
                                            <p:strVal val="ppt_x"/>
                                          </p:val>
                                        </p:tav>
                                        <p:tav tm="100000">
                                          <p:val>
                                            <p:strVal val="0-ppt_w/2"/>
                                          </p:val>
                                        </p:tav>
                                      </p:tavLst>
                                    </p:anim>
                                    <p:anim calcmode="lin" valueType="num">
                                      <p:cBhvr additive="base">
                                        <p:cTn id="59" dur="500"/>
                                        <p:tgtEl>
                                          <p:spTgt spid="7"/>
                                        </p:tgtEl>
                                        <p:attrNameLst>
                                          <p:attrName>ppt_y</p:attrName>
                                        </p:attrNameLst>
                                      </p:cBhvr>
                                      <p:tavLst>
                                        <p:tav tm="0">
                                          <p:val>
                                            <p:strVal val="ppt_y"/>
                                          </p:val>
                                        </p:tav>
                                        <p:tav tm="100000">
                                          <p:val>
                                            <p:strVal val="ppt_y"/>
                                          </p:val>
                                        </p:tav>
                                      </p:tavLst>
                                    </p:anim>
                                    <p:set>
                                      <p:cBhvr>
                                        <p:cTn id="60" dur="1" fill="hold">
                                          <p:stCondLst>
                                            <p:cond delay="499"/>
                                          </p:stCondLst>
                                        </p:cTn>
                                        <p:tgtEl>
                                          <p:spTgt spid="7"/>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wipe(left)">
                                      <p:cBhvr>
                                        <p:cTn id="65" dur="500"/>
                                        <p:tgtEl>
                                          <p:spTgt spid="8"/>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xit" presetSubtype="2" fill="hold" grpId="1" nodeType="clickEffect">
                                  <p:stCondLst>
                                    <p:cond delay="0"/>
                                  </p:stCondLst>
                                  <p:childTnLst>
                                    <p:anim calcmode="lin" valueType="num">
                                      <p:cBhvr additive="base">
                                        <p:cTn id="69" dur="500"/>
                                        <p:tgtEl>
                                          <p:spTgt spid="8"/>
                                        </p:tgtEl>
                                        <p:attrNameLst>
                                          <p:attrName>ppt_x</p:attrName>
                                        </p:attrNameLst>
                                      </p:cBhvr>
                                      <p:tavLst>
                                        <p:tav tm="0">
                                          <p:val>
                                            <p:strVal val="ppt_x"/>
                                          </p:val>
                                        </p:tav>
                                        <p:tav tm="100000">
                                          <p:val>
                                            <p:strVal val="1+ppt_w/2"/>
                                          </p:val>
                                        </p:tav>
                                      </p:tavLst>
                                    </p:anim>
                                    <p:anim calcmode="lin" valueType="num">
                                      <p:cBhvr additive="base">
                                        <p:cTn id="70" dur="500"/>
                                        <p:tgtEl>
                                          <p:spTgt spid="8"/>
                                        </p:tgtEl>
                                        <p:attrNameLst>
                                          <p:attrName>ppt_y</p:attrName>
                                        </p:attrNameLst>
                                      </p:cBhvr>
                                      <p:tavLst>
                                        <p:tav tm="0">
                                          <p:val>
                                            <p:strVal val="ppt_y"/>
                                          </p:val>
                                        </p:tav>
                                        <p:tav tm="100000">
                                          <p:val>
                                            <p:strVal val="ppt_y"/>
                                          </p:val>
                                        </p:tav>
                                      </p:tavLst>
                                    </p:anim>
                                    <p:set>
                                      <p:cBhvr>
                                        <p:cTn id="71" dur="1" fill="hold">
                                          <p:stCondLst>
                                            <p:cond delay="499"/>
                                          </p:stCondLst>
                                        </p:cTn>
                                        <p:tgtEl>
                                          <p:spTgt spid="8"/>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wipe(left)">
                                      <p:cBhvr>
                                        <p:cTn id="76" dur="500"/>
                                        <p:tgtEl>
                                          <p:spTgt spid="9"/>
                                        </p:tgtEl>
                                      </p:cBhvr>
                                    </p:animEffect>
                                  </p:childTnLst>
                                </p:cTn>
                              </p:par>
                            </p:childTnLst>
                          </p:cTn>
                        </p:par>
                      </p:childTnLst>
                    </p:cTn>
                  </p:par>
                  <p:par>
                    <p:cTn id="77" fill="hold">
                      <p:stCondLst>
                        <p:cond delay="indefinite"/>
                      </p:stCondLst>
                      <p:childTnLst>
                        <p:par>
                          <p:cTn id="78" fill="hold">
                            <p:stCondLst>
                              <p:cond delay="0"/>
                            </p:stCondLst>
                            <p:childTnLst>
                              <p:par>
                                <p:cTn id="79" presetID="2" presetClass="exit" presetSubtype="2" fill="hold" grpId="1" nodeType="clickEffect">
                                  <p:stCondLst>
                                    <p:cond delay="0"/>
                                  </p:stCondLst>
                                  <p:childTnLst>
                                    <p:anim calcmode="lin" valueType="num">
                                      <p:cBhvr additive="base">
                                        <p:cTn id="80" dur="500"/>
                                        <p:tgtEl>
                                          <p:spTgt spid="9"/>
                                        </p:tgtEl>
                                        <p:attrNameLst>
                                          <p:attrName>ppt_x</p:attrName>
                                        </p:attrNameLst>
                                      </p:cBhvr>
                                      <p:tavLst>
                                        <p:tav tm="0">
                                          <p:val>
                                            <p:strVal val="ppt_x"/>
                                          </p:val>
                                        </p:tav>
                                        <p:tav tm="100000">
                                          <p:val>
                                            <p:strVal val="1+ppt_w/2"/>
                                          </p:val>
                                        </p:tav>
                                      </p:tavLst>
                                    </p:anim>
                                    <p:anim calcmode="lin" valueType="num">
                                      <p:cBhvr additive="base">
                                        <p:cTn id="81" dur="500"/>
                                        <p:tgtEl>
                                          <p:spTgt spid="9"/>
                                        </p:tgtEl>
                                        <p:attrNameLst>
                                          <p:attrName>ppt_y</p:attrName>
                                        </p:attrNameLst>
                                      </p:cBhvr>
                                      <p:tavLst>
                                        <p:tav tm="0">
                                          <p:val>
                                            <p:strVal val="ppt_y"/>
                                          </p:val>
                                        </p:tav>
                                        <p:tav tm="100000">
                                          <p:val>
                                            <p:strVal val="ppt_y"/>
                                          </p:val>
                                        </p:tav>
                                      </p:tavLst>
                                    </p:anim>
                                    <p:set>
                                      <p:cBhvr>
                                        <p:cTn id="82" dur="1" fill="hold">
                                          <p:stCondLst>
                                            <p:cond delay="499"/>
                                          </p:stCondLst>
                                        </p:cTn>
                                        <p:tgtEl>
                                          <p:spTgt spid="9"/>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childTnLst>
                    </p:cTn>
                  </p:par>
                  <p:par>
                    <p:cTn id="88" fill="hold">
                      <p:stCondLst>
                        <p:cond delay="indefinite"/>
                      </p:stCondLst>
                      <p:childTnLst>
                        <p:par>
                          <p:cTn id="89" fill="hold">
                            <p:stCondLst>
                              <p:cond delay="0"/>
                            </p:stCondLst>
                            <p:childTnLst>
                              <p:par>
                                <p:cTn id="90" presetID="2" presetClass="exit" presetSubtype="2" fill="hold" grpId="1" nodeType="clickEffect">
                                  <p:stCondLst>
                                    <p:cond delay="0"/>
                                  </p:stCondLst>
                                  <p:childTnLst>
                                    <p:anim calcmode="lin" valueType="num">
                                      <p:cBhvr additive="base">
                                        <p:cTn id="91" dur="500"/>
                                        <p:tgtEl>
                                          <p:spTgt spid="10"/>
                                        </p:tgtEl>
                                        <p:attrNameLst>
                                          <p:attrName>ppt_x</p:attrName>
                                        </p:attrNameLst>
                                      </p:cBhvr>
                                      <p:tavLst>
                                        <p:tav tm="0">
                                          <p:val>
                                            <p:strVal val="ppt_x"/>
                                          </p:val>
                                        </p:tav>
                                        <p:tav tm="100000">
                                          <p:val>
                                            <p:strVal val="1+ppt_w/2"/>
                                          </p:val>
                                        </p:tav>
                                      </p:tavLst>
                                    </p:anim>
                                    <p:anim calcmode="lin" valueType="num">
                                      <p:cBhvr additive="base">
                                        <p:cTn id="92" dur="500"/>
                                        <p:tgtEl>
                                          <p:spTgt spid="10"/>
                                        </p:tgtEl>
                                        <p:attrNameLst>
                                          <p:attrName>ppt_y</p:attrName>
                                        </p:attrNameLst>
                                      </p:cBhvr>
                                      <p:tavLst>
                                        <p:tav tm="0">
                                          <p:val>
                                            <p:strVal val="ppt_y"/>
                                          </p:val>
                                        </p:tav>
                                        <p:tav tm="100000">
                                          <p:val>
                                            <p:strVal val="ppt_y"/>
                                          </p:val>
                                        </p:tav>
                                      </p:tavLst>
                                    </p:anim>
                                    <p:set>
                                      <p:cBhvr>
                                        <p:cTn id="93" dur="1" fill="hold">
                                          <p:stCondLst>
                                            <p:cond delay="499"/>
                                          </p:stCondLst>
                                        </p:cTn>
                                        <p:tgtEl>
                                          <p:spTgt spid="10"/>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11"/>
                                        </p:tgtEl>
                                        <p:attrNameLst>
                                          <p:attrName>style.visibility</p:attrName>
                                        </p:attrNameLst>
                                      </p:cBhvr>
                                      <p:to>
                                        <p:strVal val="visible"/>
                                      </p:to>
                                    </p:set>
                                    <p:animEffect transition="in" filter="wipe(left)">
                                      <p:cBhvr>
                                        <p:cTn id="98" dur="500"/>
                                        <p:tgtEl>
                                          <p:spTgt spid="11"/>
                                        </p:tgtEl>
                                      </p:cBhvr>
                                    </p:animEffect>
                                  </p:childTnLst>
                                </p:cTn>
                              </p:par>
                            </p:childTnLst>
                          </p:cTn>
                        </p:par>
                      </p:childTnLst>
                    </p:cTn>
                  </p:par>
                  <p:par>
                    <p:cTn id="99" fill="hold">
                      <p:stCondLst>
                        <p:cond delay="indefinite"/>
                      </p:stCondLst>
                      <p:childTnLst>
                        <p:par>
                          <p:cTn id="100" fill="hold">
                            <p:stCondLst>
                              <p:cond delay="0"/>
                            </p:stCondLst>
                            <p:childTnLst>
                              <p:par>
                                <p:cTn id="101" presetID="2" presetClass="exit" presetSubtype="2" fill="hold" grpId="1" nodeType="clickEffect">
                                  <p:stCondLst>
                                    <p:cond delay="0"/>
                                  </p:stCondLst>
                                  <p:childTnLst>
                                    <p:anim calcmode="lin" valueType="num">
                                      <p:cBhvr additive="base">
                                        <p:cTn id="102" dur="500"/>
                                        <p:tgtEl>
                                          <p:spTgt spid="11"/>
                                        </p:tgtEl>
                                        <p:attrNameLst>
                                          <p:attrName>ppt_x</p:attrName>
                                        </p:attrNameLst>
                                      </p:cBhvr>
                                      <p:tavLst>
                                        <p:tav tm="0">
                                          <p:val>
                                            <p:strVal val="ppt_x"/>
                                          </p:val>
                                        </p:tav>
                                        <p:tav tm="100000">
                                          <p:val>
                                            <p:strVal val="1+ppt_w/2"/>
                                          </p:val>
                                        </p:tav>
                                      </p:tavLst>
                                    </p:anim>
                                    <p:anim calcmode="lin" valueType="num">
                                      <p:cBhvr additive="base">
                                        <p:cTn id="103" dur="500"/>
                                        <p:tgtEl>
                                          <p:spTgt spid="11"/>
                                        </p:tgtEl>
                                        <p:attrNameLst>
                                          <p:attrName>ppt_y</p:attrName>
                                        </p:attrNameLst>
                                      </p:cBhvr>
                                      <p:tavLst>
                                        <p:tav tm="0">
                                          <p:val>
                                            <p:strVal val="ppt_y"/>
                                          </p:val>
                                        </p:tav>
                                        <p:tav tm="100000">
                                          <p:val>
                                            <p:strVal val="ppt_y"/>
                                          </p:val>
                                        </p:tav>
                                      </p:tavLst>
                                    </p:anim>
                                    <p:set>
                                      <p:cBhvr>
                                        <p:cTn id="104"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5" grpId="1"/>
      <p:bldP spid="6" grpId="0"/>
      <p:bldP spid="6" grpId="1"/>
      <p:bldP spid="7" grpId="0"/>
      <p:bldP spid="7" grpId="1"/>
      <p:bldP spid="8" grpId="0"/>
      <p:bldP spid="8" grpId="1"/>
      <p:bldP spid="9" grpId="0"/>
      <p:bldP spid="9" grpId="1"/>
      <p:bldP spid="10" grpId="0"/>
      <p:bldP spid="10" grpId="1"/>
      <p:bldP spid="11" grpId="0"/>
      <p:bldP spid="11"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292A272-23D3-4BA0-AC33-6C48A6A4D07A}"/>
              </a:ext>
            </a:extLst>
          </p:cNvPr>
          <p:cNvPicPr>
            <a:picLocks noChangeAspect="1"/>
          </p:cNvPicPr>
          <p:nvPr/>
        </p:nvPicPr>
        <p:blipFill>
          <a:blip r:embed="rId2"/>
          <a:stretch>
            <a:fillRect/>
          </a:stretch>
        </p:blipFill>
        <p:spPr>
          <a:xfrm>
            <a:off x="1970314" y="195943"/>
            <a:ext cx="4770944" cy="3233057"/>
          </a:xfrm>
          <a:prstGeom prst="rect">
            <a:avLst/>
          </a:prstGeom>
        </p:spPr>
      </p:pic>
      <p:sp>
        <p:nvSpPr>
          <p:cNvPr id="3" name="TextBox 2">
            <a:extLst>
              <a:ext uri="{FF2B5EF4-FFF2-40B4-BE49-F238E27FC236}">
                <a16:creationId xmlns:a16="http://schemas.microsoft.com/office/drawing/2014/main" id="{FB6A4D24-C676-4599-9871-C5A2200449CC}"/>
              </a:ext>
            </a:extLst>
          </p:cNvPr>
          <p:cNvSpPr txBox="1"/>
          <p:nvPr/>
        </p:nvSpPr>
        <p:spPr>
          <a:xfrm>
            <a:off x="1741713" y="3820104"/>
            <a:ext cx="6215744" cy="646331"/>
          </a:xfrm>
          <a:prstGeom prst="rect">
            <a:avLst/>
          </a:prstGeom>
          <a:noFill/>
        </p:spPr>
        <p:txBody>
          <a:bodyPr wrap="square" rtlCol="0">
            <a:spAutoFit/>
          </a:bodyPr>
          <a:lstStyle/>
          <a:p>
            <a:pPr marL="571500" indent="-571500">
              <a:buFont typeface="Wingdings" panose="05000000000000000000" pitchFamily="2" charset="2"/>
              <a:buChar char="Ø"/>
            </a:pPr>
            <a:r>
              <a:rPr lang="en-US" sz="3600" dirty="0">
                <a:latin typeface="NikoshBAN" panose="02000000000000000000" pitchFamily="2" charset="0"/>
                <a:cs typeface="NikoshBAN" panose="02000000000000000000" pitchFamily="2" charset="0"/>
              </a:rPr>
              <a:t>উ</a:t>
            </a:r>
            <a:r>
              <a:rPr lang="bn-BD" sz="3600" dirty="0">
                <a:latin typeface="NikoshBAN" panose="02000000000000000000" pitchFamily="2" charset="0"/>
                <a:cs typeface="NikoshBAN" panose="02000000000000000000" pitchFamily="2" charset="0"/>
              </a:rPr>
              <a:t>দ</a:t>
            </a:r>
            <a:r>
              <a:rPr lang="en-US" sz="3600" dirty="0" err="1">
                <a:latin typeface="NikoshBAN" panose="02000000000000000000" pitchFamily="2" charset="0"/>
                <a:cs typeface="NikoshBAN" panose="02000000000000000000" pitchFamily="2" charset="0"/>
              </a:rPr>
              <a:t>্ভিদে</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পরিবহণ</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বলতে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কীবুঝায়</a:t>
            </a:r>
            <a:r>
              <a:rPr lang="en-US" sz="3600" dirty="0">
                <a:latin typeface="NikoshBAN" panose="02000000000000000000" pitchFamily="2" charset="0"/>
                <a:cs typeface="NikoshBAN" panose="02000000000000000000" pitchFamily="2" charset="0"/>
              </a:rPr>
              <a:t>?</a:t>
            </a:r>
          </a:p>
        </p:txBody>
      </p:sp>
      <p:sp>
        <p:nvSpPr>
          <p:cNvPr id="4" name="TextBox 3">
            <a:extLst>
              <a:ext uri="{FF2B5EF4-FFF2-40B4-BE49-F238E27FC236}">
                <a16:creationId xmlns:a16="http://schemas.microsoft.com/office/drawing/2014/main" id="{113A904F-F788-4F33-A01A-C8619BB66A66}"/>
              </a:ext>
            </a:extLst>
          </p:cNvPr>
          <p:cNvSpPr txBox="1"/>
          <p:nvPr/>
        </p:nvSpPr>
        <p:spPr>
          <a:xfrm>
            <a:off x="1970313" y="3861724"/>
            <a:ext cx="7968343" cy="1200329"/>
          </a:xfrm>
          <a:prstGeom prst="rect">
            <a:avLst/>
          </a:prstGeom>
          <a:noFill/>
        </p:spPr>
        <p:txBody>
          <a:bodyPr wrap="square" rtlCol="0">
            <a:spAutoFit/>
          </a:bodyPr>
          <a:lstStyle/>
          <a:p>
            <a:r>
              <a:rPr lang="bn-IN" sz="3600" dirty="0">
                <a:latin typeface="NikoshBAN" panose="02000000000000000000" pitchFamily="2" charset="0"/>
                <a:cs typeface="NikoshBAN" panose="02000000000000000000" pitchFamily="2" charset="0"/>
              </a:rPr>
              <a:t>উদ্ভিদে পরিবহণ বলতে মাটি থেকে পানি ও খনিজ লবণ এবং পাতায় প্রস্তুতকৃত খাদ্যের চলাচলকে বুঝায়</a:t>
            </a:r>
            <a:r>
              <a:rPr lang="en-US" sz="3600" dirty="0">
                <a:latin typeface="NikoshBAN" panose="02000000000000000000" pitchFamily="2" charset="0"/>
                <a:cs typeface="NikoshBAN" panose="02000000000000000000" pitchFamily="2" charset="0"/>
              </a:rPr>
              <a:t>?</a:t>
            </a:r>
          </a:p>
        </p:txBody>
      </p:sp>
      <p:sp>
        <p:nvSpPr>
          <p:cNvPr id="5" name="TextBox 4">
            <a:extLst>
              <a:ext uri="{FF2B5EF4-FFF2-40B4-BE49-F238E27FC236}">
                <a16:creationId xmlns:a16="http://schemas.microsoft.com/office/drawing/2014/main" id="{F4293948-82E4-4EF5-80E6-25D72020BC2F}"/>
              </a:ext>
            </a:extLst>
          </p:cNvPr>
          <p:cNvSpPr txBox="1"/>
          <p:nvPr/>
        </p:nvSpPr>
        <p:spPr>
          <a:xfrm>
            <a:off x="1741713" y="4117913"/>
            <a:ext cx="7968343" cy="646331"/>
          </a:xfrm>
          <a:prstGeom prst="rect">
            <a:avLst/>
          </a:prstGeom>
          <a:noFill/>
        </p:spPr>
        <p:txBody>
          <a:bodyPr wrap="square" rtlCol="0">
            <a:spAutoFit/>
          </a:bodyPr>
          <a:lstStyle/>
          <a:p>
            <a:r>
              <a:rPr lang="bn-IN" sz="3600" dirty="0">
                <a:latin typeface="NikoshBAN" panose="02000000000000000000" pitchFamily="2" charset="0"/>
                <a:cs typeface="NikoshBAN" panose="02000000000000000000" pitchFamily="2" charset="0"/>
              </a:rPr>
              <a:t>কিসের মাধ্যমে পানি ও খনিজ লবণ পরিবাহিত হয়</a:t>
            </a:r>
            <a:r>
              <a:rPr lang="en-US" sz="3600" dirty="0">
                <a:latin typeface="NikoshBAN" panose="02000000000000000000" pitchFamily="2" charset="0"/>
                <a:cs typeface="NikoshBAN" panose="02000000000000000000" pitchFamily="2" charset="0"/>
              </a:rPr>
              <a:t>?</a:t>
            </a:r>
          </a:p>
        </p:txBody>
      </p:sp>
      <p:sp>
        <p:nvSpPr>
          <p:cNvPr id="6" name="TextBox 5">
            <a:extLst>
              <a:ext uri="{FF2B5EF4-FFF2-40B4-BE49-F238E27FC236}">
                <a16:creationId xmlns:a16="http://schemas.microsoft.com/office/drawing/2014/main" id="{C82BEEE5-A5B5-4FC7-9773-0002D18EEDCA}"/>
              </a:ext>
            </a:extLst>
          </p:cNvPr>
          <p:cNvSpPr txBox="1"/>
          <p:nvPr/>
        </p:nvSpPr>
        <p:spPr>
          <a:xfrm>
            <a:off x="1159328" y="4428400"/>
            <a:ext cx="9873344" cy="646331"/>
          </a:xfrm>
          <a:prstGeom prst="rect">
            <a:avLst/>
          </a:prstGeom>
          <a:noFill/>
        </p:spPr>
        <p:txBody>
          <a:bodyPr wrap="square" rtlCol="0">
            <a:spAutoFit/>
          </a:bodyPr>
          <a:lstStyle/>
          <a:p>
            <a:r>
              <a:rPr lang="bn-IN" sz="3600" dirty="0">
                <a:latin typeface="NikoshBAN" panose="02000000000000000000" pitchFamily="2" charset="0"/>
                <a:cs typeface="NikoshBAN" panose="02000000000000000000" pitchFamily="2" charset="0"/>
              </a:rPr>
              <a:t>কিসের মাধ্যমে পাতা থেকে খাদ্য দেহের বিভিন্ন অংশে পরিবাহিত হয়</a:t>
            </a:r>
            <a:r>
              <a:rPr lang="en-US" sz="3600" dirty="0">
                <a:latin typeface="NikoshBAN" panose="02000000000000000000" pitchFamily="2" charset="0"/>
                <a:cs typeface="NikoshBAN" panose="02000000000000000000" pitchFamily="2" charset="0"/>
              </a:rPr>
              <a:t>?</a:t>
            </a:r>
          </a:p>
        </p:txBody>
      </p:sp>
      <p:sp>
        <p:nvSpPr>
          <p:cNvPr id="7" name="TextBox 6">
            <a:extLst>
              <a:ext uri="{FF2B5EF4-FFF2-40B4-BE49-F238E27FC236}">
                <a16:creationId xmlns:a16="http://schemas.microsoft.com/office/drawing/2014/main" id="{E2690879-A5F5-4B1A-A9E0-E1760C63A795}"/>
              </a:ext>
            </a:extLst>
          </p:cNvPr>
          <p:cNvSpPr txBox="1"/>
          <p:nvPr/>
        </p:nvSpPr>
        <p:spPr>
          <a:xfrm>
            <a:off x="1447796" y="4568896"/>
            <a:ext cx="8262260" cy="646331"/>
          </a:xfrm>
          <a:prstGeom prst="rect">
            <a:avLst/>
          </a:prstGeom>
          <a:noFill/>
        </p:spPr>
        <p:txBody>
          <a:bodyPr wrap="square" rtlCol="0">
            <a:spAutoFit/>
          </a:bodyPr>
          <a:lstStyle/>
          <a:p>
            <a:r>
              <a:rPr lang="bn-IN" sz="3600" dirty="0">
                <a:latin typeface="NikoshBAN" panose="02000000000000000000" pitchFamily="2" charset="0"/>
                <a:cs typeface="NikoshBAN" panose="02000000000000000000" pitchFamily="2" charset="0"/>
              </a:rPr>
              <a:t>উদ্ভিদে পরিবহণের প্রয়োজনীয়তা কী</a:t>
            </a:r>
            <a:r>
              <a:rPr lang="en-US" sz="3600" dirty="0">
                <a:latin typeface="NikoshBAN" panose="02000000000000000000" pitchFamily="2" charset="0"/>
                <a:cs typeface="NikoshBAN" panose="02000000000000000000" pitchFamily="2" charset="0"/>
              </a:rPr>
              <a:t>?</a:t>
            </a:r>
          </a:p>
        </p:txBody>
      </p:sp>
      <p:sp>
        <p:nvSpPr>
          <p:cNvPr id="8" name="TextBox 7">
            <a:extLst>
              <a:ext uri="{FF2B5EF4-FFF2-40B4-BE49-F238E27FC236}">
                <a16:creationId xmlns:a16="http://schemas.microsoft.com/office/drawing/2014/main" id="{DC988BEB-E6AC-48F4-9155-1EEE3EFAB830}"/>
              </a:ext>
            </a:extLst>
          </p:cNvPr>
          <p:cNvSpPr txBox="1"/>
          <p:nvPr/>
        </p:nvSpPr>
        <p:spPr>
          <a:xfrm>
            <a:off x="587823" y="4164080"/>
            <a:ext cx="10831291" cy="2308324"/>
          </a:xfrm>
          <a:prstGeom prst="rect">
            <a:avLst/>
          </a:prstGeom>
          <a:noFill/>
        </p:spPr>
        <p:txBody>
          <a:bodyPr wrap="square" rtlCol="0">
            <a:spAutoFit/>
          </a:bodyPr>
          <a:lstStyle/>
          <a:p>
            <a:r>
              <a:rPr lang="bn-IN" sz="3600" dirty="0">
                <a:latin typeface="NikoshBAN" panose="02000000000000000000" pitchFamily="2" charset="0"/>
                <a:cs typeface="NikoshBAN" panose="02000000000000000000" pitchFamily="2" charset="0"/>
              </a:rPr>
              <a:t>উদ্ভিদের জীবনে পানি ও খনিজ লবণের প্রয়োজনীয়তা অনেক বেশি। পানির অভাব হলে খাদ্য উৎপাদন থেকে শুরু করে সকল জৈবিক কাজ বন্ধ হয়ে যেতে পারে এমনকি উদ্ভিদ মারাও যেতে পারে। উদ্ভিদের বেচে থাকার জন্য পানি খনিজ লবণ এবং খাদ্য পরিবহণ করা অত্যন্ত জরুরী।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27159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grpId="1" nodeType="clickEffect">
                                  <p:stCondLst>
                                    <p:cond delay="0"/>
                                  </p:stCondLst>
                                  <p:childTnLst>
                                    <p:anim calcmode="lin" valueType="num">
                                      <p:cBhvr additive="base">
                                        <p:cTn id="12" dur="500"/>
                                        <p:tgtEl>
                                          <p:spTgt spid="3"/>
                                        </p:tgtEl>
                                        <p:attrNameLst>
                                          <p:attrName>ppt_x</p:attrName>
                                        </p:attrNameLst>
                                      </p:cBhvr>
                                      <p:tavLst>
                                        <p:tav tm="0">
                                          <p:val>
                                            <p:strVal val="ppt_x"/>
                                          </p:val>
                                        </p:tav>
                                        <p:tav tm="100000">
                                          <p:val>
                                            <p:strVal val="1+ppt_w/2"/>
                                          </p:val>
                                        </p:tav>
                                      </p:tavLst>
                                    </p:anim>
                                    <p:anim calcmode="lin" valueType="num">
                                      <p:cBhvr additive="base">
                                        <p:cTn id="13" dur="500"/>
                                        <p:tgtEl>
                                          <p:spTgt spid="3"/>
                                        </p:tgtEl>
                                        <p:attrNameLst>
                                          <p:attrName>ppt_y</p:attrName>
                                        </p:attrNameLst>
                                      </p:cBhvr>
                                      <p:tavLst>
                                        <p:tav tm="0">
                                          <p:val>
                                            <p:strVal val="ppt_y"/>
                                          </p:val>
                                        </p:tav>
                                        <p:tav tm="100000">
                                          <p:val>
                                            <p:strVal val="ppt_y"/>
                                          </p:val>
                                        </p:tav>
                                      </p:tavLst>
                                    </p:anim>
                                    <p:set>
                                      <p:cBhvr>
                                        <p:cTn id="14" dur="1" fill="hold">
                                          <p:stCondLst>
                                            <p:cond delay="499"/>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2" fill="hold" grpId="1" nodeType="clickEffect">
                                  <p:stCondLst>
                                    <p:cond delay="0"/>
                                  </p:stCondLst>
                                  <p:childTnLst>
                                    <p:anim calcmode="lin" valueType="num">
                                      <p:cBhvr additive="base">
                                        <p:cTn id="24" dur="500"/>
                                        <p:tgtEl>
                                          <p:spTgt spid="4"/>
                                        </p:tgtEl>
                                        <p:attrNameLst>
                                          <p:attrName>ppt_x</p:attrName>
                                        </p:attrNameLst>
                                      </p:cBhvr>
                                      <p:tavLst>
                                        <p:tav tm="0">
                                          <p:val>
                                            <p:strVal val="ppt_x"/>
                                          </p:val>
                                        </p:tav>
                                        <p:tav tm="100000">
                                          <p:val>
                                            <p:strVal val="1+ppt_w/2"/>
                                          </p:val>
                                        </p:tav>
                                      </p:tavLst>
                                    </p:anim>
                                    <p:anim calcmode="lin" valueType="num">
                                      <p:cBhvr additive="base">
                                        <p:cTn id="25" dur="500"/>
                                        <p:tgtEl>
                                          <p:spTgt spid="4"/>
                                        </p:tgtEl>
                                        <p:attrNameLst>
                                          <p:attrName>ppt_y</p:attrName>
                                        </p:attrNameLst>
                                      </p:cBhvr>
                                      <p:tavLst>
                                        <p:tav tm="0">
                                          <p:val>
                                            <p:strVal val="ppt_y"/>
                                          </p:val>
                                        </p:tav>
                                        <p:tav tm="100000">
                                          <p:val>
                                            <p:strVal val="ppt_y"/>
                                          </p:val>
                                        </p:tav>
                                      </p:tavLst>
                                    </p:anim>
                                    <p:set>
                                      <p:cBhvr>
                                        <p:cTn id="26" dur="1" fill="hold">
                                          <p:stCondLst>
                                            <p:cond delay="499"/>
                                          </p:stCondLst>
                                        </p:cTn>
                                        <p:tgtEl>
                                          <p:spTgt spid="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0-#ppt_w/2"/>
                                          </p:val>
                                        </p:tav>
                                        <p:tav tm="100000">
                                          <p:val>
                                            <p:strVal val="#ppt_x"/>
                                          </p:val>
                                        </p:tav>
                                      </p:tavLst>
                                    </p:anim>
                                    <p:anim calcmode="lin" valueType="num">
                                      <p:cBhvr additive="base">
                                        <p:cTn id="3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2" fill="hold" grpId="1" nodeType="clickEffect">
                                  <p:stCondLst>
                                    <p:cond delay="0"/>
                                  </p:stCondLst>
                                  <p:childTnLst>
                                    <p:anim calcmode="lin" valueType="num">
                                      <p:cBhvr additive="base">
                                        <p:cTn id="36" dur="500"/>
                                        <p:tgtEl>
                                          <p:spTgt spid="5"/>
                                        </p:tgtEl>
                                        <p:attrNameLst>
                                          <p:attrName>ppt_x</p:attrName>
                                        </p:attrNameLst>
                                      </p:cBhvr>
                                      <p:tavLst>
                                        <p:tav tm="0">
                                          <p:val>
                                            <p:strVal val="ppt_x"/>
                                          </p:val>
                                        </p:tav>
                                        <p:tav tm="100000">
                                          <p:val>
                                            <p:strVal val="1+ppt_w/2"/>
                                          </p:val>
                                        </p:tav>
                                      </p:tavLst>
                                    </p:anim>
                                    <p:anim calcmode="lin" valueType="num">
                                      <p:cBhvr additive="base">
                                        <p:cTn id="37" dur="500"/>
                                        <p:tgtEl>
                                          <p:spTgt spid="5"/>
                                        </p:tgtEl>
                                        <p:attrNameLst>
                                          <p:attrName>ppt_y</p:attrName>
                                        </p:attrNameLst>
                                      </p:cBhvr>
                                      <p:tavLst>
                                        <p:tav tm="0">
                                          <p:val>
                                            <p:strVal val="ppt_y"/>
                                          </p:val>
                                        </p:tav>
                                        <p:tav tm="100000">
                                          <p:val>
                                            <p:strVal val="ppt_y"/>
                                          </p:val>
                                        </p:tav>
                                      </p:tavLst>
                                    </p:anim>
                                    <p:set>
                                      <p:cBhvr>
                                        <p:cTn id="38" dur="1" fill="hold">
                                          <p:stCondLst>
                                            <p:cond delay="499"/>
                                          </p:stCondLst>
                                        </p:cTn>
                                        <p:tgtEl>
                                          <p:spTgt spid="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0-#ppt_w/2"/>
                                          </p:val>
                                        </p:tav>
                                        <p:tav tm="100000">
                                          <p:val>
                                            <p:strVal val="#ppt_x"/>
                                          </p:val>
                                        </p:tav>
                                      </p:tavLst>
                                    </p:anim>
                                    <p:anim calcmode="lin" valueType="num">
                                      <p:cBhvr additive="base">
                                        <p:cTn id="4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xit" presetSubtype="2" fill="hold" grpId="1" nodeType="clickEffect">
                                  <p:stCondLst>
                                    <p:cond delay="0"/>
                                  </p:stCondLst>
                                  <p:childTnLst>
                                    <p:anim calcmode="lin" valueType="num">
                                      <p:cBhvr additive="base">
                                        <p:cTn id="48" dur="500"/>
                                        <p:tgtEl>
                                          <p:spTgt spid="6"/>
                                        </p:tgtEl>
                                        <p:attrNameLst>
                                          <p:attrName>ppt_x</p:attrName>
                                        </p:attrNameLst>
                                      </p:cBhvr>
                                      <p:tavLst>
                                        <p:tav tm="0">
                                          <p:val>
                                            <p:strVal val="ppt_x"/>
                                          </p:val>
                                        </p:tav>
                                        <p:tav tm="100000">
                                          <p:val>
                                            <p:strVal val="1+ppt_w/2"/>
                                          </p:val>
                                        </p:tav>
                                      </p:tavLst>
                                    </p:anim>
                                    <p:anim calcmode="lin" valueType="num">
                                      <p:cBhvr additive="base">
                                        <p:cTn id="49" dur="500"/>
                                        <p:tgtEl>
                                          <p:spTgt spid="6"/>
                                        </p:tgtEl>
                                        <p:attrNameLst>
                                          <p:attrName>ppt_y</p:attrName>
                                        </p:attrNameLst>
                                      </p:cBhvr>
                                      <p:tavLst>
                                        <p:tav tm="0">
                                          <p:val>
                                            <p:strVal val="ppt_y"/>
                                          </p:val>
                                        </p:tav>
                                        <p:tav tm="100000">
                                          <p:val>
                                            <p:strVal val="ppt_y"/>
                                          </p:val>
                                        </p:tav>
                                      </p:tavLst>
                                    </p:anim>
                                    <p:set>
                                      <p:cBhvr>
                                        <p:cTn id="50" dur="1" fill="hold">
                                          <p:stCondLst>
                                            <p:cond delay="499"/>
                                          </p:stCondLst>
                                        </p:cTn>
                                        <p:tgtEl>
                                          <p:spTgt spid="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0-#ppt_w/2"/>
                                          </p:val>
                                        </p:tav>
                                        <p:tav tm="100000">
                                          <p:val>
                                            <p:strVal val="#ppt_x"/>
                                          </p:val>
                                        </p:tav>
                                      </p:tavLst>
                                    </p:anim>
                                    <p:anim calcmode="lin" valueType="num">
                                      <p:cBhvr additive="base">
                                        <p:cTn id="5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xit" presetSubtype="2" fill="hold" grpId="1" nodeType="clickEffect">
                                  <p:stCondLst>
                                    <p:cond delay="0"/>
                                  </p:stCondLst>
                                  <p:childTnLst>
                                    <p:anim calcmode="lin" valueType="num">
                                      <p:cBhvr additive="base">
                                        <p:cTn id="60" dur="500"/>
                                        <p:tgtEl>
                                          <p:spTgt spid="7"/>
                                        </p:tgtEl>
                                        <p:attrNameLst>
                                          <p:attrName>ppt_x</p:attrName>
                                        </p:attrNameLst>
                                      </p:cBhvr>
                                      <p:tavLst>
                                        <p:tav tm="0">
                                          <p:val>
                                            <p:strVal val="ppt_x"/>
                                          </p:val>
                                        </p:tav>
                                        <p:tav tm="100000">
                                          <p:val>
                                            <p:strVal val="1+ppt_w/2"/>
                                          </p:val>
                                        </p:tav>
                                      </p:tavLst>
                                    </p:anim>
                                    <p:anim calcmode="lin" valueType="num">
                                      <p:cBhvr additive="base">
                                        <p:cTn id="61" dur="500"/>
                                        <p:tgtEl>
                                          <p:spTgt spid="7"/>
                                        </p:tgtEl>
                                        <p:attrNameLst>
                                          <p:attrName>ppt_y</p:attrName>
                                        </p:attrNameLst>
                                      </p:cBhvr>
                                      <p:tavLst>
                                        <p:tav tm="0">
                                          <p:val>
                                            <p:strVal val="ppt_y"/>
                                          </p:val>
                                        </p:tav>
                                        <p:tav tm="100000">
                                          <p:val>
                                            <p:strVal val="ppt_y"/>
                                          </p:val>
                                        </p:tav>
                                      </p:tavLst>
                                    </p:anim>
                                    <p:set>
                                      <p:cBhvr>
                                        <p:cTn id="62" dur="1" fill="hold">
                                          <p:stCondLst>
                                            <p:cond delay="499"/>
                                          </p:stCondLst>
                                        </p:cTn>
                                        <p:tgtEl>
                                          <p:spTgt spid="7"/>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additive="base">
                                        <p:cTn id="67" dur="500" fill="hold"/>
                                        <p:tgtEl>
                                          <p:spTgt spid="8"/>
                                        </p:tgtEl>
                                        <p:attrNameLst>
                                          <p:attrName>ppt_x</p:attrName>
                                        </p:attrNameLst>
                                      </p:cBhvr>
                                      <p:tavLst>
                                        <p:tav tm="0">
                                          <p:val>
                                            <p:strVal val="0-#ppt_w/2"/>
                                          </p:val>
                                        </p:tav>
                                        <p:tav tm="100000">
                                          <p:val>
                                            <p:strVal val="#ppt_x"/>
                                          </p:val>
                                        </p:tav>
                                      </p:tavLst>
                                    </p:anim>
                                    <p:anim calcmode="lin" valueType="num">
                                      <p:cBhvr additive="base">
                                        <p:cTn id="6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xit" presetSubtype="2" fill="hold" grpId="1" nodeType="clickEffect">
                                  <p:stCondLst>
                                    <p:cond delay="0"/>
                                  </p:stCondLst>
                                  <p:childTnLst>
                                    <p:anim calcmode="lin" valueType="num">
                                      <p:cBhvr additive="base">
                                        <p:cTn id="72" dur="500"/>
                                        <p:tgtEl>
                                          <p:spTgt spid="8"/>
                                        </p:tgtEl>
                                        <p:attrNameLst>
                                          <p:attrName>ppt_x</p:attrName>
                                        </p:attrNameLst>
                                      </p:cBhvr>
                                      <p:tavLst>
                                        <p:tav tm="0">
                                          <p:val>
                                            <p:strVal val="ppt_x"/>
                                          </p:val>
                                        </p:tav>
                                        <p:tav tm="100000">
                                          <p:val>
                                            <p:strVal val="1+ppt_w/2"/>
                                          </p:val>
                                        </p:tav>
                                      </p:tavLst>
                                    </p:anim>
                                    <p:anim calcmode="lin" valueType="num">
                                      <p:cBhvr additive="base">
                                        <p:cTn id="73" dur="500"/>
                                        <p:tgtEl>
                                          <p:spTgt spid="8"/>
                                        </p:tgtEl>
                                        <p:attrNameLst>
                                          <p:attrName>ppt_y</p:attrName>
                                        </p:attrNameLst>
                                      </p:cBhvr>
                                      <p:tavLst>
                                        <p:tav tm="0">
                                          <p:val>
                                            <p:strVal val="ppt_y"/>
                                          </p:val>
                                        </p:tav>
                                        <p:tav tm="100000">
                                          <p:val>
                                            <p:strVal val="ppt_y"/>
                                          </p:val>
                                        </p:tav>
                                      </p:tavLst>
                                    </p:anim>
                                    <p:set>
                                      <p:cBhvr>
                                        <p:cTn id="74"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5" grpId="1"/>
      <p:bldP spid="6" grpId="0"/>
      <p:bldP spid="6" grpId="1"/>
      <p:bldP spid="7" grpId="0"/>
      <p:bldP spid="7" grpId="1"/>
      <p:bldP spid="8" grpId="0"/>
      <p:bldP spid="8"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31786D0-ECE8-4396-9A08-A7A14EB71555}"/>
              </a:ext>
            </a:extLst>
          </p:cNvPr>
          <p:cNvPicPr>
            <a:picLocks noChangeAspect="1"/>
          </p:cNvPicPr>
          <p:nvPr/>
        </p:nvPicPr>
        <p:blipFill>
          <a:blip r:embed="rId2"/>
          <a:stretch>
            <a:fillRect/>
          </a:stretch>
        </p:blipFill>
        <p:spPr>
          <a:xfrm>
            <a:off x="1839685" y="195943"/>
            <a:ext cx="4770944" cy="3233057"/>
          </a:xfrm>
          <a:prstGeom prst="rect">
            <a:avLst/>
          </a:prstGeom>
        </p:spPr>
      </p:pic>
      <p:sp>
        <p:nvSpPr>
          <p:cNvPr id="3" name="TextBox 2">
            <a:extLst>
              <a:ext uri="{FF2B5EF4-FFF2-40B4-BE49-F238E27FC236}">
                <a16:creationId xmlns:a16="http://schemas.microsoft.com/office/drawing/2014/main" id="{7CBAFDEE-6A4F-42CC-9E70-62025893F979}"/>
              </a:ext>
            </a:extLst>
          </p:cNvPr>
          <p:cNvSpPr txBox="1"/>
          <p:nvPr/>
        </p:nvSpPr>
        <p:spPr>
          <a:xfrm>
            <a:off x="2993571" y="4212771"/>
            <a:ext cx="6063343" cy="646331"/>
          </a:xfrm>
          <a:prstGeom prst="rect">
            <a:avLst/>
          </a:prstGeom>
          <a:noFill/>
        </p:spPr>
        <p:txBody>
          <a:bodyPr wrap="square" rtlCol="0">
            <a:spAutoFit/>
          </a:bodyPr>
          <a:lstStyle/>
          <a:p>
            <a:r>
              <a:rPr lang="bn-IN" sz="3600" dirty="0">
                <a:latin typeface="NikoshBAN" panose="02000000000000000000" pitchFamily="2" charset="0"/>
                <a:cs typeface="NikoshBAN" panose="02000000000000000000" pitchFamily="2" charset="0"/>
              </a:rPr>
              <a:t>কোষরসের আরোহণ কীভাবে হয়? </a:t>
            </a:r>
            <a:endParaRPr lang="en-US" sz="3600" dirty="0">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AF927D12-F127-4433-B5F1-4B77CB643CF7}"/>
              </a:ext>
            </a:extLst>
          </p:cNvPr>
          <p:cNvSpPr txBox="1"/>
          <p:nvPr/>
        </p:nvSpPr>
        <p:spPr>
          <a:xfrm>
            <a:off x="715734" y="3911493"/>
            <a:ext cx="10379529" cy="2308324"/>
          </a:xfrm>
          <a:prstGeom prst="rect">
            <a:avLst/>
          </a:prstGeom>
          <a:noFill/>
        </p:spPr>
        <p:txBody>
          <a:bodyPr wrap="square" rtlCol="0">
            <a:spAutoFit/>
          </a:bodyPr>
          <a:lstStyle/>
          <a:p>
            <a:r>
              <a:rPr lang="bn-IN" sz="3600" dirty="0">
                <a:latin typeface="NikoshBAN" panose="02000000000000000000" pitchFamily="2" charset="0"/>
                <a:cs typeface="NikoshBAN" panose="02000000000000000000" pitchFamily="2" charset="0"/>
              </a:rPr>
              <a:t>মূল পানি ও খনিজ লবণ শোষণ করে। এ কোষরস বিভিন্ন প্রক্রিয়ার মাধ্যমে উপরের দিকে উঠে। প্রথমে মাটিতে থাকা পানি ও খনিজ লবণ মূলরোম থেকে মূলের পরিবহন কলায় পৌছায়। পরে পরিবহণ কলা থেকে পাতায় পৌছায়। শেষপর্যন্ত পানি ও খনিজ লবণ পাতার মেসোফিল কলায় পৌছায়।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342343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8" fill="hold" grpId="1" nodeType="clickEffect">
                                  <p:stCondLst>
                                    <p:cond delay="0"/>
                                  </p:stCondLst>
                                  <p:childTnLst>
                                    <p:anim calcmode="lin" valueType="num">
                                      <p:cBhvr additive="base">
                                        <p:cTn id="12" dur="500"/>
                                        <p:tgtEl>
                                          <p:spTgt spid="3"/>
                                        </p:tgtEl>
                                        <p:attrNameLst>
                                          <p:attrName>ppt_x</p:attrName>
                                        </p:attrNameLst>
                                      </p:cBhvr>
                                      <p:tavLst>
                                        <p:tav tm="0">
                                          <p:val>
                                            <p:strVal val="ppt_x"/>
                                          </p:val>
                                        </p:tav>
                                        <p:tav tm="100000">
                                          <p:val>
                                            <p:strVal val="0-ppt_w/2"/>
                                          </p:val>
                                        </p:tav>
                                      </p:tavLst>
                                    </p:anim>
                                    <p:anim calcmode="lin" valueType="num">
                                      <p:cBhvr additive="base">
                                        <p:cTn id="13" dur="500"/>
                                        <p:tgtEl>
                                          <p:spTgt spid="3"/>
                                        </p:tgtEl>
                                        <p:attrNameLst>
                                          <p:attrName>ppt_y</p:attrName>
                                        </p:attrNameLst>
                                      </p:cBhvr>
                                      <p:tavLst>
                                        <p:tav tm="0">
                                          <p:val>
                                            <p:strVal val="ppt_y"/>
                                          </p:val>
                                        </p:tav>
                                        <p:tav tm="100000">
                                          <p:val>
                                            <p:strVal val="ppt_y"/>
                                          </p:val>
                                        </p:tav>
                                      </p:tavLst>
                                    </p:anim>
                                    <p:set>
                                      <p:cBhvr>
                                        <p:cTn id="14" dur="1" fill="hold">
                                          <p:stCondLst>
                                            <p:cond delay="499"/>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8" fill="hold" grpId="1" nodeType="clickEffect">
                                  <p:stCondLst>
                                    <p:cond delay="0"/>
                                  </p:stCondLst>
                                  <p:childTnLst>
                                    <p:anim calcmode="lin" valueType="num">
                                      <p:cBhvr additive="base">
                                        <p:cTn id="24" dur="500"/>
                                        <p:tgtEl>
                                          <p:spTgt spid="4"/>
                                        </p:tgtEl>
                                        <p:attrNameLst>
                                          <p:attrName>ppt_x</p:attrName>
                                        </p:attrNameLst>
                                      </p:cBhvr>
                                      <p:tavLst>
                                        <p:tav tm="0">
                                          <p:val>
                                            <p:strVal val="ppt_x"/>
                                          </p:val>
                                        </p:tav>
                                        <p:tav tm="100000">
                                          <p:val>
                                            <p:strVal val="0-ppt_w/2"/>
                                          </p:val>
                                        </p:tav>
                                      </p:tavLst>
                                    </p:anim>
                                    <p:anim calcmode="lin" valueType="num">
                                      <p:cBhvr additive="base">
                                        <p:cTn id="25" dur="500"/>
                                        <p:tgtEl>
                                          <p:spTgt spid="4"/>
                                        </p:tgtEl>
                                        <p:attrNameLst>
                                          <p:attrName>ppt_y</p:attrName>
                                        </p:attrNameLst>
                                      </p:cBhvr>
                                      <p:tavLst>
                                        <p:tav tm="0">
                                          <p:val>
                                            <p:strVal val="ppt_y"/>
                                          </p:val>
                                        </p:tav>
                                        <p:tav tm="100000">
                                          <p:val>
                                            <p:strVal val="ppt_y"/>
                                          </p:val>
                                        </p:tav>
                                      </p:tavLst>
                                    </p:anim>
                                    <p:set>
                                      <p:cBhvr>
                                        <p:cTn id="26"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F75473-A66A-4FEB-8768-938309299986}"/>
              </a:ext>
            </a:extLst>
          </p:cNvPr>
          <p:cNvSpPr txBox="1"/>
          <p:nvPr/>
        </p:nvSpPr>
        <p:spPr>
          <a:xfrm>
            <a:off x="968829" y="892629"/>
            <a:ext cx="4299857" cy="830997"/>
          </a:xfrm>
          <a:prstGeom prst="rect">
            <a:avLst/>
          </a:prstGeom>
          <a:noFill/>
          <a:ln w="203200">
            <a:solidFill>
              <a:schemeClr val="tx1"/>
            </a:solidFill>
          </a:ln>
        </p:spPr>
        <p:txBody>
          <a:bodyPr wrap="square" rtlCol="0">
            <a:spAutoFit/>
          </a:bodyPr>
          <a:lstStyle/>
          <a:p>
            <a:r>
              <a:rPr lang="bn-IN" sz="4800" dirty="0">
                <a:latin typeface="NikoshBAN" panose="02000000000000000000" pitchFamily="2" charset="0"/>
                <a:cs typeface="NikoshBAN" panose="02000000000000000000" pitchFamily="2" charset="0"/>
              </a:rPr>
              <a:t>দলীয় কাজঃ </a:t>
            </a:r>
            <a:endParaRPr lang="en-US" sz="4800" dirty="0">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A3491295-FFB0-47C7-B5D7-ED4DD6AF8734}"/>
              </a:ext>
            </a:extLst>
          </p:cNvPr>
          <p:cNvSpPr txBox="1"/>
          <p:nvPr/>
        </p:nvSpPr>
        <p:spPr>
          <a:xfrm>
            <a:off x="1159328" y="3588919"/>
            <a:ext cx="9873343" cy="707886"/>
          </a:xfrm>
          <a:prstGeom prst="rect">
            <a:avLst/>
          </a:prstGeom>
          <a:noFill/>
          <a:ln w="434975" cmpd="tri">
            <a:solidFill>
              <a:srgbClr val="00B050">
                <a:alpha val="99000"/>
              </a:srgbClr>
            </a:solid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marL="571500" indent="-571500">
              <a:buFont typeface="Wingdings" panose="05000000000000000000" pitchFamily="2" charset="2"/>
              <a:buChar char="Ø"/>
            </a:pPr>
            <a:r>
              <a:rPr lang="bn-IN" sz="4000" dirty="0">
                <a:latin typeface="NikoshBAN" panose="02000000000000000000" pitchFamily="2" charset="0"/>
                <a:cs typeface="NikoshBAN" panose="02000000000000000000" pitchFamily="2" charset="0"/>
              </a:rPr>
              <a:t>উদ্ভিদের রস উত্তোলন প্রক্রিয়া পরীক্ষার মাধ্যমে বর্ণনা কর।  </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21029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right)">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0247F2-E502-49E9-9E2C-1427BCF88598}"/>
              </a:ext>
            </a:extLst>
          </p:cNvPr>
          <p:cNvSpPr txBox="1"/>
          <p:nvPr/>
        </p:nvSpPr>
        <p:spPr>
          <a:xfrm>
            <a:off x="1436913" y="859972"/>
            <a:ext cx="3624943" cy="707886"/>
          </a:xfrm>
          <a:prstGeom prst="rect">
            <a:avLst/>
          </a:prstGeom>
          <a:noFill/>
          <a:ln w="76200">
            <a:solidFill>
              <a:srgbClr val="FF0000"/>
            </a:solidFill>
          </a:ln>
        </p:spPr>
        <p:txBody>
          <a:bodyPr wrap="square" rtlCol="0">
            <a:spAutoFit/>
          </a:bodyPr>
          <a:lstStyle/>
          <a:p>
            <a:r>
              <a:rPr lang="bn-IN" sz="4000" dirty="0">
                <a:latin typeface="NikoshBAN" panose="02000000000000000000" pitchFamily="2" charset="0"/>
                <a:cs typeface="NikoshBAN" panose="02000000000000000000" pitchFamily="2" charset="0"/>
              </a:rPr>
              <a:t>মূল্যায়ন---</a:t>
            </a:r>
            <a:endParaRPr lang="en-US" sz="4000"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4B76E092-C8F6-4008-9DAB-7C5FE1CABE90}"/>
              </a:ext>
            </a:extLst>
          </p:cNvPr>
          <p:cNvSpPr txBox="1"/>
          <p:nvPr/>
        </p:nvSpPr>
        <p:spPr>
          <a:xfrm>
            <a:off x="1317171" y="2002971"/>
            <a:ext cx="8349344" cy="4401205"/>
          </a:xfrm>
          <a:prstGeom prst="rect">
            <a:avLst/>
          </a:prstGeom>
          <a:noFill/>
          <a:ln w="762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bn-IN" sz="4000" b="1" dirty="0">
                <a:latin typeface="NikoshBAN" panose="02000000000000000000" pitchFamily="2" charset="0"/>
                <a:cs typeface="NikoshBAN" panose="02000000000000000000" pitchFamily="2" charset="0"/>
              </a:rPr>
              <a:t>ক) পরিবহণ কী?</a:t>
            </a:r>
          </a:p>
          <a:p>
            <a:r>
              <a:rPr lang="bn-IN" sz="4000" b="1" dirty="0">
                <a:latin typeface="NikoshBAN" panose="02000000000000000000" pitchFamily="2" charset="0"/>
                <a:cs typeface="NikoshBAN" panose="02000000000000000000" pitchFamily="2" charset="0"/>
              </a:rPr>
              <a:t>খ) ব্যাপন কাকে বলে?</a:t>
            </a:r>
          </a:p>
          <a:p>
            <a:r>
              <a:rPr lang="bn-IN" sz="4000" b="1" dirty="0">
                <a:latin typeface="NikoshBAN" panose="02000000000000000000" pitchFamily="2" charset="0"/>
                <a:cs typeface="NikoshBAN" panose="02000000000000000000" pitchFamily="2" charset="0"/>
              </a:rPr>
              <a:t>গ) অভিস্রবণ কাকে বলে?</a:t>
            </a:r>
          </a:p>
          <a:p>
            <a:r>
              <a:rPr lang="bn-IN" sz="4000" b="1" dirty="0">
                <a:latin typeface="NikoshBAN" panose="02000000000000000000" pitchFamily="2" charset="0"/>
                <a:cs typeface="NikoshBAN" panose="02000000000000000000" pitchFamily="2" charset="0"/>
              </a:rPr>
              <a:t>ঘ) উদ্ভিদ ও পানির মধ্যে সম্পর্ক কী?</a:t>
            </a:r>
          </a:p>
          <a:p>
            <a:r>
              <a:rPr lang="bn-IN" sz="4000" b="1" dirty="0">
                <a:latin typeface="NikoshBAN" panose="02000000000000000000" pitchFamily="2" charset="0"/>
                <a:cs typeface="NikoshBAN" panose="02000000000000000000" pitchFamily="2" charset="0"/>
              </a:rPr>
              <a:t>ঙ) কৈশিক পানি কী?</a:t>
            </a:r>
          </a:p>
          <a:p>
            <a:r>
              <a:rPr lang="bn-IN" sz="4000" b="1" dirty="0">
                <a:latin typeface="NikoshBAN" panose="02000000000000000000" pitchFamily="2" charset="0"/>
                <a:cs typeface="NikoshBAN" panose="02000000000000000000" pitchFamily="2" charset="0"/>
              </a:rPr>
              <a:t>চ) পানি পাতায় কীভাবে পৌছায়?</a:t>
            </a:r>
          </a:p>
          <a:p>
            <a:r>
              <a:rPr lang="bn-IN" sz="4000" b="1" dirty="0">
                <a:latin typeface="NikoshBAN" panose="02000000000000000000" pitchFamily="2" charset="0"/>
                <a:cs typeface="NikoshBAN" panose="02000000000000000000" pitchFamily="2" charset="0"/>
              </a:rPr>
              <a:t>ছ) খাদ্য কীভাবে পরিবাহিত হয়?</a:t>
            </a:r>
            <a:endParaRPr lang="en-US" sz="40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9396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cBhvr additive="base">
                                        <p:cTn id="48"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D2F2927-576B-4A94-B1F2-866D8A38F6F3}"/>
              </a:ext>
            </a:extLst>
          </p:cNvPr>
          <p:cNvSpPr/>
          <p:nvPr/>
        </p:nvSpPr>
        <p:spPr>
          <a:xfrm>
            <a:off x="1165711" y="2321004"/>
            <a:ext cx="9294532" cy="2215991"/>
          </a:xfrm>
          <a:prstGeom prst="rect">
            <a:avLst/>
          </a:prstGeom>
          <a:noFill/>
          <a:ln w="301625" cap="rnd" cmpd="dbl">
            <a:solidFill>
              <a:schemeClr val="accent1">
                <a:alpha val="63000"/>
              </a:schemeClr>
            </a:solidFill>
            <a:prstDash val="sysDash"/>
          </a:ln>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bn-IN" sz="13800" b="1" cap="none" spc="0" dirty="0">
                <a:ln/>
                <a:solidFill>
                  <a:schemeClr val="accent3"/>
                </a:solidFill>
                <a:effectLst/>
                <a:latin typeface="NikoshBAN" panose="02000000000000000000" pitchFamily="2" charset="0"/>
                <a:cs typeface="NikoshBAN" panose="02000000000000000000" pitchFamily="2" charset="0"/>
              </a:rPr>
              <a:t>ধন্যবাদ আবারো </a:t>
            </a:r>
            <a:endParaRPr lang="en-US" sz="13800" b="1" cap="none" spc="0" dirty="0">
              <a:ln/>
              <a:solidFill>
                <a:schemeClr val="accent3"/>
              </a:solidFill>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51644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grpId="1" nodeType="clickEffect">
                                  <p:stCondLst>
                                    <p:cond delay="0"/>
                                  </p:stCondLst>
                                  <p:childTnLst>
                                    <p:animScale>
                                      <p:cBhvr>
                                        <p:cTn id="12"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6438B7-3BDA-4232-BD54-32FB43F84C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185" y="283029"/>
            <a:ext cx="4690499" cy="6008914"/>
          </a:xfrm>
          <a:prstGeom prst="rect">
            <a:avLst/>
          </a:prstGeom>
        </p:spPr>
      </p:pic>
      <p:sp>
        <p:nvSpPr>
          <p:cNvPr id="5" name="Rectangle: Beveled 4">
            <a:extLst>
              <a:ext uri="{FF2B5EF4-FFF2-40B4-BE49-F238E27FC236}">
                <a16:creationId xmlns:a16="http://schemas.microsoft.com/office/drawing/2014/main" id="{159CF6E8-CB54-49C3-B225-E2AEA1C2CC0E}"/>
              </a:ext>
            </a:extLst>
          </p:cNvPr>
          <p:cNvSpPr/>
          <p:nvPr/>
        </p:nvSpPr>
        <p:spPr>
          <a:xfrm>
            <a:off x="5094514" y="1012370"/>
            <a:ext cx="6900302" cy="4408715"/>
          </a:xfrm>
          <a:prstGeom prst="bevel">
            <a:avLst>
              <a:gd name="adj" fmla="val 10278"/>
            </a:avLst>
          </a:prstGeom>
          <a:solidFill>
            <a:srgbClr val="00B050"/>
          </a:solidFill>
          <a:ln w="390525">
            <a:solidFill>
              <a:schemeClr val="tx1">
                <a:alpha val="4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latin typeface="NikoshBAN" panose="02000000000000000000" pitchFamily="2" charset="0"/>
                <a:cs typeface="NikoshBAN" panose="02000000000000000000" pitchFamily="2" charset="0"/>
              </a:rPr>
              <a:t>মোঃ</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ফেরদৌস</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ওয়াহিদ</a:t>
            </a:r>
            <a:endParaRPr lang="en-US" sz="4400" dirty="0">
              <a:latin typeface="NikoshBAN" panose="02000000000000000000" pitchFamily="2" charset="0"/>
              <a:cs typeface="NikoshBAN" panose="02000000000000000000" pitchFamily="2" charset="0"/>
            </a:endParaRPr>
          </a:p>
          <a:p>
            <a:pPr algn="ctr"/>
            <a:r>
              <a:rPr lang="en-US" sz="4400" dirty="0" err="1">
                <a:latin typeface="NikoshBAN" panose="02000000000000000000" pitchFamily="2" charset="0"/>
                <a:cs typeface="NikoshBAN" panose="02000000000000000000" pitchFamily="2" charset="0"/>
              </a:rPr>
              <a:t>সহকারী</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শিক্ষক</a:t>
            </a:r>
            <a:r>
              <a:rPr lang="en-US" sz="4400" dirty="0">
                <a:latin typeface="NikoshBAN" panose="02000000000000000000" pitchFamily="2" charset="0"/>
                <a:cs typeface="NikoshBAN" panose="02000000000000000000" pitchFamily="2" charset="0"/>
              </a:rPr>
              <a:t>(</a:t>
            </a:r>
            <a:r>
              <a:rPr lang="bn-BD" sz="4400" dirty="0">
                <a:latin typeface="NikoshBAN" panose="02000000000000000000" pitchFamily="2" charset="0"/>
                <a:cs typeface="NikoshBAN" panose="02000000000000000000" pitchFamily="2" charset="0"/>
              </a:rPr>
              <a:t>ব</a:t>
            </a:r>
            <a:r>
              <a:rPr lang="en-US" sz="4400" dirty="0" err="1">
                <a:latin typeface="NikoshBAN" panose="02000000000000000000" pitchFamily="2" charset="0"/>
                <a:cs typeface="NikoshBAN" panose="02000000000000000000" pitchFamily="2" charset="0"/>
              </a:rPr>
              <a:t>িজ্ঞান</a:t>
            </a:r>
            <a:r>
              <a:rPr lang="en-US" sz="4400" dirty="0">
                <a:latin typeface="NikoshBAN" panose="02000000000000000000" pitchFamily="2" charset="0"/>
                <a:cs typeface="NikoshBAN" panose="02000000000000000000" pitchFamily="2" charset="0"/>
              </a:rPr>
              <a:t>) </a:t>
            </a:r>
          </a:p>
          <a:p>
            <a:pPr algn="ctr"/>
            <a:r>
              <a:rPr lang="en-US" sz="4400" dirty="0" err="1">
                <a:latin typeface="NikoshBAN" panose="02000000000000000000" pitchFamily="2" charset="0"/>
                <a:cs typeface="NikoshBAN" panose="02000000000000000000" pitchFamily="2" charset="0"/>
              </a:rPr>
              <a:t>মাধবপুর</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পাইলট</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উচ্চ</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বিদ্যালয়</a:t>
            </a:r>
            <a:endParaRPr lang="en-US" sz="4400" dirty="0">
              <a:latin typeface="NikoshBAN" panose="02000000000000000000" pitchFamily="2" charset="0"/>
              <a:cs typeface="NikoshBAN" panose="02000000000000000000" pitchFamily="2" charset="0"/>
            </a:endParaRPr>
          </a:p>
          <a:p>
            <a:pPr algn="ctr"/>
            <a:r>
              <a:rPr lang="en-US" sz="4400" dirty="0" err="1">
                <a:latin typeface="NikoshBAN" panose="02000000000000000000" pitchFamily="2" charset="0"/>
                <a:cs typeface="NikoshBAN" panose="02000000000000000000" pitchFamily="2" charset="0"/>
              </a:rPr>
              <a:t>মাধবপুর</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হবিগঞ্জ</a:t>
            </a:r>
            <a:r>
              <a:rPr lang="en-US" sz="4400" dirty="0">
                <a:latin typeface="NikoshBAN" panose="02000000000000000000" pitchFamily="2" charset="0"/>
                <a:cs typeface="NikoshBAN" panose="02000000000000000000" pitchFamily="2" charset="0"/>
              </a:rPr>
              <a:t>।</a:t>
            </a:r>
            <a:endParaRPr lang="bn-IN" sz="4400" dirty="0">
              <a:latin typeface="NikoshBAN" panose="02000000000000000000" pitchFamily="2" charset="0"/>
              <a:cs typeface="NikoshBAN" panose="02000000000000000000" pitchFamily="2" charset="0"/>
            </a:endParaRPr>
          </a:p>
          <a:p>
            <a:pPr algn="ctr"/>
            <a:r>
              <a:rPr lang="bn-IN" sz="4400" dirty="0">
                <a:latin typeface="NikoshBAN" panose="02000000000000000000" pitchFamily="2" charset="0"/>
                <a:cs typeface="NikoshBAN" panose="02000000000000000000" pitchFamily="2" charset="0"/>
              </a:rPr>
              <a:t>মোবাইল-০১৭১০১৯৬৪০২ </a:t>
            </a:r>
            <a:endParaRPr lang="en-US" sz="4400" dirty="0"/>
          </a:p>
        </p:txBody>
      </p:sp>
    </p:spTree>
    <p:extLst>
      <p:ext uri="{BB962C8B-B14F-4D97-AF65-F5344CB8AC3E}">
        <p14:creationId xmlns:p14="http://schemas.microsoft.com/office/powerpoint/2010/main" val="2480384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63367FF9-2257-4F50-A735-83B36D977916}"/>
              </a:ext>
            </a:extLst>
          </p:cNvPr>
          <p:cNvSpPr/>
          <p:nvPr/>
        </p:nvSpPr>
        <p:spPr>
          <a:xfrm>
            <a:off x="2079173" y="892629"/>
            <a:ext cx="7467598" cy="5453742"/>
          </a:xfrm>
          <a:prstGeom prst="frame">
            <a:avLst>
              <a:gd name="adj1" fmla="val 17212"/>
            </a:avLst>
          </a:prstGeom>
          <a:solidFill>
            <a:srgbClr val="00B050"/>
          </a:solidFill>
          <a:ln w="336550" cap="rnd" cmpd="thinThick">
            <a:gradFill flip="none" rotWithShape="1">
              <a:gsLst>
                <a:gs pos="62000">
                  <a:schemeClr val="accent4">
                    <a:lumMod val="2000"/>
                    <a:lumOff val="98000"/>
                  </a:schemeClr>
                </a:gs>
                <a:gs pos="46000">
                  <a:schemeClr val="accent4">
                    <a:lumMod val="95000"/>
                    <a:lumOff val="5000"/>
                  </a:schemeClr>
                </a:gs>
                <a:gs pos="100000">
                  <a:schemeClr val="accent4">
                    <a:lumMod val="60000"/>
                  </a:schemeClr>
                </a:gs>
              </a:gsLst>
              <a:path path="rect">
                <a:fillToRect l="100000" t="100000"/>
              </a:path>
              <a:tileRect r="-100000" b="-100000"/>
            </a:gra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000" dirty="0">
                <a:solidFill>
                  <a:schemeClr val="tx1"/>
                </a:solidFill>
                <a:latin typeface="NikoshBAN" panose="02000000000000000000" pitchFamily="2" charset="0"/>
                <a:cs typeface="NikoshBAN" panose="02000000000000000000" pitchFamily="2" charset="0"/>
              </a:rPr>
              <a:t>শ্রেণি-নবম/দশম</a:t>
            </a:r>
          </a:p>
          <a:p>
            <a:pPr algn="ctr"/>
            <a:r>
              <a:rPr lang="bn-IN" sz="6000" dirty="0">
                <a:solidFill>
                  <a:schemeClr val="tx1"/>
                </a:solidFill>
                <a:latin typeface="NikoshBAN" panose="02000000000000000000" pitchFamily="2" charset="0"/>
                <a:cs typeface="NikoshBAN" panose="02000000000000000000" pitchFamily="2" charset="0"/>
              </a:rPr>
              <a:t>বিষয়-জীব বিজ্ঞান</a:t>
            </a:r>
          </a:p>
          <a:p>
            <a:pPr algn="ctr"/>
            <a:r>
              <a:rPr lang="bn-IN" sz="6000" dirty="0">
                <a:solidFill>
                  <a:schemeClr val="tx1"/>
                </a:solidFill>
                <a:latin typeface="NikoshBAN" panose="02000000000000000000" pitchFamily="2" charset="0"/>
                <a:cs typeface="NikoshBAN" panose="02000000000000000000" pitchFamily="2" charset="0"/>
              </a:rPr>
              <a:t>অধ্যায়-৬</a:t>
            </a:r>
          </a:p>
          <a:p>
            <a:pPr algn="ctr"/>
            <a:r>
              <a:rPr lang="bn-IN" sz="6000" dirty="0">
                <a:solidFill>
                  <a:schemeClr val="tx1"/>
                </a:solidFill>
                <a:latin typeface="NikoshBAN" panose="02000000000000000000" pitchFamily="2" charset="0"/>
                <a:cs typeface="NikoshBAN" panose="02000000000000000000" pitchFamily="2" charset="0"/>
              </a:rPr>
              <a:t>জীবের পরিবহণ </a:t>
            </a:r>
            <a:endParaRPr lang="en-US" sz="60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02917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9615B5-8D92-47FC-B2CB-72648FDB1E99}"/>
              </a:ext>
            </a:extLst>
          </p:cNvPr>
          <p:cNvPicPr>
            <a:picLocks noChangeAspect="1"/>
          </p:cNvPicPr>
          <p:nvPr/>
        </p:nvPicPr>
        <p:blipFill>
          <a:blip r:embed="rId2"/>
          <a:stretch>
            <a:fillRect/>
          </a:stretch>
        </p:blipFill>
        <p:spPr>
          <a:xfrm>
            <a:off x="0" y="97971"/>
            <a:ext cx="3705905" cy="3705905"/>
          </a:xfrm>
          <a:prstGeom prst="rect">
            <a:avLst/>
          </a:prstGeom>
        </p:spPr>
      </p:pic>
      <p:pic>
        <p:nvPicPr>
          <p:cNvPr id="5" name="Picture 4">
            <a:extLst>
              <a:ext uri="{FF2B5EF4-FFF2-40B4-BE49-F238E27FC236}">
                <a16:creationId xmlns:a16="http://schemas.microsoft.com/office/drawing/2014/main" id="{22976940-F912-4672-8D21-BE76E897C406}"/>
              </a:ext>
            </a:extLst>
          </p:cNvPr>
          <p:cNvPicPr>
            <a:picLocks noChangeAspect="1"/>
          </p:cNvPicPr>
          <p:nvPr/>
        </p:nvPicPr>
        <p:blipFill>
          <a:blip r:embed="rId3"/>
          <a:stretch>
            <a:fillRect/>
          </a:stretch>
        </p:blipFill>
        <p:spPr>
          <a:xfrm>
            <a:off x="5626553" y="370113"/>
            <a:ext cx="4793797" cy="2950029"/>
          </a:xfrm>
          <a:prstGeom prst="rect">
            <a:avLst/>
          </a:prstGeom>
        </p:spPr>
      </p:pic>
      <p:sp>
        <p:nvSpPr>
          <p:cNvPr id="6" name="TextBox 5">
            <a:extLst>
              <a:ext uri="{FF2B5EF4-FFF2-40B4-BE49-F238E27FC236}">
                <a16:creationId xmlns:a16="http://schemas.microsoft.com/office/drawing/2014/main" id="{0998BB4F-9786-4C8F-8667-96BE57511BB5}"/>
              </a:ext>
            </a:extLst>
          </p:cNvPr>
          <p:cNvSpPr txBox="1"/>
          <p:nvPr/>
        </p:nvSpPr>
        <p:spPr>
          <a:xfrm>
            <a:off x="3379333" y="4375220"/>
            <a:ext cx="5242152" cy="707886"/>
          </a:xfrm>
          <a:prstGeom prst="rect">
            <a:avLst/>
          </a:prstGeom>
          <a:noFill/>
          <a:ln w="76200">
            <a:solidFill>
              <a:schemeClr val="bg1">
                <a:lumMod val="50000"/>
              </a:schemeClr>
            </a:solidFill>
          </a:ln>
        </p:spPr>
        <p:txBody>
          <a:bodyPr wrap="square" rtlCol="0">
            <a:spAutoFit/>
          </a:bodyPr>
          <a:lstStyle/>
          <a:p>
            <a:r>
              <a:rPr lang="en-US" sz="4000" dirty="0">
                <a:latin typeface="NikoshBAN" panose="02000000000000000000" pitchFamily="2" charset="0"/>
                <a:cs typeface="NikoshBAN" panose="02000000000000000000" pitchFamily="2" charset="0"/>
              </a:rPr>
              <a:t>দ</a:t>
            </a:r>
            <a:r>
              <a:rPr lang="bn-BD" sz="4000" dirty="0">
                <a:latin typeface="NikoshBAN" panose="02000000000000000000" pitchFamily="2" charset="0"/>
                <a:cs typeface="NikoshBAN" panose="02000000000000000000" pitchFamily="2" charset="0"/>
              </a:rPr>
              <a:t>ু</a:t>
            </a:r>
            <a:r>
              <a:rPr lang="en-US" sz="4000" dirty="0">
                <a:latin typeface="NikoshBAN" panose="02000000000000000000" pitchFamily="2" charset="0"/>
                <a:cs typeface="NikoshBAN" panose="02000000000000000000" pitchFamily="2" charset="0"/>
              </a:rPr>
              <a:t>জ</a:t>
            </a:r>
            <a:r>
              <a:rPr lang="bn-BD" sz="4000" dirty="0">
                <a:latin typeface="NikoshBAN" panose="02000000000000000000" pitchFamily="2" charset="0"/>
                <a:cs typeface="NikoshBAN" panose="02000000000000000000" pitchFamily="2" charset="0"/>
              </a:rPr>
              <a:t>ন</a:t>
            </a:r>
            <a:r>
              <a:rPr lang="en-US" sz="4000" dirty="0">
                <a:latin typeface="NikoshBAN" panose="02000000000000000000" pitchFamily="2" charset="0"/>
                <a:cs typeface="NikoshBAN" panose="02000000000000000000" pitchFamily="2" charset="0"/>
              </a:rPr>
              <a:t>ে</a:t>
            </a:r>
            <a:r>
              <a:rPr lang="bn-BD" sz="4000" dirty="0">
                <a:latin typeface="NikoshBAN" panose="02000000000000000000" pitchFamily="2" charset="0"/>
                <a:cs typeface="NikoshBAN" panose="02000000000000000000" pitchFamily="2" charset="0"/>
              </a:rPr>
              <a:t>র</a:t>
            </a:r>
            <a:r>
              <a:rPr lang="en-US" sz="4000" dirty="0">
                <a:latin typeface="NikoshBAN" panose="02000000000000000000" pitchFamily="2" charset="0"/>
                <a:cs typeface="NikoshBAN" panose="02000000000000000000" pitchFamily="2" charset="0"/>
              </a:rPr>
              <a:t> </a:t>
            </a:r>
            <a:r>
              <a:rPr lang="bn-BD" sz="4000" dirty="0">
                <a:latin typeface="NikoshBAN" panose="02000000000000000000" pitchFamily="2" charset="0"/>
                <a:cs typeface="NikoshBAN" panose="02000000000000000000" pitchFamily="2" charset="0"/>
              </a:rPr>
              <a:t>ম</a:t>
            </a:r>
            <a:r>
              <a:rPr lang="en-US" sz="4000" dirty="0" err="1">
                <a:latin typeface="NikoshBAN" panose="02000000000000000000" pitchFamily="2" charset="0"/>
                <a:cs typeface="NikoshBAN" panose="02000000000000000000" pitchFamily="2" charset="0"/>
              </a:rPr>
              <a:t>ধ্যে</a:t>
            </a:r>
            <a:r>
              <a:rPr lang="en-US" sz="4000" dirty="0">
                <a:latin typeface="NikoshBAN" panose="02000000000000000000" pitchFamily="2" charset="0"/>
                <a:cs typeface="NikoshBAN" panose="02000000000000000000" pitchFamily="2" charset="0"/>
              </a:rPr>
              <a:t> স</a:t>
            </a:r>
            <a:r>
              <a:rPr lang="bn-BD" sz="4000" dirty="0">
                <a:latin typeface="NikoshBAN" panose="02000000000000000000" pitchFamily="2" charset="0"/>
                <a:cs typeface="NikoshBAN" panose="02000000000000000000" pitchFamily="2" charset="0"/>
              </a:rPr>
              <a:t>ম</a:t>
            </a:r>
            <a:r>
              <a:rPr lang="en-US" sz="4000" dirty="0">
                <a:latin typeface="NikoshBAN" panose="02000000000000000000" pitchFamily="2" charset="0"/>
                <a:cs typeface="NikoshBAN" panose="02000000000000000000" pitchFamily="2" charset="0"/>
              </a:rPr>
              <a:t>্</a:t>
            </a:r>
            <a:r>
              <a:rPr lang="bn-BD" sz="4000" dirty="0">
                <a:latin typeface="NikoshBAN" panose="02000000000000000000" pitchFamily="2" charset="0"/>
                <a:cs typeface="NikoshBAN" panose="02000000000000000000" pitchFamily="2" charset="0"/>
              </a:rPr>
              <a:t>প</a:t>
            </a:r>
            <a:r>
              <a:rPr lang="en-US" sz="4000" dirty="0" err="1">
                <a:latin typeface="NikoshBAN" panose="02000000000000000000" pitchFamily="2" charset="0"/>
                <a:cs typeface="NikoshBAN" panose="02000000000000000000" pitchFamily="2" charset="0"/>
              </a:rPr>
              <a:t>র্ক</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কী</a:t>
            </a:r>
            <a:r>
              <a:rPr lang="en-US" sz="4000"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298375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DFB5712-0B1B-4264-8370-C6FCD821C6C5}"/>
              </a:ext>
            </a:extLst>
          </p:cNvPr>
          <p:cNvSpPr txBox="1"/>
          <p:nvPr/>
        </p:nvSpPr>
        <p:spPr>
          <a:xfrm>
            <a:off x="1245733" y="695849"/>
            <a:ext cx="5242152" cy="707886"/>
          </a:xfrm>
          <a:prstGeom prst="rect">
            <a:avLst/>
          </a:prstGeom>
          <a:noFill/>
        </p:spPr>
        <p:txBody>
          <a:bodyPr wrap="square" rtlCol="0">
            <a:spAutoFit/>
          </a:bodyPr>
          <a:lstStyle/>
          <a:p>
            <a:r>
              <a:rPr lang="en-US" sz="4000" dirty="0" err="1">
                <a:latin typeface="NikoshBAN" panose="02000000000000000000" pitchFamily="2" charset="0"/>
                <a:cs typeface="NikoshBAN" panose="02000000000000000000" pitchFamily="2" charset="0"/>
              </a:rPr>
              <a:t>আমাদের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আজকের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বিষয়</a:t>
            </a:r>
            <a:r>
              <a:rPr lang="en-US" sz="4000" dirty="0">
                <a:latin typeface="NikoshBAN" panose="02000000000000000000" pitchFamily="2" charset="0"/>
                <a:cs typeface="NikoshBAN" panose="02000000000000000000" pitchFamily="2" charset="0"/>
              </a:rPr>
              <a:t>--- </a:t>
            </a:r>
          </a:p>
        </p:txBody>
      </p:sp>
      <p:sp>
        <p:nvSpPr>
          <p:cNvPr id="3" name="TextBox 2">
            <a:extLst>
              <a:ext uri="{FF2B5EF4-FFF2-40B4-BE49-F238E27FC236}">
                <a16:creationId xmlns:a16="http://schemas.microsoft.com/office/drawing/2014/main" id="{C35A222F-02EE-4534-BC6B-848FD41EAB4D}"/>
              </a:ext>
            </a:extLst>
          </p:cNvPr>
          <p:cNvSpPr txBox="1"/>
          <p:nvPr/>
        </p:nvSpPr>
        <p:spPr>
          <a:xfrm>
            <a:off x="2209799" y="2404907"/>
            <a:ext cx="7576458" cy="3631763"/>
          </a:xfrm>
          <a:prstGeom prst="rect">
            <a:avLst/>
          </a:prstGeom>
          <a:noFill/>
        </p:spPr>
        <p:txBody>
          <a:bodyPr wrap="square" rtlCol="0">
            <a:spAutoFit/>
          </a:bodyPr>
          <a:lstStyle/>
          <a:p>
            <a:pPr algn="ctr"/>
            <a:r>
              <a:rPr lang="en-US" sz="11500" b="1" dirty="0" err="1">
                <a:solidFill>
                  <a:schemeClr val="accent1"/>
                </a:solidFill>
                <a:latin typeface="NikoshBAN" panose="02000000000000000000" pitchFamily="2" charset="0"/>
                <a:cs typeface="NikoshBAN" panose="02000000000000000000" pitchFamily="2" charset="0"/>
              </a:rPr>
              <a:t>উদ্ভিদ</a:t>
            </a:r>
            <a:r>
              <a:rPr lang="en-US" sz="11500" b="1" dirty="0">
                <a:solidFill>
                  <a:schemeClr val="accent1"/>
                </a:solidFill>
                <a:latin typeface="NikoshBAN" panose="02000000000000000000" pitchFamily="2" charset="0"/>
                <a:cs typeface="NikoshBAN" panose="02000000000000000000" pitchFamily="2" charset="0"/>
              </a:rPr>
              <a:t> ও </a:t>
            </a:r>
            <a:r>
              <a:rPr lang="en-US" sz="11500" b="1" dirty="0" err="1">
                <a:solidFill>
                  <a:schemeClr val="accent1"/>
                </a:solidFill>
                <a:latin typeface="NikoshBAN" panose="02000000000000000000" pitchFamily="2" charset="0"/>
                <a:cs typeface="NikoshBAN" panose="02000000000000000000" pitchFamily="2" charset="0"/>
              </a:rPr>
              <a:t>পানির</a:t>
            </a:r>
            <a:r>
              <a:rPr lang="en-US" sz="11500" b="1" dirty="0">
                <a:solidFill>
                  <a:schemeClr val="accent1"/>
                </a:solidFill>
                <a:latin typeface="NikoshBAN" panose="02000000000000000000" pitchFamily="2" charset="0"/>
                <a:cs typeface="NikoshBAN" panose="02000000000000000000" pitchFamily="2" charset="0"/>
              </a:rPr>
              <a:t> </a:t>
            </a:r>
            <a:r>
              <a:rPr lang="en-US" sz="11500" b="1" dirty="0" err="1">
                <a:solidFill>
                  <a:schemeClr val="accent1"/>
                </a:solidFill>
                <a:latin typeface="NikoshBAN" panose="02000000000000000000" pitchFamily="2" charset="0"/>
                <a:cs typeface="NikoshBAN" panose="02000000000000000000" pitchFamily="2" charset="0"/>
              </a:rPr>
              <a:t>সম্পর</a:t>
            </a:r>
            <a:r>
              <a:rPr lang="bn-BD" sz="11500" b="1" dirty="0">
                <a:solidFill>
                  <a:schemeClr val="accent1"/>
                </a:solidFill>
                <a:latin typeface="NikoshBAN" panose="02000000000000000000" pitchFamily="2" charset="0"/>
                <a:cs typeface="NikoshBAN" panose="02000000000000000000" pitchFamily="2" charset="0"/>
              </a:rPr>
              <a:t>্</a:t>
            </a:r>
            <a:r>
              <a:rPr lang="en-US" sz="11500" b="1" dirty="0">
                <a:solidFill>
                  <a:schemeClr val="accent1"/>
                </a:solidFill>
                <a:latin typeface="NikoshBAN" panose="02000000000000000000" pitchFamily="2" charset="0"/>
                <a:cs typeface="NikoshBAN" panose="02000000000000000000" pitchFamily="2" charset="0"/>
              </a:rPr>
              <a:t>ক  </a:t>
            </a:r>
          </a:p>
        </p:txBody>
      </p:sp>
    </p:spTree>
    <p:extLst>
      <p:ext uri="{BB962C8B-B14F-4D97-AF65-F5344CB8AC3E}">
        <p14:creationId xmlns:p14="http://schemas.microsoft.com/office/powerpoint/2010/main" val="664037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F4053A-6052-49B8-847A-E4FA6F4F882F}"/>
              </a:ext>
            </a:extLst>
          </p:cNvPr>
          <p:cNvSpPr txBox="1"/>
          <p:nvPr/>
        </p:nvSpPr>
        <p:spPr>
          <a:xfrm>
            <a:off x="1245733" y="695849"/>
            <a:ext cx="5242152" cy="707886"/>
          </a:xfrm>
          <a:prstGeom prst="rect">
            <a:avLst/>
          </a:prstGeom>
          <a:noFill/>
        </p:spPr>
        <p:txBody>
          <a:bodyPr wrap="square" rtlCol="0">
            <a:spAutoFit/>
          </a:bodyPr>
          <a:lstStyle/>
          <a:p>
            <a:r>
              <a:rPr lang="bn-IN" sz="4000" dirty="0">
                <a:latin typeface="NikoshBAN" panose="02000000000000000000" pitchFamily="2" charset="0"/>
                <a:cs typeface="NikoshBAN" panose="02000000000000000000" pitchFamily="2" charset="0"/>
              </a:rPr>
              <a:t>শিখনফলঃ </a:t>
            </a:r>
            <a:endParaRPr lang="en-US" sz="4000" dirty="0">
              <a:latin typeface="NikoshBAN" panose="02000000000000000000" pitchFamily="2" charset="0"/>
              <a:cs typeface="NikoshBAN" panose="02000000000000000000" pitchFamily="2" charset="0"/>
            </a:endParaRPr>
          </a:p>
        </p:txBody>
      </p:sp>
      <p:sp>
        <p:nvSpPr>
          <p:cNvPr id="4" name="Cloud 3">
            <a:extLst>
              <a:ext uri="{FF2B5EF4-FFF2-40B4-BE49-F238E27FC236}">
                <a16:creationId xmlns:a16="http://schemas.microsoft.com/office/drawing/2014/main" id="{DAE596FA-3F97-48F1-B98B-4704263FD100}"/>
              </a:ext>
            </a:extLst>
          </p:cNvPr>
          <p:cNvSpPr/>
          <p:nvPr/>
        </p:nvSpPr>
        <p:spPr>
          <a:xfrm>
            <a:off x="1485900" y="1088571"/>
            <a:ext cx="9220200" cy="4648201"/>
          </a:xfrm>
          <a:prstGeom prst="cloud">
            <a:avLst/>
          </a:prstGeom>
          <a:ln w="695325">
            <a:solidFill>
              <a:schemeClr val="accent3">
                <a:alpha val="51000"/>
              </a:schemeClr>
            </a:solidFill>
          </a:ln>
          <a:effectLst/>
          <a:scene3d>
            <a:camera prst="orthographicFront">
              <a:rot lat="0" lon="0" rev="0"/>
            </a:camera>
            <a:lightRig rig="contrasting" dir="t">
              <a:rot lat="0" lon="0" rev="7800000"/>
            </a:lightRig>
          </a:scene3d>
          <a:sp3d>
            <a:bevelT w="139700" h="139700"/>
          </a:sp3d>
        </p:spPr>
        <p:style>
          <a:lnRef idx="3">
            <a:schemeClr val="lt1"/>
          </a:lnRef>
          <a:fillRef idx="1">
            <a:schemeClr val="accent6"/>
          </a:fillRef>
          <a:effectRef idx="1">
            <a:schemeClr val="accent6"/>
          </a:effectRef>
          <a:fontRef idx="minor">
            <a:schemeClr val="lt1"/>
          </a:fontRef>
        </p:style>
        <p:txBody>
          <a:bodyPr rtlCol="0" anchor="ctr"/>
          <a:lstStyle/>
          <a:p>
            <a:pPr marL="342900" indent="-342900" algn="ctr">
              <a:buAutoNum type="arabicParenR"/>
            </a:pPr>
            <a:r>
              <a:rPr lang="bn-IN" sz="4000" b="1" dirty="0">
                <a:solidFill>
                  <a:srgbClr val="002060"/>
                </a:solidFill>
                <a:latin typeface="NikoshBAN" panose="02000000000000000000" pitchFamily="2" charset="0"/>
                <a:cs typeface="NikoshBAN" panose="02000000000000000000" pitchFamily="2" charset="0"/>
              </a:rPr>
              <a:t>উদ্ভিদ ও পানির সম্পর্ক ব্যাখ্যা করতে পারবে,</a:t>
            </a:r>
          </a:p>
          <a:p>
            <a:pPr marL="342900" indent="-342900" algn="ctr">
              <a:buAutoNum type="arabicParenR"/>
            </a:pPr>
            <a:r>
              <a:rPr lang="bn-IN" sz="4000" b="1" dirty="0">
                <a:solidFill>
                  <a:srgbClr val="002060"/>
                </a:solidFill>
                <a:latin typeface="NikoshBAN" panose="02000000000000000000" pitchFamily="2" charset="0"/>
                <a:cs typeface="NikoshBAN" panose="02000000000000000000" pitchFamily="2" charset="0"/>
              </a:rPr>
              <a:t>উদ্ভিদের পানি শোষণ প্রক্রিয়া ব্যাখ্যা করতে পারবে,</a:t>
            </a:r>
          </a:p>
          <a:p>
            <a:pPr marL="342900" indent="-342900" algn="ctr">
              <a:buAutoNum type="arabicParenR"/>
            </a:pPr>
            <a:r>
              <a:rPr lang="bn-IN" sz="4000" b="1" dirty="0">
                <a:solidFill>
                  <a:srgbClr val="002060"/>
                </a:solidFill>
                <a:latin typeface="NikoshBAN" panose="02000000000000000000" pitchFamily="2" charset="0"/>
                <a:cs typeface="NikoshBAN" panose="02000000000000000000" pitchFamily="2" charset="0"/>
              </a:rPr>
              <a:t>উদ্ভিদে পরিবহণ ব্যাখ্যা করতে পারবে। </a:t>
            </a:r>
            <a:endParaRPr lang="en-US" sz="4000" b="1"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25809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9A7800-524D-42D5-9078-D8441D72D203}"/>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7930" b="92070" l="7207" r="94595">
                        <a14:foregroundMark x1="16216" y1="22907" x2="16216" y2="22907"/>
                        <a14:foregroundMark x1="27477" y1="9692" x2="27477" y2="9692"/>
                        <a14:foregroundMark x1="49550" y1="7930" x2="49550" y2="7930"/>
                        <a14:foregroundMark x1="63964" y1="9251" x2="63964" y2="9251"/>
                        <a14:foregroundMark x1="75225" y1="18062" x2="75225" y2="18062"/>
                        <a14:foregroundMark x1="82432" y1="27753" x2="82432" y2="27753"/>
                        <a14:foregroundMark x1="90090" y1="36564" x2="90090" y2="36564"/>
                        <a14:foregroundMark x1="94144" y1="49339" x2="94144" y2="49339"/>
                        <a14:foregroundMark x1="95495" y1="60793" x2="95495" y2="60793"/>
                        <a14:foregroundMark x1="92793" y1="71366" x2="92793" y2="71366"/>
                        <a14:foregroundMark x1="84234" y1="81938" x2="84234" y2="81938"/>
                        <a14:foregroundMark x1="73423" y1="88987" x2="73423" y2="88987"/>
                        <a14:foregroundMark x1="66667" y1="92511" x2="66667" y2="92511"/>
                        <a14:foregroundMark x1="58559" y1="92070" x2="58559" y2="92070"/>
                        <a14:foregroundMark x1="44595" y1="92511" x2="44595" y2="92511"/>
                        <a14:foregroundMark x1="34234" y1="90308" x2="34234" y2="90308"/>
                        <a14:foregroundMark x1="24775" y1="88546" x2="24775" y2="88546"/>
                        <a14:foregroundMark x1="18018" y1="84141" x2="18018" y2="84141"/>
                        <a14:foregroundMark x1="13964" y1="78855" x2="13964" y2="78855"/>
                        <a14:foregroundMark x1="10360" y1="70485" x2="10360" y2="70485"/>
                        <a14:foregroundMark x1="7207" y1="61233" x2="7207" y2="61233"/>
                        <a14:foregroundMark x1="7207" y1="53304" x2="7207" y2="53304"/>
                        <a14:foregroundMark x1="9009" y1="44493" x2="9009" y2="44493"/>
                        <a14:foregroundMark x1="10360" y1="39648" x2="10360" y2="39648"/>
                        <a14:foregroundMark x1="12613" y1="33480" x2="12613" y2="33480"/>
                        <a14:foregroundMark x1="14865" y1="27753" x2="14865" y2="27753"/>
                        <a14:foregroundMark x1="15766" y1="22467" x2="15766" y2="22467"/>
                        <a14:backgroundMark x1="15315" y1="25551" x2="15315" y2="25551"/>
                        <a14:backgroundMark x1="15315" y1="24670" x2="15315" y2="24670"/>
                      </a14:backgroundRemoval>
                    </a14:imgEffect>
                    <a14:imgEffect>
                      <a14:sharpenSoften amount="50000"/>
                    </a14:imgEffect>
                    <a14:imgEffect>
                      <a14:saturation sat="400000"/>
                    </a14:imgEffect>
                    <a14:imgEffect>
                      <a14:brightnessContrast bright="20000" contrast="-40000"/>
                    </a14:imgEffect>
                  </a14:imgLayer>
                </a14:imgProps>
              </a:ext>
            </a:extLst>
          </a:blip>
          <a:srcRect b="6702"/>
          <a:stretch/>
        </p:blipFill>
        <p:spPr>
          <a:xfrm>
            <a:off x="-34478" y="310874"/>
            <a:ext cx="5629053" cy="5370059"/>
          </a:xfrm>
          <a:prstGeom prst="rect">
            <a:avLst/>
          </a:prstGeom>
        </p:spPr>
      </p:pic>
      <p:sp>
        <p:nvSpPr>
          <p:cNvPr id="4" name="TextBox 3">
            <a:extLst>
              <a:ext uri="{FF2B5EF4-FFF2-40B4-BE49-F238E27FC236}">
                <a16:creationId xmlns:a16="http://schemas.microsoft.com/office/drawing/2014/main" id="{8AF6ADF5-339F-4513-A1E3-D5B804BC659E}"/>
              </a:ext>
            </a:extLst>
          </p:cNvPr>
          <p:cNvSpPr txBox="1"/>
          <p:nvPr/>
        </p:nvSpPr>
        <p:spPr>
          <a:xfrm>
            <a:off x="5414961" y="874455"/>
            <a:ext cx="6417810" cy="2554545"/>
          </a:xfrm>
          <a:prstGeom prst="rect">
            <a:avLst/>
          </a:prstGeom>
          <a:noFill/>
        </p:spPr>
        <p:txBody>
          <a:bodyPr wrap="square" rtlCol="0">
            <a:spAutoFit/>
          </a:bodyPr>
          <a:lstStyle/>
          <a:p>
            <a:r>
              <a:rPr lang="bn-IN" sz="4000" dirty="0">
                <a:latin typeface="NikoshBAN" panose="02000000000000000000" pitchFamily="2" charset="0"/>
                <a:cs typeface="NikoshBAN" panose="02000000000000000000" pitchFamily="2" charset="0"/>
              </a:rPr>
              <a:t>পানির অপর নাম জীবন। প্রোটোপ্লাজমের শতকরা ৯০ভাগ পানি থাকে, আর একারণেই পানিকে ফ্লুইড অফ লাইফ বলা হয়। </a:t>
            </a:r>
            <a:r>
              <a:rPr lang="en-US" sz="4000" dirty="0">
                <a:latin typeface="NikoshBAN" panose="02000000000000000000" pitchFamily="2" charset="0"/>
                <a:cs typeface="NikoshBAN" panose="02000000000000000000" pitchFamily="2" charset="0"/>
              </a:rPr>
              <a:t> </a:t>
            </a:r>
          </a:p>
        </p:txBody>
      </p:sp>
      <p:sp>
        <p:nvSpPr>
          <p:cNvPr id="5" name="TextBox 4">
            <a:extLst>
              <a:ext uri="{FF2B5EF4-FFF2-40B4-BE49-F238E27FC236}">
                <a16:creationId xmlns:a16="http://schemas.microsoft.com/office/drawing/2014/main" id="{7575DC8C-E36F-4282-8E46-BF8C6BB114BE}"/>
              </a:ext>
            </a:extLst>
          </p:cNvPr>
          <p:cNvSpPr txBox="1"/>
          <p:nvPr/>
        </p:nvSpPr>
        <p:spPr>
          <a:xfrm>
            <a:off x="5774190" y="1972141"/>
            <a:ext cx="6417810" cy="1323439"/>
          </a:xfrm>
          <a:prstGeom prst="rect">
            <a:avLst/>
          </a:prstGeom>
          <a:noFill/>
        </p:spPr>
        <p:txBody>
          <a:bodyPr wrap="square" rtlCol="0">
            <a:spAutoFit/>
          </a:bodyPr>
          <a:lstStyle/>
          <a:p>
            <a:r>
              <a:rPr lang="bn-IN" sz="4000" dirty="0">
                <a:latin typeface="NikoshBAN" panose="02000000000000000000" pitchFamily="2" charset="0"/>
                <a:cs typeface="NikoshBAN" panose="02000000000000000000" pitchFamily="2" charset="0"/>
              </a:rPr>
              <a:t>পানির অভাব হলে প্রোটোপ্লাজম শুকিয়ে মারা পর্যন্ত যেতে পারে। </a:t>
            </a:r>
            <a:r>
              <a:rPr lang="en-US" sz="4000" dirty="0">
                <a:latin typeface="NikoshBAN" panose="02000000000000000000" pitchFamily="2" charset="0"/>
                <a:cs typeface="NikoshBAN" panose="02000000000000000000" pitchFamily="2" charset="0"/>
              </a:rPr>
              <a:t> </a:t>
            </a:r>
          </a:p>
        </p:txBody>
      </p:sp>
      <p:sp>
        <p:nvSpPr>
          <p:cNvPr id="6" name="TextBox 5">
            <a:extLst>
              <a:ext uri="{FF2B5EF4-FFF2-40B4-BE49-F238E27FC236}">
                <a16:creationId xmlns:a16="http://schemas.microsoft.com/office/drawing/2014/main" id="{858A5DB1-7A9C-4BE8-978F-3E8A2BB20D62}"/>
              </a:ext>
            </a:extLst>
          </p:cNvPr>
          <p:cNvSpPr txBox="1"/>
          <p:nvPr/>
        </p:nvSpPr>
        <p:spPr>
          <a:xfrm>
            <a:off x="5575809" y="254859"/>
            <a:ext cx="6417810" cy="707886"/>
          </a:xfrm>
          <a:prstGeom prst="rect">
            <a:avLst/>
          </a:prstGeom>
          <a:noFill/>
        </p:spPr>
        <p:txBody>
          <a:bodyPr wrap="square" rtlCol="0">
            <a:spAutoFit/>
          </a:bodyPr>
          <a:lstStyle/>
          <a:p>
            <a:r>
              <a:rPr lang="bn-IN" sz="4000" dirty="0">
                <a:latin typeface="NikoshBAN" panose="02000000000000000000" pitchFamily="2" charset="0"/>
                <a:cs typeface="NikoshBAN" panose="02000000000000000000" pitchFamily="2" charset="0"/>
              </a:rPr>
              <a:t>উদ্ভিদে পানির প্রয়োজনীয় দিক--- </a:t>
            </a:r>
            <a:r>
              <a:rPr lang="en-US" sz="4000" dirty="0">
                <a:latin typeface="NikoshBAN" panose="02000000000000000000" pitchFamily="2" charset="0"/>
                <a:cs typeface="NikoshBAN" panose="02000000000000000000" pitchFamily="2" charset="0"/>
              </a:rPr>
              <a:t> </a:t>
            </a:r>
          </a:p>
        </p:txBody>
      </p:sp>
      <p:sp>
        <p:nvSpPr>
          <p:cNvPr id="7" name="TextBox 6">
            <a:extLst>
              <a:ext uri="{FF2B5EF4-FFF2-40B4-BE49-F238E27FC236}">
                <a16:creationId xmlns:a16="http://schemas.microsoft.com/office/drawing/2014/main" id="{EFF020BD-58EF-4A70-A490-455A296CDD89}"/>
              </a:ext>
            </a:extLst>
          </p:cNvPr>
          <p:cNvSpPr txBox="1"/>
          <p:nvPr/>
        </p:nvSpPr>
        <p:spPr>
          <a:xfrm>
            <a:off x="5346817" y="2260407"/>
            <a:ext cx="6417810" cy="1938992"/>
          </a:xfrm>
          <a:prstGeom prst="rect">
            <a:avLst/>
          </a:prstGeom>
          <a:noFill/>
        </p:spPr>
        <p:txBody>
          <a:bodyPr wrap="square" rtlCol="0">
            <a:spAutoFit/>
          </a:bodyPr>
          <a:lstStyle/>
          <a:p>
            <a:r>
              <a:rPr lang="bn-IN" sz="4000" dirty="0">
                <a:latin typeface="NikoshBAN" panose="02000000000000000000" pitchFamily="2" charset="0"/>
                <a:cs typeface="NikoshBAN" panose="02000000000000000000" pitchFamily="2" charset="0"/>
              </a:rPr>
              <a:t>ক) প্রোটোপ্লাজম সজীব রাখতে পানি প্রয়োজন। প্রোটোপ্লাজমকে বাচাতে হলে পানির বিকপ্ল নাই। </a:t>
            </a:r>
            <a:r>
              <a:rPr lang="en-US" sz="4000" dirty="0">
                <a:latin typeface="NikoshBAN" panose="02000000000000000000" pitchFamily="2" charset="0"/>
                <a:cs typeface="NikoshBAN" panose="02000000000000000000" pitchFamily="2" charset="0"/>
              </a:rPr>
              <a:t> </a:t>
            </a:r>
          </a:p>
        </p:txBody>
      </p:sp>
      <p:sp>
        <p:nvSpPr>
          <p:cNvPr id="8" name="TextBox 7">
            <a:extLst>
              <a:ext uri="{FF2B5EF4-FFF2-40B4-BE49-F238E27FC236}">
                <a16:creationId xmlns:a16="http://schemas.microsoft.com/office/drawing/2014/main" id="{5EE15FCF-B73C-4A3B-BAE3-0D273BEECDD6}"/>
              </a:ext>
            </a:extLst>
          </p:cNvPr>
          <p:cNvSpPr txBox="1"/>
          <p:nvPr/>
        </p:nvSpPr>
        <p:spPr>
          <a:xfrm>
            <a:off x="5560504" y="2018307"/>
            <a:ext cx="6417810" cy="2554545"/>
          </a:xfrm>
          <a:prstGeom prst="rect">
            <a:avLst/>
          </a:prstGeom>
          <a:noFill/>
        </p:spPr>
        <p:txBody>
          <a:bodyPr wrap="square" rtlCol="0">
            <a:spAutoFit/>
          </a:bodyPr>
          <a:lstStyle/>
          <a:p>
            <a:r>
              <a:rPr lang="bn-IN" sz="4000" dirty="0">
                <a:latin typeface="NikoshBAN" panose="02000000000000000000" pitchFamily="2" charset="0"/>
                <a:cs typeface="NikoshBAN" panose="02000000000000000000" pitchFamily="2" charset="0"/>
              </a:rPr>
              <a:t>খ) সালোকসংশ্লেষণ ও প্রস্বেদন প্রক্রিয়া চালু রাখতে পানির বিকল্প নাই। এই জন্য শুকনো মৌসুমে উদ্ভিদে পানি সেচ দিতে হয়। </a:t>
            </a:r>
            <a:r>
              <a:rPr lang="en-US" sz="4000" dirty="0">
                <a:latin typeface="NikoshBAN" panose="02000000000000000000" pitchFamily="2" charset="0"/>
                <a:cs typeface="NikoshBAN" panose="02000000000000000000" pitchFamily="2" charset="0"/>
              </a:rPr>
              <a:t> </a:t>
            </a:r>
          </a:p>
        </p:txBody>
      </p:sp>
      <p:sp>
        <p:nvSpPr>
          <p:cNvPr id="10" name="TextBox 9">
            <a:extLst>
              <a:ext uri="{FF2B5EF4-FFF2-40B4-BE49-F238E27FC236}">
                <a16:creationId xmlns:a16="http://schemas.microsoft.com/office/drawing/2014/main" id="{A7D46D02-04F1-4E76-BD0C-17808C4AFCBA}"/>
              </a:ext>
            </a:extLst>
          </p:cNvPr>
          <p:cNvSpPr txBox="1"/>
          <p:nvPr/>
        </p:nvSpPr>
        <p:spPr>
          <a:xfrm>
            <a:off x="6160865" y="3105496"/>
            <a:ext cx="6417810" cy="1323439"/>
          </a:xfrm>
          <a:prstGeom prst="rect">
            <a:avLst/>
          </a:prstGeom>
          <a:noFill/>
        </p:spPr>
        <p:txBody>
          <a:bodyPr wrap="square" rtlCol="0">
            <a:spAutoFit/>
          </a:bodyPr>
          <a:lstStyle/>
          <a:p>
            <a:r>
              <a:rPr lang="bn-IN" sz="4000" dirty="0">
                <a:latin typeface="NikoshBAN" panose="02000000000000000000" pitchFamily="2" charset="0"/>
                <a:cs typeface="NikoshBAN" panose="02000000000000000000" pitchFamily="2" charset="0"/>
              </a:rPr>
              <a:t>গ) পানি একটি দ্রাবক। বিপাকীয় কাজে পানি প্রয়োজন। </a:t>
            </a:r>
            <a:r>
              <a:rPr lang="en-US" sz="4000" dirty="0">
                <a:latin typeface="NikoshBAN" panose="02000000000000000000" pitchFamily="2" charset="0"/>
                <a:cs typeface="NikoshBAN" panose="02000000000000000000" pitchFamily="2" charset="0"/>
              </a:rPr>
              <a:t> </a:t>
            </a:r>
          </a:p>
        </p:txBody>
      </p:sp>
      <p:sp>
        <p:nvSpPr>
          <p:cNvPr id="11" name="TextBox 10">
            <a:extLst>
              <a:ext uri="{FF2B5EF4-FFF2-40B4-BE49-F238E27FC236}">
                <a16:creationId xmlns:a16="http://schemas.microsoft.com/office/drawing/2014/main" id="{F86418E8-C8D2-479B-A3E8-7B69EA661B14}"/>
              </a:ext>
            </a:extLst>
          </p:cNvPr>
          <p:cNvSpPr txBox="1"/>
          <p:nvPr/>
        </p:nvSpPr>
        <p:spPr>
          <a:xfrm>
            <a:off x="5504768" y="1630568"/>
            <a:ext cx="6417810" cy="1323439"/>
          </a:xfrm>
          <a:prstGeom prst="rect">
            <a:avLst/>
          </a:prstGeom>
          <a:noFill/>
        </p:spPr>
        <p:txBody>
          <a:bodyPr wrap="square" rtlCol="0">
            <a:spAutoFit/>
          </a:bodyPr>
          <a:lstStyle/>
          <a:p>
            <a:r>
              <a:rPr lang="bn-IN" sz="4000" dirty="0">
                <a:latin typeface="NikoshBAN" panose="02000000000000000000" pitchFamily="2" charset="0"/>
                <a:cs typeface="NikoshBAN" panose="02000000000000000000" pitchFamily="2" charset="0"/>
              </a:rPr>
              <a:t>উদ্ভিদের বৃদ্ধি ও চলনে পানির ভূমিকা রয়েছে। </a:t>
            </a:r>
            <a:r>
              <a:rPr lang="en-US" sz="4000" dirty="0">
                <a:latin typeface="NikoshBAN" panose="02000000000000000000" pitchFamily="2" charset="0"/>
                <a:cs typeface="NikoshBAN" panose="02000000000000000000" pitchFamily="2" charset="0"/>
              </a:rPr>
              <a:t> </a:t>
            </a:r>
          </a:p>
        </p:txBody>
      </p:sp>
      <p:sp>
        <p:nvSpPr>
          <p:cNvPr id="12" name="TextBox 11">
            <a:extLst>
              <a:ext uri="{FF2B5EF4-FFF2-40B4-BE49-F238E27FC236}">
                <a16:creationId xmlns:a16="http://schemas.microsoft.com/office/drawing/2014/main" id="{1AC33221-80BF-4899-87C3-A2FF60483DF1}"/>
              </a:ext>
            </a:extLst>
          </p:cNvPr>
          <p:cNvSpPr txBox="1"/>
          <p:nvPr/>
        </p:nvSpPr>
        <p:spPr>
          <a:xfrm>
            <a:off x="6031136" y="3469071"/>
            <a:ext cx="6417810" cy="1323439"/>
          </a:xfrm>
          <a:prstGeom prst="rect">
            <a:avLst/>
          </a:prstGeom>
          <a:noFill/>
        </p:spPr>
        <p:txBody>
          <a:bodyPr wrap="square" rtlCol="0">
            <a:spAutoFit/>
          </a:bodyPr>
          <a:lstStyle/>
          <a:p>
            <a:r>
              <a:rPr lang="bn-IN" sz="4000" dirty="0">
                <a:latin typeface="NikoshBAN" panose="02000000000000000000" pitchFamily="2" charset="0"/>
                <a:cs typeface="NikoshBAN" panose="02000000000000000000" pitchFamily="2" charset="0"/>
              </a:rPr>
              <a:t>এই পানি উদ্ভিদ মূলের মাধ্যমে শোষণ করে থাকে।  </a:t>
            </a:r>
            <a:r>
              <a:rPr lang="en-US" sz="4000"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3093951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grpId="1" nodeType="clickEffect">
                                  <p:stCondLst>
                                    <p:cond delay="0"/>
                                  </p:stCondLst>
                                  <p:childTnLst>
                                    <p:anim calcmode="lin" valueType="num">
                                      <p:cBhvr additive="base">
                                        <p:cTn id="12" dur="500"/>
                                        <p:tgtEl>
                                          <p:spTgt spid="4"/>
                                        </p:tgtEl>
                                        <p:attrNameLst>
                                          <p:attrName>ppt_x</p:attrName>
                                        </p:attrNameLst>
                                      </p:cBhvr>
                                      <p:tavLst>
                                        <p:tav tm="0">
                                          <p:val>
                                            <p:strVal val="ppt_x"/>
                                          </p:val>
                                        </p:tav>
                                        <p:tav tm="100000">
                                          <p:val>
                                            <p:strVal val="1+ppt_w/2"/>
                                          </p:val>
                                        </p:tav>
                                      </p:tavLst>
                                    </p:anim>
                                    <p:anim calcmode="lin" valueType="num">
                                      <p:cBhvr additive="base">
                                        <p:cTn id="13" dur="500"/>
                                        <p:tgtEl>
                                          <p:spTgt spid="4"/>
                                        </p:tgtEl>
                                        <p:attrNameLst>
                                          <p:attrName>ppt_y</p:attrName>
                                        </p:attrNameLst>
                                      </p:cBhvr>
                                      <p:tavLst>
                                        <p:tav tm="0">
                                          <p:val>
                                            <p:strVal val="ppt_y"/>
                                          </p:val>
                                        </p:tav>
                                        <p:tav tm="100000">
                                          <p:val>
                                            <p:strVal val="ppt_y"/>
                                          </p:val>
                                        </p:tav>
                                      </p:tavLst>
                                    </p:anim>
                                    <p:set>
                                      <p:cBhvr>
                                        <p:cTn id="14" dur="1" fill="hold">
                                          <p:stCondLst>
                                            <p:cond delay="4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2" fill="hold" grpId="1" nodeType="clickEffect">
                                  <p:stCondLst>
                                    <p:cond delay="0"/>
                                  </p:stCondLst>
                                  <p:childTnLst>
                                    <p:anim calcmode="lin" valueType="num">
                                      <p:cBhvr additive="base">
                                        <p:cTn id="24" dur="500"/>
                                        <p:tgtEl>
                                          <p:spTgt spid="5"/>
                                        </p:tgtEl>
                                        <p:attrNameLst>
                                          <p:attrName>ppt_x</p:attrName>
                                        </p:attrNameLst>
                                      </p:cBhvr>
                                      <p:tavLst>
                                        <p:tav tm="0">
                                          <p:val>
                                            <p:strVal val="ppt_x"/>
                                          </p:val>
                                        </p:tav>
                                        <p:tav tm="100000">
                                          <p:val>
                                            <p:strVal val="1+ppt_w/2"/>
                                          </p:val>
                                        </p:tav>
                                      </p:tavLst>
                                    </p:anim>
                                    <p:anim calcmode="lin" valueType="num">
                                      <p:cBhvr additive="base">
                                        <p:cTn id="25" dur="500"/>
                                        <p:tgtEl>
                                          <p:spTgt spid="5"/>
                                        </p:tgtEl>
                                        <p:attrNameLst>
                                          <p:attrName>ppt_y</p:attrName>
                                        </p:attrNameLst>
                                      </p:cBhvr>
                                      <p:tavLst>
                                        <p:tav tm="0">
                                          <p:val>
                                            <p:strVal val="ppt_y"/>
                                          </p:val>
                                        </p:tav>
                                        <p:tav tm="100000">
                                          <p:val>
                                            <p:strVal val="ppt_y"/>
                                          </p:val>
                                        </p:tav>
                                      </p:tavLst>
                                    </p:anim>
                                    <p:set>
                                      <p:cBhvr>
                                        <p:cTn id="26" dur="1" fill="hold">
                                          <p:stCondLst>
                                            <p:cond delay="499"/>
                                          </p:stCondLst>
                                        </p:cTn>
                                        <p:tgtEl>
                                          <p:spTgt spid="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0-#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0-#ppt_w/2"/>
                                          </p:val>
                                        </p:tav>
                                        <p:tav tm="100000">
                                          <p:val>
                                            <p:strVal val="#ppt_x"/>
                                          </p:val>
                                        </p:tav>
                                      </p:tavLst>
                                    </p:anim>
                                    <p:anim calcmode="lin" valueType="num">
                                      <p:cBhvr additive="base">
                                        <p:cTn id="3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xit" presetSubtype="2" fill="hold" grpId="1" nodeType="clickEffect">
                                  <p:stCondLst>
                                    <p:cond delay="0"/>
                                  </p:stCondLst>
                                  <p:childTnLst>
                                    <p:anim calcmode="lin" valueType="num">
                                      <p:cBhvr additive="base">
                                        <p:cTn id="42" dur="500"/>
                                        <p:tgtEl>
                                          <p:spTgt spid="7"/>
                                        </p:tgtEl>
                                        <p:attrNameLst>
                                          <p:attrName>ppt_x</p:attrName>
                                        </p:attrNameLst>
                                      </p:cBhvr>
                                      <p:tavLst>
                                        <p:tav tm="0">
                                          <p:val>
                                            <p:strVal val="ppt_x"/>
                                          </p:val>
                                        </p:tav>
                                        <p:tav tm="100000">
                                          <p:val>
                                            <p:strVal val="1+ppt_w/2"/>
                                          </p:val>
                                        </p:tav>
                                      </p:tavLst>
                                    </p:anim>
                                    <p:anim calcmode="lin" valueType="num">
                                      <p:cBhvr additive="base">
                                        <p:cTn id="43" dur="500"/>
                                        <p:tgtEl>
                                          <p:spTgt spid="7"/>
                                        </p:tgtEl>
                                        <p:attrNameLst>
                                          <p:attrName>ppt_y</p:attrName>
                                        </p:attrNameLst>
                                      </p:cBhvr>
                                      <p:tavLst>
                                        <p:tav tm="0">
                                          <p:val>
                                            <p:strVal val="ppt_y"/>
                                          </p:val>
                                        </p:tav>
                                        <p:tav tm="100000">
                                          <p:val>
                                            <p:strVal val="ppt_y"/>
                                          </p:val>
                                        </p:tav>
                                      </p:tavLst>
                                    </p:anim>
                                    <p:set>
                                      <p:cBhvr>
                                        <p:cTn id="44" dur="1" fill="hold">
                                          <p:stCondLst>
                                            <p:cond delay="499"/>
                                          </p:stCondLst>
                                        </p:cTn>
                                        <p:tgtEl>
                                          <p:spTgt spid="7"/>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0-#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xit" presetSubtype="2" fill="hold" grpId="1" nodeType="clickEffect">
                                  <p:stCondLst>
                                    <p:cond delay="0"/>
                                  </p:stCondLst>
                                  <p:childTnLst>
                                    <p:anim calcmode="lin" valueType="num">
                                      <p:cBhvr additive="base">
                                        <p:cTn id="54" dur="500"/>
                                        <p:tgtEl>
                                          <p:spTgt spid="8"/>
                                        </p:tgtEl>
                                        <p:attrNameLst>
                                          <p:attrName>ppt_x</p:attrName>
                                        </p:attrNameLst>
                                      </p:cBhvr>
                                      <p:tavLst>
                                        <p:tav tm="0">
                                          <p:val>
                                            <p:strVal val="ppt_x"/>
                                          </p:val>
                                        </p:tav>
                                        <p:tav tm="100000">
                                          <p:val>
                                            <p:strVal val="1+ppt_w/2"/>
                                          </p:val>
                                        </p:tav>
                                      </p:tavLst>
                                    </p:anim>
                                    <p:anim calcmode="lin" valueType="num">
                                      <p:cBhvr additive="base">
                                        <p:cTn id="55" dur="500"/>
                                        <p:tgtEl>
                                          <p:spTgt spid="8"/>
                                        </p:tgtEl>
                                        <p:attrNameLst>
                                          <p:attrName>ppt_y</p:attrName>
                                        </p:attrNameLst>
                                      </p:cBhvr>
                                      <p:tavLst>
                                        <p:tav tm="0">
                                          <p:val>
                                            <p:strVal val="ppt_y"/>
                                          </p:val>
                                        </p:tav>
                                        <p:tav tm="100000">
                                          <p:val>
                                            <p:strVal val="ppt_y"/>
                                          </p:val>
                                        </p:tav>
                                      </p:tavLst>
                                    </p:anim>
                                    <p:set>
                                      <p:cBhvr>
                                        <p:cTn id="56" dur="1" fill="hold">
                                          <p:stCondLst>
                                            <p:cond delay="499"/>
                                          </p:stCondLst>
                                        </p:cTn>
                                        <p:tgtEl>
                                          <p:spTgt spid="8"/>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0-#ppt_w/2"/>
                                          </p:val>
                                        </p:tav>
                                        <p:tav tm="100000">
                                          <p:val>
                                            <p:strVal val="#ppt_x"/>
                                          </p:val>
                                        </p:tav>
                                      </p:tavLst>
                                    </p:anim>
                                    <p:anim calcmode="lin" valueType="num">
                                      <p:cBhvr additive="base">
                                        <p:cTn id="6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xit" presetSubtype="2" fill="hold" grpId="1" nodeType="clickEffect">
                                  <p:stCondLst>
                                    <p:cond delay="0"/>
                                  </p:stCondLst>
                                  <p:childTnLst>
                                    <p:anim calcmode="lin" valueType="num">
                                      <p:cBhvr additive="base">
                                        <p:cTn id="66" dur="500"/>
                                        <p:tgtEl>
                                          <p:spTgt spid="10"/>
                                        </p:tgtEl>
                                        <p:attrNameLst>
                                          <p:attrName>ppt_x</p:attrName>
                                        </p:attrNameLst>
                                      </p:cBhvr>
                                      <p:tavLst>
                                        <p:tav tm="0">
                                          <p:val>
                                            <p:strVal val="ppt_x"/>
                                          </p:val>
                                        </p:tav>
                                        <p:tav tm="100000">
                                          <p:val>
                                            <p:strVal val="1+ppt_w/2"/>
                                          </p:val>
                                        </p:tav>
                                      </p:tavLst>
                                    </p:anim>
                                    <p:anim calcmode="lin" valueType="num">
                                      <p:cBhvr additive="base">
                                        <p:cTn id="67" dur="500"/>
                                        <p:tgtEl>
                                          <p:spTgt spid="10"/>
                                        </p:tgtEl>
                                        <p:attrNameLst>
                                          <p:attrName>ppt_y</p:attrName>
                                        </p:attrNameLst>
                                      </p:cBhvr>
                                      <p:tavLst>
                                        <p:tav tm="0">
                                          <p:val>
                                            <p:strVal val="ppt_y"/>
                                          </p:val>
                                        </p:tav>
                                        <p:tav tm="100000">
                                          <p:val>
                                            <p:strVal val="ppt_y"/>
                                          </p:val>
                                        </p:tav>
                                      </p:tavLst>
                                    </p:anim>
                                    <p:set>
                                      <p:cBhvr>
                                        <p:cTn id="68" dur="1" fill="hold">
                                          <p:stCondLst>
                                            <p:cond delay="499"/>
                                          </p:stCondLst>
                                        </p:cTn>
                                        <p:tgtEl>
                                          <p:spTgt spid="10"/>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11"/>
                                        </p:tgtEl>
                                        <p:attrNameLst>
                                          <p:attrName>style.visibility</p:attrName>
                                        </p:attrNameLst>
                                      </p:cBhvr>
                                      <p:to>
                                        <p:strVal val="visible"/>
                                      </p:to>
                                    </p:set>
                                    <p:anim calcmode="lin" valueType="num">
                                      <p:cBhvr additive="base">
                                        <p:cTn id="73" dur="500" fill="hold"/>
                                        <p:tgtEl>
                                          <p:spTgt spid="11"/>
                                        </p:tgtEl>
                                        <p:attrNameLst>
                                          <p:attrName>ppt_x</p:attrName>
                                        </p:attrNameLst>
                                      </p:cBhvr>
                                      <p:tavLst>
                                        <p:tav tm="0">
                                          <p:val>
                                            <p:strVal val="0-#ppt_w/2"/>
                                          </p:val>
                                        </p:tav>
                                        <p:tav tm="100000">
                                          <p:val>
                                            <p:strVal val="#ppt_x"/>
                                          </p:val>
                                        </p:tav>
                                      </p:tavLst>
                                    </p:anim>
                                    <p:anim calcmode="lin" valueType="num">
                                      <p:cBhvr additive="base">
                                        <p:cTn id="7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xit" presetSubtype="2" fill="hold" grpId="1" nodeType="clickEffect">
                                  <p:stCondLst>
                                    <p:cond delay="0"/>
                                  </p:stCondLst>
                                  <p:childTnLst>
                                    <p:anim calcmode="lin" valueType="num">
                                      <p:cBhvr additive="base">
                                        <p:cTn id="78" dur="500"/>
                                        <p:tgtEl>
                                          <p:spTgt spid="11"/>
                                        </p:tgtEl>
                                        <p:attrNameLst>
                                          <p:attrName>ppt_x</p:attrName>
                                        </p:attrNameLst>
                                      </p:cBhvr>
                                      <p:tavLst>
                                        <p:tav tm="0">
                                          <p:val>
                                            <p:strVal val="ppt_x"/>
                                          </p:val>
                                        </p:tav>
                                        <p:tav tm="100000">
                                          <p:val>
                                            <p:strVal val="1+ppt_w/2"/>
                                          </p:val>
                                        </p:tav>
                                      </p:tavLst>
                                    </p:anim>
                                    <p:anim calcmode="lin" valueType="num">
                                      <p:cBhvr additive="base">
                                        <p:cTn id="79" dur="500"/>
                                        <p:tgtEl>
                                          <p:spTgt spid="11"/>
                                        </p:tgtEl>
                                        <p:attrNameLst>
                                          <p:attrName>ppt_y</p:attrName>
                                        </p:attrNameLst>
                                      </p:cBhvr>
                                      <p:tavLst>
                                        <p:tav tm="0">
                                          <p:val>
                                            <p:strVal val="ppt_y"/>
                                          </p:val>
                                        </p:tav>
                                        <p:tav tm="100000">
                                          <p:val>
                                            <p:strVal val="ppt_y"/>
                                          </p:val>
                                        </p:tav>
                                      </p:tavLst>
                                    </p:anim>
                                    <p:set>
                                      <p:cBhvr>
                                        <p:cTn id="80" dur="1" fill="hold">
                                          <p:stCondLst>
                                            <p:cond delay="499"/>
                                          </p:stCondLst>
                                        </p:cTn>
                                        <p:tgtEl>
                                          <p:spTgt spid="11"/>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12"/>
                                        </p:tgtEl>
                                        <p:attrNameLst>
                                          <p:attrName>style.visibility</p:attrName>
                                        </p:attrNameLst>
                                      </p:cBhvr>
                                      <p:to>
                                        <p:strVal val="visible"/>
                                      </p:to>
                                    </p:set>
                                    <p:anim calcmode="lin" valueType="num">
                                      <p:cBhvr additive="base">
                                        <p:cTn id="85" dur="500" fill="hold"/>
                                        <p:tgtEl>
                                          <p:spTgt spid="12"/>
                                        </p:tgtEl>
                                        <p:attrNameLst>
                                          <p:attrName>ppt_x</p:attrName>
                                        </p:attrNameLst>
                                      </p:cBhvr>
                                      <p:tavLst>
                                        <p:tav tm="0">
                                          <p:val>
                                            <p:strVal val="0-#ppt_w/2"/>
                                          </p:val>
                                        </p:tav>
                                        <p:tav tm="100000">
                                          <p:val>
                                            <p:strVal val="#ppt_x"/>
                                          </p:val>
                                        </p:tav>
                                      </p:tavLst>
                                    </p:anim>
                                    <p:anim calcmode="lin" valueType="num">
                                      <p:cBhvr additive="base">
                                        <p:cTn id="8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xit" presetSubtype="2" fill="hold" grpId="1" nodeType="clickEffect">
                                  <p:stCondLst>
                                    <p:cond delay="0"/>
                                  </p:stCondLst>
                                  <p:childTnLst>
                                    <p:anim calcmode="lin" valueType="num">
                                      <p:cBhvr additive="base">
                                        <p:cTn id="90" dur="500"/>
                                        <p:tgtEl>
                                          <p:spTgt spid="12"/>
                                        </p:tgtEl>
                                        <p:attrNameLst>
                                          <p:attrName>ppt_x</p:attrName>
                                        </p:attrNameLst>
                                      </p:cBhvr>
                                      <p:tavLst>
                                        <p:tav tm="0">
                                          <p:val>
                                            <p:strVal val="ppt_x"/>
                                          </p:val>
                                        </p:tav>
                                        <p:tav tm="100000">
                                          <p:val>
                                            <p:strVal val="1+ppt_w/2"/>
                                          </p:val>
                                        </p:tav>
                                      </p:tavLst>
                                    </p:anim>
                                    <p:anim calcmode="lin" valueType="num">
                                      <p:cBhvr additive="base">
                                        <p:cTn id="91" dur="500"/>
                                        <p:tgtEl>
                                          <p:spTgt spid="12"/>
                                        </p:tgtEl>
                                        <p:attrNameLst>
                                          <p:attrName>ppt_y</p:attrName>
                                        </p:attrNameLst>
                                      </p:cBhvr>
                                      <p:tavLst>
                                        <p:tav tm="0">
                                          <p:val>
                                            <p:strVal val="ppt_y"/>
                                          </p:val>
                                        </p:tav>
                                        <p:tav tm="100000">
                                          <p:val>
                                            <p:strVal val="ppt_y"/>
                                          </p:val>
                                        </p:tav>
                                      </p:tavLst>
                                    </p:anim>
                                    <p:set>
                                      <p:cBhvr>
                                        <p:cTn id="9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P spid="7" grpId="0"/>
      <p:bldP spid="7" grpId="1"/>
      <p:bldP spid="8" grpId="0"/>
      <p:bldP spid="8" grpId="1"/>
      <p:bldP spid="10" grpId="0"/>
      <p:bldP spid="10" grpId="1"/>
      <p:bldP spid="11" grpId="0"/>
      <p:bldP spid="11" grpId="1"/>
      <p:bldP spid="12" grpId="0"/>
      <p:bldP spid="12"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563A23-0176-436B-A78B-2E1D568F64DC}"/>
              </a:ext>
            </a:extLst>
          </p:cNvPr>
          <p:cNvSpPr txBox="1"/>
          <p:nvPr/>
        </p:nvSpPr>
        <p:spPr>
          <a:xfrm>
            <a:off x="598714" y="4974771"/>
            <a:ext cx="10733315" cy="646331"/>
          </a:xfrm>
          <a:prstGeom prst="rect">
            <a:avLst/>
          </a:prstGeom>
          <a:noFill/>
        </p:spPr>
        <p:txBody>
          <a:bodyPr wrap="square" rtlCol="0">
            <a:spAutoFit/>
          </a:bodyPr>
          <a:lstStyle/>
          <a:p>
            <a:r>
              <a:rPr lang="en-US" sz="3600" dirty="0" err="1">
                <a:latin typeface="NikoshBAN" panose="02000000000000000000" pitchFamily="2" charset="0"/>
                <a:cs typeface="NikoshBAN" panose="02000000000000000000" pitchFamily="2" charset="0"/>
              </a:rPr>
              <a:t>ঘটনাটিকে</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ব্যাপন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বলে</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এর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মা</a:t>
            </a:r>
            <a:r>
              <a:rPr lang="bn-BD" sz="3600" dirty="0">
                <a:latin typeface="NikoshBAN" panose="02000000000000000000" pitchFamily="2" charset="0"/>
                <a:cs typeface="NikoshBAN" panose="02000000000000000000" pitchFamily="2" charset="0"/>
              </a:rPr>
              <a:t>ধ</a:t>
            </a:r>
            <a:r>
              <a:rPr lang="en-US" sz="3600" dirty="0">
                <a:latin typeface="NikoshBAN" panose="02000000000000000000" pitchFamily="2" charset="0"/>
                <a:cs typeface="NikoshBAN" panose="02000000000000000000" pitchFamily="2" charset="0"/>
              </a:rPr>
              <a:t>্</a:t>
            </a:r>
            <a:r>
              <a:rPr lang="bn-BD" sz="3600" dirty="0">
                <a:latin typeface="NikoshBAN" panose="02000000000000000000" pitchFamily="2" charset="0"/>
                <a:cs typeface="NikoshBAN" panose="02000000000000000000" pitchFamily="2" charset="0"/>
              </a:rPr>
              <a:t>য</a:t>
            </a:r>
            <a:r>
              <a:rPr lang="en-US" sz="3600" dirty="0">
                <a:latin typeface="NikoshBAN" panose="02000000000000000000" pitchFamily="2" charset="0"/>
                <a:cs typeface="NikoshBAN" panose="02000000000000000000" pitchFamily="2" charset="0"/>
              </a:rPr>
              <a:t>ম</a:t>
            </a:r>
            <a:r>
              <a:rPr lang="bn-BD"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 </a:t>
            </a:r>
            <a:r>
              <a:rPr lang="bn-BD" sz="3600" dirty="0">
                <a:latin typeface="NikoshBAN" panose="02000000000000000000" pitchFamily="2" charset="0"/>
                <a:cs typeface="NikoshBAN" panose="02000000000000000000" pitchFamily="2" charset="0"/>
              </a:rPr>
              <a:t>উ</a:t>
            </a:r>
            <a:r>
              <a:rPr lang="en-US" sz="3600" dirty="0" err="1">
                <a:latin typeface="NikoshBAN" panose="02000000000000000000" pitchFamily="2" charset="0"/>
                <a:cs typeface="NikoshBAN" panose="02000000000000000000" pitchFamily="2" charset="0"/>
              </a:rPr>
              <a:t>দ্ভিদ</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শো</a:t>
            </a:r>
            <a:r>
              <a:rPr lang="bn-BD" sz="3600" dirty="0">
                <a:latin typeface="NikoshBAN" panose="02000000000000000000" pitchFamily="2" charset="0"/>
                <a:cs typeface="NikoshBAN" panose="02000000000000000000" pitchFamily="2" charset="0"/>
              </a:rPr>
              <a:t>ষ</a:t>
            </a:r>
            <a:r>
              <a:rPr lang="en-US" sz="3600" dirty="0">
                <a:latin typeface="NikoshBAN" panose="02000000000000000000" pitchFamily="2" charset="0"/>
                <a:cs typeface="NikoshBAN" panose="02000000000000000000" pitchFamily="2" charset="0"/>
              </a:rPr>
              <a:t>ণ </a:t>
            </a:r>
            <a:r>
              <a:rPr lang="bn-BD" sz="3600" dirty="0">
                <a:latin typeface="NikoshBAN" panose="02000000000000000000" pitchFamily="2" charset="0"/>
                <a:cs typeface="NikoshBAN" panose="02000000000000000000" pitchFamily="2" charset="0"/>
              </a:rPr>
              <a:t>ক</a:t>
            </a:r>
            <a:r>
              <a:rPr lang="en-US" sz="3600" dirty="0">
                <a:latin typeface="NikoshBAN" panose="02000000000000000000" pitchFamily="2" charset="0"/>
                <a:cs typeface="NikoshBAN" panose="02000000000000000000" pitchFamily="2" charset="0"/>
              </a:rPr>
              <a:t>র</a:t>
            </a:r>
            <a:r>
              <a:rPr lang="bn-BD"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থাকে</a:t>
            </a:r>
            <a:r>
              <a:rPr lang="en-US" sz="3600" dirty="0">
                <a:latin typeface="NikoshBAN" panose="02000000000000000000" pitchFamily="2" charset="0"/>
                <a:cs typeface="NikoshBAN" panose="02000000000000000000" pitchFamily="2" charset="0"/>
              </a:rPr>
              <a:t>। </a:t>
            </a:r>
          </a:p>
        </p:txBody>
      </p:sp>
      <p:sp>
        <p:nvSpPr>
          <p:cNvPr id="3" name="TextBox 2">
            <a:extLst>
              <a:ext uri="{FF2B5EF4-FFF2-40B4-BE49-F238E27FC236}">
                <a16:creationId xmlns:a16="http://schemas.microsoft.com/office/drawing/2014/main" id="{D96E4F05-A7B5-47E7-9F62-31F4544592C1}"/>
              </a:ext>
            </a:extLst>
          </p:cNvPr>
          <p:cNvSpPr txBox="1"/>
          <p:nvPr/>
        </p:nvSpPr>
        <p:spPr>
          <a:xfrm>
            <a:off x="370113" y="4697771"/>
            <a:ext cx="10733315" cy="1200329"/>
          </a:xfrm>
          <a:prstGeom prst="rect">
            <a:avLst/>
          </a:prstGeom>
          <a:noFill/>
        </p:spPr>
        <p:txBody>
          <a:bodyPr wrap="square" rtlCol="0">
            <a:spAutoFit/>
          </a:bodyPr>
          <a:lstStyle/>
          <a:p>
            <a:r>
              <a:rPr lang="bn-IN" sz="3600" dirty="0">
                <a:latin typeface="NikoshBAN" panose="02000000000000000000" pitchFamily="2" charset="0"/>
                <a:cs typeface="NikoshBAN" panose="02000000000000000000" pitchFamily="2" charset="0"/>
              </a:rPr>
              <a:t>যে প্রক্রিয়ার মাধ্যমে কোনো দ্রব্যের অণু বেশি ঘনত্বের এলাকা থেকে কম ঘনত্বের এলাকায় ছড়িয়ে পড়ে তাকে ব্যাপন প্রক্রিয়া বলে। </a:t>
            </a:r>
            <a:r>
              <a:rPr lang="en-US" sz="3600" dirty="0">
                <a:latin typeface="NikoshBAN" panose="02000000000000000000" pitchFamily="2" charset="0"/>
                <a:cs typeface="NikoshBAN" panose="02000000000000000000" pitchFamily="2" charset="0"/>
              </a:rPr>
              <a:t> </a:t>
            </a:r>
          </a:p>
        </p:txBody>
      </p:sp>
      <p:sp>
        <p:nvSpPr>
          <p:cNvPr id="4" name="TextBox 3">
            <a:extLst>
              <a:ext uri="{FF2B5EF4-FFF2-40B4-BE49-F238E27FC236}">
                <a16:creationId xmlns:a16="http://schemas.microsoft.com/office/drawing/2014/main" id="{BC1F6016-F6D7-42A7-B649-748E03279858}"/>
              </a:ext>
            </a:extLst>
          </p:cNvPr>
          <p:cNvSpPr txBox="1"/>
          <p:nvPr/>
        </p:nvSpPr>
        <p:spPr>
          <a:xfrm>
            <a:off x="598714" y="4697771"/>
            <a:ext cx="11397343" cy="1200329"/>
          </a:xfrm>
          <a:prstGeom prst="rect">
            <a:avLst/>
          </a:prstGeom>
          <a:noFill/>
        </p:spPr>
        <p:txBody>
          <a:bodyPr wrap="square" rtlCol="0">
            <a:spAutoFit/>
          </a:bodyPr>
          <a:lstStyle/>
          <a:p>
            <a:r>
              <a:rPr lang="bn-IN" sz="3600" dirty="0">
                <a:latin typeface="NikoshBAN" panose="02000000000000000000" pitchFamily="2" charset="0"/>
                <a:cs typeface="NikoshBAN" panose="02000000000000000000" pitchFamily="2" charset="0"/>
              </a:rPr>
              <a:t>একই তাপমাত্রা ও চাপে কোনো পদার্থের বেশি ঘনত্ববিশিষ্ট দ্রবণ থেকে কম ঘনত্বের দ্রবণের দিকে দ্রাবকের ব্যাপিত হওয়ার প্রচ্ছন্ন ক্ষমতাকে ব্যাপন চাপ বলে।  </a:t>
            </a:r>
            <a:r>
              <a:rPr lang="en-US" sz="3600"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314046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grpId="1" nodeType="clickEffect">
                                  <p:stCondLst>
                                    <p:cond delay="0"/>
                                  </p:stCondLst>
                                  <p:childTnLst>
                                    <p:anim calcmode="lin" valueType="num">
                                      <p:cBhvr additive="base">
                                        <p:cTn id="12" dur="500"/>
                                        <p:tgtEl>
                                          <p:spTgt spid="2"/>
                                        </p:tgtEl>
                                        <p:attrNameLst>
                                          <p:attrName>ppt_x</p:attrName>
                                        </p:attrNameLst>
                                      </p:cBhvr>
                                      <p:tavLst>
                                        <p:tav tm="0">
                                          <p:val>
                                            <p:strVal val="ppt_x"/>
                                          </p:val>
                                        </p:tav>
                                        <p:tav tm="100000">
                                          <p:val>
                                            <p:strVal val="1+ppt_w/2"/>
                                          </p:val>
                                        </p:tav>
                                      </p:tavLst>
                                    </p:anim>
                                    <p:anim calcmode="lin" valueType="num">
                                      <p:cBhvr additive="base">
                                        <p:cTn id="13" dur="500"/>
                                        <p:tgtEl>
                                          <p:spTgt spid="2"/>
                                        </p:tgtEl>
                                        <p:attrNameLst>
                                          <p:attrName>ppt_y</p:attrName>
                                        </p:attrNameLst>
                                      </p:cBhvr>
                                      <p:tavLst>
                                        <p:tav tm="0">
                                          <p:val>
                                            <p:strVal val="ppt_y"/>
                                          </p:val>
                                        </p:tav>
                                        <p:tav tm="100000">
                                          <p:val>
                                            <p:strVal val="ppt_y"/>
                                          </p:val>
                                        </p:tav>
                                      </p:tavLst>
                                    </p:anim>
                                    <p:set>
                                      <p:cBhvr>
                                        <p:cTn id="14" dur="1" fill="hold">
                                          <p:stCondLst>
                                            <p:cond delay="499"/>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2" fill="hold" grpId="1" nodeType="clickEffect">
                                  <p:stCondLst>
                                    <p:cond delay="0"/>
                                  </p:stCondLst>
                                  <p:childTnLst>
                                    <p:anim calcmode="lin" valueType="num">
                                      <p:cBhvr additive="base">
                                        <p:cTn id="24" dur="500"/>
                                        <p:tgtEl>
                                          <p:spTgt spid="3"/>
                                        </p:tgtEl>
                                        <p:attrNameLst>
                                          <p:attrName>ppt_x</p:attrName>
                                        </p:attrNameLst>
                                      </p:cBhvr>
                                      <p:tavLst>
                                        <p:tav tm="0">
                                          <p:val>
                                            <p:strVal val="ppt_x"/>
                                          </p:val>
                                        </p:tav>
                                        <p:tav tm="100000">
                                          <p:val>
                                            <p:strVal val="1+ppt_w/2"/>
                                          </p:val>
                                        </p:tav>
                                      </p:tavLst>
                                    </p:anim>
                                    <p:anim calcmode="lin" valueType="num">
                                      <p:cBhvr additive="base">
                                        <p:cTn id="25" dur="500"/>
                                        <p:tgtEl>
                                          <p:spTgt spid="3"/>
                                        </p:tgtEl>
                                        <p:attrNameLst>
                                          <p:attrName>ppt_y</p:attrName>
                                        </p:attrNameLst>
                                      </p:cBhvr>
                                      <p:tavLst>
                                        <p:tav tm="0">
                                          <p:val>
                                            <p:strVal val="ppt_y"/>
                                          </p:val>
                                        </p:tav>
                                        <p:tav tm="100000">
                                          <p:val>
                                            <p:strVal val="ppt_y"/>
                                          </p:val>
                                        </p:tav>
                                      </p:tavLst>
                                    </p:anim>
                                    <p:set>
                                      <p:cBhvr>
                                        <p:cTn id="26" dur="1" fill="hold">
                                          <p:stCondLst>
                                            <p:cond delay="499"/>
                                          </p:stCondLst>
                                        </p:cTn>
                                        <p:tgtEl>
                                          <p:spTgt spid="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0-#ppt_w/2"/>
                                          </p:val>
                                        </p:tav>
                                        <p:tav tm="100000">
                                          <p:val>
                                            <p:strVal val="#ppt_x"/>
                                          </p:val>
                                        </p:tav>
                                      </p:tavLst>
                                    </p:anim>
                                    <p:anim calcmode="lin" valueType="num">
                                      <p:cBhvr additive="base">
                                        <p:cTn id="3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2" fill="hold" grpId="1" nodeType="clickEffect">
                                  <p:stCondLst>
                                    <p:cond delay="0"/>
                                  </p:stCondLst>
                                  <p:childTnLst>
                                    <p:anim calcmode="lin" valueType="num">
                                      <p:cBhvr additive="base">
                                        <p:cTn id="36" dur="500"/>
                                        <p:tgtEl>
                                          <p:spTgt spid="4"/>
                                        </p:tgtEl>
                                        <p:attrNameLst>
                                          <p:attrName>ppt_x</p:attrName>
                                        </p:attrNameLst>
                                      </p:cBhvr>
                                      <p:tavLst>
                                        <p:tav tm="0">
                                          <p:val>
                                            <p:strVal val="ppt_x"/>
                                          </p:val>
                                        </p:tav>
                                        <p:tav tm="100000">
                                          <p:val>
                                            <p:strVal val="1+ppt_w/2"/>
                                          </p:val>
                                        </p:tav>
                                      </p:tavLst>
                                    </p:anim>
                                    <p:anim calcmode="lin" valueType="num">
                                      <p:cBhvr additive="base">
                                        <p:cTn id="37" dur="500"/>
                                        <p:tgtEl>
                                          <p:spTgt spid="4"/>
                                        </p:tgtEl>
                                        <p:attrNameLst>
                                          <p:attrName>ppt_y</p:attrName>
                                        </p:attrNameLst>
                                      </p:cBhvr>
                                      <p:tavLst>
                                        <p:tav tm="0">
                                          <p:val>
                                            <p:strVal val="ppt_y"/>
                                          </p:val>
                                        </p:tav>
                                        <p:tav tm="100000">
                                          <p:val>
                                            <p:strVal val="ppt_y"/>
                                          </p:val>
                                        </p:tav>
                                      </p:tavLst>
                                    </p:anim>
                                    <p:set>
                                      <p:cBhvr>
                                        <p:cTn id="3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4" grpId="0"/>
      <p:bldP spid="4"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C45A56-C535-49E4-9FD8-48BDF8D7CB42}"/>
              </a:ext>
            </a:extLst>
          </p:cNvPr>
          <p:cNvPicPr>
            <a:picLocks noChangeAspect="1"/>
          </p:cNvPicPr>
          <p:nvPr/>
        </p:nvPicPr>
        <p:blipFill>
          <a:blip r:embed="rId2"/>
          <a:stretch>
            <a:fillRect/>
          </a:stretch>
        </p:blipFill>
        <p:spPr>
          <a:xfrm>
            <a:off x="127906" y="223157"/>
            <a:ext cx="4966607" cy="2781300"/>
          </a:xfrm>
          <a:prstGeom prst="rect">
            <a:avLst/>
          </a:prstGeom>
        </p:spPr>
      </p:pic>
      <p:sp>
        <p:nvSpPr>
          <p:cNvPr id="3" name="TextBox 2">
            <a:extLst>
              <a:ext uri="{FF2B5EF4-FFF2-40B4-BE49-F238E27FC236}">
                <a16:creationId xmlns:a16="http://schemas.microsoft.com/office/drawing/2014/main" id="{EB6BB278-BFCD-4315-A5C2-AAE551746728}"/>
              </a:ext>
            </a:extLst>
          </p:cNvPr>
          <p:cNvSpPr txBox="1"/>
          <p:nvPr/>
        </p:nvSpPr>
        <p:spPr>
          <a:xfrm>
            <a:off x="2437038" y="3619500"/>
            <a:ext cx="8948058" cy="2308324"/>
          </a:xfrm>
          <a:prstGeom prst="rect">
            <a:avLst/>
          </a:prstGeom>
          <a:noFill/>
        </p:spPr>
        <p:txBody>
          <a:bodyPr wrap="square" rtlCol="0">
            <a:spAutoFit/>
          </a:bodyPr>
          <a:lstStyle/>
          <a:p>
            <a:pPr marL="571500" indent="-571500">
              <a:buFont typeface="Wingdings" panose="05000000000000000000" pitchFamily="2" charset="2"/>
              <a:buChar char="Ø"/>
            </a:pPr>
            <a:r>
              <a:rPr lang="bn-IN" sz="3600" dirty="0">
                <a:latin typeface="NikoshBAN" panose="02000000000000000000" pitchFamily="2" charset="0"/>
                <a:cs typeface="NikoshBAN" panose="02000000000000000000" pitchFamily="2" charset="0"/>
              </a:rPr>
              <a:t>কোনো শুকনো কাঠ পানিতে ভিজালে তা কিছু পানি শোষণ করে, কলয়েড জাতীয় পদার্থ পানি শোষণ করে তাই কাঠের টুকরোটি পানি শোষণ করেছে, কাঠের এই পানি শোষণ প্রক্রিয়াকে ইমবাইবিশন বলে। </a:t>
            </a:r>
            <a:endParaRPr lang="en-US" sz="3600" dirty="0">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634B8DA7-8333-4EC8-B376-4C24386F8122}"/>
              </a:ext>
            </a:extLst>
          </p:cNvPr>
          <p:cNvSpPr txBox="1"/>
          <p:nvPr/>
        </p:nvSpPr>
        <p:spPr>
          <a:xfrm>
            <a:off x="2317295" y="3619500"/>
            <a:ext cx="8948058" cy="1754326"/>
          </a:xfrm>
          <a:prstGeom prst="rect">
            <a:avLst/>
          </a:prstGeom>
          <a:noFill/>
        </p:spPr>
        <p:txBody>
          <a:bodyPr wrap="square" rtlCol="0">
            <a:spAutoFit/>
          </a:bodyPr>
          <a:lstStyle/>
          <a:p>
            <a:pPr marL="571500" indent="-571500">
              <a:buFont typeface="Wingdings" panose="05000000000000000000" pitchFamily="2" charset="2"/>
              <a:buChar char="Ø"/>
            </a:pPr>
            <a:r>
              <a:rPr lang="bn-IN" sz="3600" dirty="0">
                <a:latin typeface="NikoshBAN" panose="02000000000000000000" pitchFamily="2" charset="0"/>
                <a:cs typeface="NikoshBAN" panose="02000000000000000000" pitchFamily="2" charset="0"/>
              </a:rPr>
              <a:t>সেলুলজ, জিলাটিন, স্টার্চ ইত্যাদি হচ্ছে হাইড্রোফিলিক পদার্থ। কোষপ্রাচীর ও প্রোটোপ্লাজম কলয়েডধর্মী হওয়ায় ইমবাইবিশন প্রক্রিয়ায় পানি শোষণ করে।  </a:t>
            </a:r>
            <a:endParaRPr lang="en-US" sz="3600" dirty="0">
              <a:latin typeface="NikoshBAN" panose="02000000000000000000" pitchFamily="2" charset="0"/>
              <a:cs typeface="NikoshBAN" panose="02000000000000000000" pitchFamily="2" charset="0"/>
            </a:endParaRPr>
          </a:p>
        </p:txBody>
      </p:sp>
      <p:grpSp>
        <p:nvGrpSpPr>
          <p:cNvPr id="10" name="Group 9">
            <a:extLst>
              <a:ext uri="{FF2B5EF4-FFF2-40B4-BE49-F238E27FC236}">
                <a16:creationId xmlns:a16="http://schemas.microsoft.com/office/drawing/2014/main" id="{8607B5FF-5DC3-40A2-BB31-5C482C13144D}"/>
              </a:ext>
            </a:extLst>
          </p:cNvPr>
          <p:cNvGrpSpPr/>
          <p:nvPr/>
        </p:nvGrpSpPr>
        <p:grpSpPr>
          <a:xfrm>
            <a:off x="6509104" y="457200"/>
            <a:ext cx="3254829" cy="2781300"/>
            <a:chOff x="6628847" y="655866"/>
            <a:chExt cx="3254829" cy="2781300"/>
          </a:xfrm>
        </p:grpSpPr>
        <p:sp>
          <p:nvSpPr>
            <p:cNvPr id="5" name="Cylinder 4">
              <a:extLst>
                <a:ext uri="{FF2B5EF4-FFF2-40B4-BE49-F238E27FC236}">
                  <a16:creationId xmlns:a16="http://schemas.microsoft.com/office/drawing/2014/main" id="{DF90FA63-15CD-4B8B-9946-F290DB7B41DA}"/>
                </a:ext>
              </a:extLst>
            </p:cNvPr>
            <p:cNvSpPr/>
            <p:nvPr/>
          </p:nvSpPr>
          <p:spPr>
            <a:xfrm>
              <a:off x="6628847" y="655866"/>
              <a:ext cx="3254829" cy="2781300"/>
            </a:xfrm>
            <a:prstGeom prst="can">
              <a:avLst>
                <a:gd name="adj" fmla="val 37524"/>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7DEFDD5-22B3-4F79-9786-A7B1568CB3A1}"/>
                </a:ext>
              </a:extLst>
            </p:cNvPr>
            <p:cNvSpPr/>
            <p:nvPr/>
          </p:nvSpPr>
          <p:spPr>
            <a:xfrm rot="5400000">
              <a:off x="8006166" y="1325061"/>
              <a:ext cx="664028" cy="230832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36603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xit" presetSubtype="0" fill="hold" grpId="1" nodeType="clickEffect">
                                  <p:stCondLst>
                                    <p:cond delay="0"/>
                                  </p:stCondLst>
                                  <p:childTnLst>
                                    <p:animEffect transition="out" filter="fade">
                                      <p:cBhvr>
                                        <p:cTn id="12" dur="1000"/>
                                        <p:tgtEl>
                                          <p:spTgt spid="3"/>
                                        </p:tgtEl>
                                      </p:cBhvr>
                                    </p:animEffect>
                                    <p:anim calcmode="lin" valueType="num">
                                      <p:cBhvr>
                                        <p:cTn id="13" dur="1000"/>
                                        <p:tgtEl>
                                          <p:spTgt spid="3"/>
                                        </p:tgtEl>
                                        <p:attrNameLst>
                                          <p:attrName>ppt_x</p:attrName>
                                        </p:attrNameLst>
                                      </p:cBhvr>
                                      <p:tavLst>
                                        <p:tav tm="0">
                                          <p:val>
                                            <p:strVal val="ppt_x"/>
                                          </p:val>
                                        </p:tav>
                                        <p:tav tm="100000">
                                          <p:val>
                                            <p:strVal val="ppt_x"/>
                                          </p:val>
                                        </p:tav>
                                      </p:tavLst>
                                    </p:anim>
                                    <p:anim calcmode="lin" valueType="num">
                                      <p:cBhvr>
                                        <p:cTn id="14" dur="1000"/>
                                        <p:tgtEl>
                                          <p:spTgt spid="3"/>
                                        </p:tgtEl>
                                        <p:attrNameLst>
                                          <p:attrName>ppt_y</p:attrName>
                                        </p:attrNameLst>
                                      </p:cBhvr>
                                      <p:tavLst>
                                        <p:tav tm="0">
                                          <p:val>
                                            <p:strVal val="ppt_y"/>
                                          </p:val>
                                        </p:tav>
                                        <p:tav tm="100000">
                                          <p:val>
                                            <p:strVal val="ppt_y+.1"/>
                                          </p:val>
                                        </p:tav>
                                      </p:tavLst>
                                    </p:anim>
                                    <p:set>
                                      <p:cBhvr>
                                        <p:cTn id="15" dur="1" fill="hold">
                                          <p:stCondLst>
                                            <p:cond delay="999"/>
                                          </p:stCondLst>
                                        </p:cTn>
                                        <p:tgtEl>
                                          <p:spTgt spid="3"/>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0-#ppt_w/2"/>
                                          </p:val>
                                        </p:tav>
                                        <p:tav tm="100000">
                                          <p:val>
                                            <p:strVal val="#ppt_x"/>
                                          </p:val>
                                        </p:tav>
                                      </p:tavLst>
                                    </p:anim>
                                    <p:anim calcmode="lin" valueType="num">
                                      <p:cBhvr additive="base">
                                        <p:cTn id="21"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xit" presetSubtype="2" fill="hold" grpId="1" nodeType="clickEffect">
                                  <p:stCondLst>
                                    <p:cond delay="0"/>
                                  </p:stCondLst>
                                  <p:childTnLst>
                                    <p:anim calcmode="lin" valueType="num">
                                      <p:cBhvr additive="base">
                                        <p:cTn id="25" dur="500"/>
                                        <p:tgtEl>
                                          <p:spTgt spid="4"/>
                                        </p:tgtEl>
                                        <p:attrNameLst>
                                          <p:attrName>ppt_x</p:attrName>
                                        </p:attrNameLst>
                                      </p:cBhvr>
                                      <p:tavLst>
                                        <p:tav tm="0">
                                          <p:val>
                                            <p:strVal val="ppt_x"/>
                                          </p:val>
                                        </p:tav>
                                        <p:tav tm="100000">
                                          <p:val>
                                            <p:strVal val="1+ppt_w/2"/>
                                          </p:val>
                                        </p:tav>
                                      </p:tavLst>
                                    </p:anim>
                                    <p:anim calcmode="lin" valueType="num">
                                      <p:cBhvr additive="base">
                                        <p:cTn id="26" dur="500"/>
                                        <p:tgtEl>
                                          <p:spTgt spid="4"/>
                                        </p:tgtEl>
                                        <p:attrNameLst>
                                          <p:attrName>ppt_y</p:attrName>
                                        </p:attrNameLst>
                                      </p:cBhvr>
                                      <p:tavLst>
                                        <p:tav tm="0">
                                          <p:val>
                                            <p:strVal val="ppt_y"/>
                                          </p:val>
                                        </p:tav>
                                        <p:tav tm="100000">
                                          <p:val>
                                            <p:strVal val="ppt_y"/>
                                          </p:val>
                                        </p:tav>
                                      </p:tavLst>
                                    </p:anim>
                                    <p:set>
                                      <p:cBhvr>
                                        <p:cTn id="2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TotalTime>
  <Words>619</Words>
  <Application>Microsoft Office PowerPoint</Application>
  <PresentationFormat>Widescreen</PresentationFormat>
  <Paragraphs>62</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NikoshBAN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24</cp:revision>
  <dcterms:created xsi:type="dcterms:W3CDTF">2020-08-22T14:37:27Z</dcterms:created>
  <dcterms:modified xsi:type="dcterms:W3CDTF">2020-08-28T09:45:57Z</dcterms:modified>
</cp:coreProperties>
</file>