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84" r:id="rId3"/>
    <p:sldId id="258" r:id="rId4"/>
    <p:sldId id="267" r:id="rId5"/>
    <p:sldId id="262" r:id="rId6"/>
    <p:sldId id="269" r:id="rId7"/>
    <p:sldId id="270" r:id="rId8"/>
    <p:sldId id="271" r:id="rId9"/>
    <p:sldId id="273" r:id="rId10"/>
    <p:sldId id="274" r:id="rId11"/>
    <p:sldId id="277" r:id="rId12"/>
    <p:sldId id="278" r:id="rId13"/>
    <p:sldId id="280" r:id="rId14"/>
    <p:sldId id="281" r:id="rId15"/>
    <p:sldId id="282" r:id="rId16"/>
    <p:sldId id="263" r:id="rId17"/>
    <p:sldId id="283" r:id="rId18"/>
    <p:sldId id="265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3000" y="1126837"/>
            <a:ext cx="6051956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GangaMJ" pitchFamily="2" charset="0"/>
                <a:cs typeface="NikoshBAN" pitchFamily="2" charset="0"/>
              </a:rPr>
              <a:t>Avmmvjvgy</a:t>
            </a:r>
            <a:r>
              <a:rPr lang="en-US" sz="4800" b="1" dirty="0" smtClean="0">
                <a:solidFill>
                  <a:srgbClr val="FF0000"/>
                </a:solidFill>
                <a:latin typeface="GangaMJ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GangaMJ" pitchFamily="2" charset="0"/>
                <a:cs typeface="NikoshBAN" pitchFamily="2" charset="0"/>
              </a:rPr>
              <a:t>AvjvBKzg</a:t>
            </a:r>
            <a:endParaRPr lang="bn-BD" sz="4800" b="1" dirty="0" smtClean="0">
              <a:solidFill>
                <a:srgbClr val="FF0000"/>
              </a:solidFill>
              <a:latin typeface="GangaMJ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" y="2895600"/>
            <a:ext cx="7271156" cy="2286000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err="1">
                <a:solidFill>
                  <a:schemeClr val="bg1"/>
                </a:solidFill>
                <a:latin typeface="ArhialkhanMJ" pitchFamily="2" charset="0"/>
                <a:cs typeface="NikoshBAN" pitchFamily="2" charset="0"/>
              </a:rPr>
              <a:t>ï</a:t>
            </a:r>
            <a:r>
              <a:rPr lang="en-US" sz="9600" b="1" dirty="0" err="1" smtClean="0">
                <a:solidFill>
                  <a:schemeClr val="bg1"/>
                </a:solidFill>
                <a:latin typeface="ArhialkhanMJ" pitchFamily="2" charset="0"/>
                <a:cs typeface="NikoshBAN" pitchFamily="2" charset="0"/>
              </a:rPr>
              <a:t>‡f”Qv</a:t>
            </a:r>
            <a:r>
              <a:rPr lang="en-US" sz="9600" b="1" dirty="0" smtClean="0">
                <a:solidFill>
                  <a:schemeClr val="bg1"/>
                </a:solidFill>
                <a:latin typeface="ArhialkhanMJ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chemeClr val="bg1"/>
                </a:solidFill>
                <a:latin typeface="ArhialkhanMJ" pitchFamily="2" charset="0"/>
                <a:cs typeface="NikoshBAN" pitchFamily="2" charset="0"/>
              </a:rPr>
              <a:t>mevB‡K</a:t>
            </a:r>
            <a:endParaRPr lang="en-US" sz="9600" b="1" dirty="0">
              <a:solidFill>
                <a:schemeClr val="bg1"/>
              </a:solidFill>
              <a:latin typeface="ArhialkhanMJ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57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81884"/>
            <a:ext cx="3657600" cy="52998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685800"/>
            <a:ext cx="3482010" cy="780451"/>
          </a:xfrm>
          <a:prstGeom prst="rect">
            <a:avLst/>
          </a:prstGeom>
          <a:solidFill>
            <a:srgbClr val="FF66FF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676400"/>
            <a:ext cx="3710610" cy="304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167993"/>
            <a:ext cx="3596310" cy="81370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357" b="28258"/>
          <a:stretch>
            <a:fillRect/>
          </a:stretch>
        </p:blipFill>
        <p:spPr>
          <a:xfrm>
            <a:off x="516072" y="1295400"/>
            <a:ext cx="7391400" cy="362249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98327" y="5257800"/>
            <a:ext cx="7409145" cy="121920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hialkhanMJ" pitchFamily="2" charset="0"/>
                <a:cs typeface="NikoshBAN" pitchFamily="2" charset="0"/>
              </a:rPr>
              <a:t>C` †</a:t>
            </a:r>
            <a:r>
              <a:rPr lang="en-US" sz="115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hialkhanMJ" pitchFamily="2" charset="0"/>
                <a:cs typeface="NikoshBAN" pitchFamily="2" charset="0"/>
              </a:rPr>
              <a:t>gvevivK</a:t>
            </a:r>
            <a:endParaRPr 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hialkhanMJ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304800"/>
            <a:ext cx="4782361" cy="838200"/>
          </a:xfrm>
          <a:prstGeom prst="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ngaSagarMJ" pitchFamily="2" charset="0"/>
                <a:cs typeface="NikoshBAN" pitchFamily="2" charset="0"/>
              </a:rPr>
              <a:t>Avwg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ngaSagarMJ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ngaSagarMJ" pitchFamily="2" charset="0"/>
                <a:cs typeface="NikoshBAN" pitchFamily="2" charset="0"/>
              </a:rPr>
              <a:t>†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ngaSagarMJ" pitchFamily="2" charset="0"/>
                <a:cs typeface="NikoshBAN" pitchFamily="2" charset="0"/>
              </a:rPr>
              <a:t>ivRv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ngaSagarMJ" pitchFamily="2" charset="0"/>
                <a:cs typeface="NikoshBAN" pitchFamily="2" charset="0"/>
              </a:rPr>
              <a:t> †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ngaSagarMJ" pitchFamily="2" charset="0"/>
                <a:cs typeface="NikoshBAN" pitchFamily="2" charset="0"/>
              </a:rPr>
              <a:t>i‡LwQ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ngaSagarMJ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538623" y="853808"/>
            <a:ext cx="1752600" cy="799700"/>
            <a:chOff x="2895599" y="401"/>
            <a:chExt cx="2163216" cy="1081608"/>
          </a:xfrm>
        </p:grpSpPr>
        <p:sp>
          <p:nvSpPr>
            <p:cNvPr id="19" name="Rounded Rectangle 18"/>
            <p:cNvSpPr/>
            <p:nvPr/>
          </p:nvSpPr>
          <p:spPr>
            <a:xfrm>
              <a:off x="2895599" y="401"/>
              <a:ext cx="2163216" cy="1081608"/>
            </a:xfrm>
            <a:prstGeom prst="roundRect">
              <a:avLst/>
            </a:prstGeom>
            <a:solidFill>
              <a:srgbClr val="C00000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2948399" y="53201"/>
              <a:ext cx="2057616" cy="9760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82880" tIns="182880" rIns="182880" bIns="182880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800" kern="1200" dirty="0" err="1" smtClean="0">
                  <a:solidFill>
                    <a:schemeClr val="bg1"/>
                  </a:solidFill>
                  <a:latin typeface="GangaSagarMJ" pitchFamily="2" charset="0"/>
                  <a:cs typeface="NikoshBAN" pitchFamily="2" charset="0"/>
                </a:rPr>
                <a:t>diR</a:t>
              </a:r>
              <a:endParaRPr lang="en-US" sz="4400" kern="1200" dirty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248400" y="1569545"/>
            <a:ext cx="2057400" cy="978586"/>
            <a:chOff x="4810564" y="1158546"/>
            <a:chExt cx="2163216" cy="1081608"/>
          </a:xfrm>
        </p:grpSpPr>
        <p:sp>
          <p:nvSpPr>
            <p:cNvPr id="17" name="Rounded Rectangle 16"/>
            <p:cNvSpPr/>
            <p:nvPr/>
          </p:nvSpPr>
          <p:spPr>
            <a:xfrm>
              <a:off x="4810564" y="1158546"/>
              <a:ext cx="2163216" cy="1081608"/>
            </a:xfrm>
            <a:prstGeom prst="roundRect">
              <a:avLst/>
            </a:prstGeom>
            <a:solidFill>
              <a:srgbClr val="C00000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8" name="Rounded Rectangle 6"/>
            <p:cNvSpPr/>
            <p:nvPr/>
          </p:nvSpPr>
          <p:spPr>
            <a:xfrm>
              <a:off x="4863364" y="1211346"/>
              <a:ext cx="2057616" cy="976008"/>
            </a:xfrm>
            <a:prstGeom prst="rect">
              <a:avLst/>
            </a:prstGeom>
            <a:solidFill>
              <a:srgbClr val="C0000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500" kern="1200" dirty="0" err="1" smtClean="0">
                  <a:solidFill>
                    <a:schemeClr val="bg1"/>
                  </a:solidFill>
                  <a:latin typeface="GangaSagarMJ" pitchFamily="2" charset="0"/>
                  <a:cs typeface="NikoshBAN" pitchFamily="2" charset="0"/>
                </a:rPr>
                <a:t>IqvwRe</a:t>
              </a:r>
              <a:endParaRPr lang="en-US" sz="4500" kern="1200" dirty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endParaRPr>
            </a:p>
          </p:txBody>
        </p:sp>
      </p:grpSp>
      <p:sp>
        <p:nvSpPr>
          <p:cNvPr id="15" name="Rounded Rectangle 14"/>
          <p:cNvSpPr/>
          <p:nvPr/>
        </p:nvSpPr>
        <p:spPr>
          <a:xfrm>
            <a:off x="6196305" y="4072743"/>
            <a:ext cx="1966392" cy="102880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GangaSagarMJ" pitchFamily="2" charset="0"/>
              </a:rPr>
              <a:t>mybœZ</a:t>
            </a:r>
            <a:endParaRPr lang="en-US" sz="4800" dirty="0">
              <a:solidFill>
                <a:schemeClr val="bg1"/>
              </a:solidFill>
              <a:latin typeface="GangaSagarMJ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490392" y="5204492"/>
            <a:ext cx="2006581" cy="96770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GangaSagarMJ" pitchFamily="2" charset="0"/>
              </a:rPr>
              <a:t>bdj</a:t>
            </a:r>
            <a:endParaRPr lang="en-US" sz="4800" dirty="0">
              <a:solidFill>
                <a:schemeClr val="bg1"/>
              </a:solidFill>
              <a:latin typeface="GangaSagarMJ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2170" y="1674582"/>
            <a:ext cx="2343857" cy="768513"/>
            <a:chOff x="889628" y="1158557"/>
            <a:chExt cx="2163216" cy="1081608"/>
          </a:xfrm>
          <a:solidFill>
            <a:srgbClr val="C00000"/>
          </a:solidFill>
        </p:grpSpPr>
        <p:sp>
          <p:nvSpPr>
            <p:cNvPr id="9" name="Rounded Rectangle 8"/>
            <p:cNvSpPr/>
            <p:nvPr/>
          </p:nvSpPr>
          <p:spPr>
            <a:xfrm>
              <a:off x="889628" y="1158557"/>
              <a:ext cx="2163216" cy="1081608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0" name="Rounded Rectangle 14"/>
            <p:cNvSpPr/>
            <p:nvPr/>
          </p:nvSpPr>
          <p:spPr>
            <a:xfrm>
              <a:off x="942428" y="1211357"/>
              <a:ext cx="2057616" cy="9760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800" kern="1200" dirty="0" err="1" smtClean="0">
                  <a:solidFill>
                    <a:schemeClr val="bg1"/>
                  </a:solidFill>
                  <a:latin typeface="GangaSagarMJ" pitchFamily="2" charset="0"/>
                  <a:cs typeface="NikoshBAN" pitchFamily="2" charset="0"/>
                </a:rPr>
                <a:t>gvKiæn</a:t>
              </a:r>
              <a:endParaRPr lang="en-US" sz="4800" kern="1200" dirty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endParaRPr>
            </a:p>
          </p:txBody>
        </p:sp>
      </p:grpSp>
      <p:sp>
        <p:nvSpPr>
          <p:cNvPr id="25" name="6-Point Star 24"/>
          <p:cNvSpPr/>
          <p:nvPr/>
        </p:nvSpPr>
        <p:spPr>
          <a:xfrm>
            <a:off x="2667000" y="1996345"/>
            <a:ext cx="3290132" cy="3032853"/>
          </a:xfrm>
          <a:prstGeom prst="star6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rPr>
              <a:t>‡</a:t>
            </a:r>
            <a:r>
              <a:rPr lang="en-US" sz="4400" b="1" dirty="0" err="1" smtClean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rPr>
              <a:t>ivRv</a:t>
            </a:r>
            <a:endParaRPr lang="en-US" sz="4400" b="1" dirty="0">
              <a:solidFill>
                <a:schemeClr val="bg1"/>
              </a:solidFill>
              <a:latin typeface="GangaSagarMJ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90" y="4191000"/>
            <a:ext cx="2268537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5704820"/>
            <a:ext cx="7696200" cy="52322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ngaSagarMJ" pitchFamily="2" charset="0"/>
                <a:cs typeface="NikoshBAN" pitchFamily="2" charset="0"/>
              </a:rPr>
              <a:t>1.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ngaSagarMJ" pitchFamily="2" charset="0"/>
                <a:cs typeface="NikoshBAN" pitchFamily="2" charset="0"/>
              </a:rPr>
              <a:t>GKvav‡i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ngaSagarMJ" pitchFamily="2" charset="0"/>
                <a:cs typeface="NikoshBAN" pitchFamily="2" charset="0"/>
              </a:rPr>
              <a:t> `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ngaSagarMJ" pitchFamily="2" charset="0"/>
                <a:cs typeface="NikoshBAN" pitchFamily="2" charset="0"/>
              </a:rPr>
              <a:t>yB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ngaSagar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ngaSagarMJ" pitchFamily="2" charset="0"/>
                <a:cs typeface="NikoshBAN" pitchFamily="2" charset="0"/>
              </a:rPr>
              <a:t>gvm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ngaSagarMJ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ngaSagarMJ" pitchFamily="2" charset="0"/>
                <a:cs typeface="NikoshBAN" pitchFamily="2" charset="0"/>
              </a:rPr>
              <a:t>†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ngaSagarMJ" pitchFamily="2" charset="0"/>
                <a:cs typeface="NikoshBAN" pitchFamily="2" charset="0"/>
              </a:rPr>
              <a:t>ivRv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ngaSagar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ngaSagarMJ" pitchFamily="2" charset="0"/>
                <a:cs typeface="NikoshBAN" pitchFamily="2" charset="0"/>
              </a:rPr>
              <a:t>ivLv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ngaSagarMJ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87255" y="381000"/>
            <a:ext cx="4343400" cy="584775"/>
          </a:xfrm>
          <a:prstGeom prst="rect">
            <a:avLst/>
          </a:prstGeom>
          <a:solidFill>
            <a:srgbClr val="00B05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200" b="1" spc="150" dirty="0" err="1" smtClean="0">
                <a:ln w="11430"/>
                <a:solidFill>
                  <a:schemeClr val="tx1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GangaSagarMJ" pitchFamily="2" charset="0"/>
                <a:cs typeface="NikoshBAN" pitchFamily="2" charset="0"/>
              </a:rPr>
              <a:t>mvI‡gi</a:t>
            </a:r>
            <a:r>
              <a:rPr lang="en-US" sz="3200" b="1" spc="150" dirty="0" smtClean="0">
                <a:ln w="11430"/>
                <a:solidFill>
                  <a:schemeClr val="tx1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GangaSagarMJ" pitchFamily="2" charset="0"/>
                <a:cs typeface="NikoshBAN" pitchFamily="2" charset="0"/>
              </a:rPr>
              <a:t> Kvddviv-01</a:t>
            </a:r>
          </a:p>
        </p:txBody>
      </p:sp>
      <p:pic>
        <p:nvPicPr>
          <p:cNvPr id="2" name="Picture 2" descr="http://i1127.photobucket.com/albums/l621/dr_mushfique/1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546964"/>
            <a:ext cx="7467600" cy="3657600"/>
          </a:xfrm>
          <a:prstGeom prst="ellipse">
            <a:avLst/>
          </a:prstGeom>
          <a:ln w="57150"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799" y="5616798"/>
            <a:ext cx="7924801" cy="46166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2. 60 </a:t>
            </a:r>
            <a:r>
              <a:rPr lang="en-US" sz="2400" b="1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Rb</a:t>
            </a:r>
            <a:r>
              <a:rPr lang="en-US" sz="2400" b="1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wgmwKb‡K</a:t>
            </a:r>
            <a:r>
              <a:rPr lang="en-US" sz="2400" b="1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cwiZ</a:t>
            </a:r>
            <a:r>
              <a:rPr lang="en-US" sz="2400" b="1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…‡</a:t>
            </a:r>
            <a:r>
              <a:rPr lang="en-US" sz="2400" b="1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ßi</a:t>
            </a:r>
            <a:r>
              <a:rPr lang="en-US" sz="2400" b="1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mnKv‡i</a:t>
            </a:r>
            <a:r>
              <a:rPr lang="en-US" sz="2400" b="1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 `</a:t>
            </a:r>
            <a:r>
              <a:rPr lang="en-US" sz="2400" b="1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yB‡ejv</a:t>
            </a:r>
            <a:r>
              <a:rPr lang="en-US" sz="2400" b="1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LvIqv‡bv</a:t>
            </a:r>
            <a:endParaRPr lang="en-US" sz="2400" b="1" dirty="0">
              <a:solidFill>
                <a:schemeClr val="tx1"/>
              </a:solidFill>
              <a:latin typeface="GangaSagarMJ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285135"/>
            <a:ext cx="4294895" cy="52322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800" b="1" spc="150" dirty="0" err="1">
                <a:ln w="11430"/>
                <a:solidFill>
                  <a:schemeClr val="tx1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GangaSagarMJ" pitchFamily="2" charset="0"/>
                <a:cs typeface="NikoshBAN" pitchFamily="2" charset="0"/>
              </a:rPr>
              <a:t>mvI‡gi</a:t>
            </a:r>
            <a:r>
              <a:rPr lang="en-US" sz="2800" b="1" spc="150" dirty="0">
                <a:ln w="11430"/>
                <a:solidFill>
                  <a:schemeClr val="tx1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GangaSagarMJ" pitchFamily="2" charset="0"/>
                <a:cs typeface="NikoshBAN" pitchFamily="2" charset="0"/>
              </a:rPr>
              <a:t> </a:t>
            </a:r>
            <a:r>
              <a:rPr lang="en-US" sz="2800" b="1" spc="150" dirty="0" smtClean="0">
                <a:ln w="11430"/>
                <a:solidFill>
                  <a:schemeClr val="tx1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GangaSagarMJ" pitchFamily="2" charset="0"/>
                <a:cs typeface="NikoshBAN" pitchFamily="2" charset="0"/>
              </a:rPr>
              <a:t>Kvddviv-02</a:t>
            </a:r>
            <a:endParaRPr lang="en-US" sz="2800" b="1" spc="150" dirty="0">
              <a:ln w="11430"/>
              <a:solidFill>
                <a:schemeClr val="tx1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  <a:latin typeface="GangaSagarMJ" pitchFamily="2" charset="0"/>
              <a:cs typeface="NikoshBAN" pitchFamily="2" charset="0"/>
            </a:endParaRPr>
          </a:p>
        </p:txBody>
      </p:sp>
      <p:pic>
        <p:nvPicPr>
          <p:cNvPr id="4" name="Picture 2" descr="http://adhmission.files.wordpress.com/2012/10/adh1.jpg?w=512&amp;h=2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7696200" cy="3697786"/>
          </a:xfrm>
          <a:prstGeom prst="rect">
            <a:avLst/>
          </a:prstGeom>
          <a:ln w="76200">
            <a:solidFill>
              <a:schemeClr val="accent2">
                <a:lumMod val="75000"/>
              </a:schemeClr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659459"/>
            <a:ext cx="7391399" cy="584775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GangaSagarMJ" pitchFamily="2" charset="0"/>
                <a:cs typeface="NikoshBAN" pitchFamily="2" charset="0"/>
              </a:rPr>
              <a:t>3. </a:t>
            </a:r>
            <a:r>
              <a:rPr lang="en-US" sz="3200" b="1" dirty="0" err="1" smtClean="0">
                <a:solidFill>
                  <a:srgbClr val="FFFF00"/>
                </a:solidFill>
                <a:latin typeface="GangaSagarMJ" pitchFamily="2" charset="0"/>
                <a:cs typeface="NikoshBAN" pitchFamily="2" charset="0"/>
              </a:rPr>
              <a:t>GKRb</a:t>
            </a:r>
            <a:r>
              <a:rPr lang="en-US" sz="3200" b="1" dirty="0">
                <a:solidFill>
                  <a:srgbClr val="FFFF00"/>
                </a:solidFill>
                <a:latin typeface="GangaSagarMJ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  <a:latin typeface="GangaSagarMJ" pitchFamily="2" charset="0"/>
                <a:cs typeface="NikoshBAN" pitchFamily="2" charset="0"/>
              </a:rPr>
              <a:t>†</a:t>
            </a:r>
            <a:r>
              <a:rPr lang="en-US" sz="3200" b="1" dirty="0" err="1" smtClean="0">
                <a:solidFill>
                  <a:srgbClr val="FFFF00"/>
                </a:solidFill>
                <a:latin typeface="GangaSagarMJ" pitchFamily="2" charset="0"/>
                <a:cs typeface="NikoshBAN" pitchFamily="2" charset="0"/>
              </a:rPr>
              <a:t>Mvjvg‡K</a:t>
            </a:r>
            <a:r>
              <a:rPr lang="en-US" sz="3200" b="1" dirty="0" smtClean="0">
                <a:solidFill>
                  <a:srgbClr val="FFFF00"/>
                </a:solidFill>
                <a:latin typeface="GangaSagarMJ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GangaSagarMJ" pitchFamily="2" charset="0"/>
                <a:cs typeface="NikoshBAN" pitchFamily="2" charset="0"/>
              </a:rPr>
              <a:t>AvRv</a:t>
            </a:r>
            <a:r>
              <a:rPr lang="en-US" sz="3200" b="1" dirty="0" smtClean="0">
                <a:solidFill>
                  <a:srgbClr val="FFFF00"/>
                </a:solidFill>
                <a:latin typeface="GangaSagarMJ" pitchFamily="2" charset="0"/>
                <a:cs typeface="NikoshBAN" pitchFamily="2" charset="0"/>
              </a:rPr>
              <a:t>` </a:t>
            </a:r>
            <a:r>
              <a:rPr lang="en-US" sz="3200" b="1" dirty="0" err="1" smtClean="0">
                <a:solidFill>
                  <a:srgbClr val="FFFF00"/>
                </a:solidFill>
                <a:latin typeface="GangaSagarMJ" pitchFamily="2" charset="0"/>
                <a:cs typeface="NikoshBAN" pitchFamily="2" charset="0"/>
              </a:rPr>
              <a:t>Kiv</a:t>
            </a:r>
            <a:r>
              <a:rPr lang="en-US" sz="3200" b="1" dirty="0" smtClean="0">
                <a:solidFill>
                  <a:srgbClr val="FFFF00"/>
                </a:solidFill>
                <a:latin typeface="GangaSagarMJ" pitchFamily="2" charset="0"/>
                <a:cs typeface="NikoshBAN" pitchFamily="2" charset="0"/>
              </a:rPr>
              <a:t>|</a:t>
            </a:r>
            <a:endParaRPr lang="en-US" sz="3200" b="1" dirty="0">
              <a:solidFill>
                <a:srgbClr val="FFFF00"/>
              </a:solidFill>
              <a:latin typeface="GangaSagarMJ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2647" y="302219"/>
            <a:ext cx="4237702" cy="52322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800" b="1" spc="150" dirty="0" err="1">
                <a:ln w="11430"/>
                <a:solidFill>
                  <a:schemeClr val="tx1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GangaSagarMJ" pitchFamily="2" charset="0"/>
                <a:cs typeface="NikoshBAN" pitchFamily="2" charset="0"/>
              </a:rPr>
              <a:t>mvI‡gi</a:t>
            </a:r>
            <a:r>
              <a:rPr lang="en-US" sz="2800" b="1" spc="150" dirty="0">
                <a:ln w="11430"/>
                <a:solidFill>
                  <a:schemeClr val="tx1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GangaSagarMJ" pitchFamily="2" charset="0"/>
                <a:cs typeface="NikoshBAN" pitchFamily="2" charset="0"/>
              </a:rPr>
              <a:t> </a:t>
            </a:r>
            <a:r>
              <a:rPr lang="en-US" sz="2800" b="1" spc="150" dirty="0" smtClean="0">
                <a:ln w="11430"/>
                <a:solidFill>
                  <a:schemeClr val="tx1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GangaSagarMJ" pitchFamily="2" charset="0"/>
                <a:cs typeface="NikoshBAN" pitchFamily="2" charset="0"/>
              </a:rPr>
              <a:t>Kvddviv-03</a:t>
            </a:r>
            <a:endParaRPr lang="en-US" sz="2800" b="1" spc="150" dirty="0">
              <a:ln w="11430"/>
              <a:solidFill>
                <a:schemeClr val="tx1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  <a:latin typeface="GangaSagarMJ" pitchFamily="2" charset="0"/>
              <a:cs typeface="NikoshBAN" pitchFamily="2" charset="0"/>
            </a:endParaRPr>
          </a:p>
        </p:txBody>
      </p:sp>
      <p:pic>
        <p:nvPicPr>
          <p:cNvPr id="4" name="Picture 2" descr="http://cms.somewhereinblog.net/images/thumbs/tithirocks_1326176316_1-21284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7010399" cy="4419600"/>
          </a:xfrm>
          <a:prstGeom prst="ellipse">
            <a:avLst/>
          </a:prstGeom>
          <a:ln/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71800" y="228600"/>
            <a:ext cx="3124200" cy="6858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hialkhanMJ" pitchFamily="2" charset="0"/>
                <a:cs typeface="NikoshBAN" pitchFamily="2" charset="0"/>
              </a:rPr>
              <a:t>`</a:t>
            </a:r>
            <a:r>
              <a:rPr lang="en-US" sz="4400" b="1" dirty="0" err="1" smtClean="0">
                <a:latin typeface="ArhialkhanMJ" pitchFamily="2" charset="0"/>
                <a:cs typeface="NikoshBAN" pitchFamily="2" charset="0"/>
              </a:rPr>
              <a:t>jxq</a:t>
            </a:r>
            <a:r>
              <a:rPr lang="en-US" sz="4400" b="1" dirty="0" smtClean="0">
                <a:latin typeface="ArhialkhanMJ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ArhialkhanMJ" pitchFamily="2" charset="0"/>
                <a:cs typeface="NikoshBAN" pitchFamily="2" charset="0"/>
              </a:rPr>
              <a:t>KvR</a:t>
            </a:r>
            <a:endParaRPr lang="en-US" sz="4400" b="1" dirty="0">
              <a:latin typeface="ArhialkhanMJ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1447800"/>
            <a:ext cx="3733800" cy="30480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K - `j</a:t>
            </a:r>
          </a:p>
          <a:p>
            <a:pPr lvl="0" algn="ctr"/>
            <a:endParaRPr lang="bn-BD" sz="1050" b="1" dirty="0" smtClean="0">
              <a:solidFill>
                <a:schemeClr val="bg1"/>
              </a:solidFill>
              <a:latin typeface="TangonMJ" pitchFamily="2" charset="0"/>
              <a:cs typeface="NikoshBAN" pitchFamily="2" charset="0"/>
            </a:endParaRPr>
          </a:p>
          <a:p>
            <a:pPr marL="514350" lvl="0" indent="-514350">
              <a:buAutoNum type="arabicPeriod"/>
            </a:pPr>
            <a:r>
              <a:rPr lang="en-US" sz="2800" b="1" dirty="0" err="1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igRv‡bi</a:t>
            </a:r>
            <a:r>
              <a:rPr lang="en-US" sz="2800" b="1" dirty="0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 †</a:t>
            </a:r>
            <a:r>
              <a:rPr lang="en-US" sz="2800" b="1" dirty="0" err="1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ivRv</a:t>
            </a:r>
            <a:endParaRPr lang="en-US" sz="2800" b="1" dirty="0" smtClean="0">
              <a:solidFill>
                <a:schemeClr val="bg1"/>
              </a:solidFill>
              <a:latin typeface="TangonMJ" pitchFamily="2" charset="0"/>
              <a:cs typeface="NikoshBAN" pitchFamily="2" charset="0"/>
            </a:endParaRPr>
          </a:p>
          <a:p>
            <a:pPr marL="514350" lvl="0" indent="-514350">
              <a:buAutoNum type="arabicPeriod"/>
            </a:pPr>
            <a:r>
              <a:rPr lang="en-US" sz="2800" b="1" dirty="0" err="1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Avïiv</a:t>
            </a:r>
            <a:r>
              <a:rPr lang="en-US" sz="2800" b="1" dirty="0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 I </a:t>
            </a:r>
            <a:r>
              <a:rPr lang="en-US" sz="2800" b="1" dirty="0" err="1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Avivdvi</a:t>
            </a:r>
            <a:r>
              <a:rPr lang="en-US" sz="2800" b="1" dirty="0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 †</a:t>
            </a:r>
            <a:r>
              <a:rPr lang="en-US" sz="2800" b="1" dirty="0" err="1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ivRv</a:t>
            </a:r>
            <a:endParaRPr lang="en-US" sz="2800" b="1" dirty="0" smtClean="0">
              <a:solidFill>
                <a:schemeClr val="bg1"/>
              </a:solidFill>
              <a:latin typeface="TangonMJ" pitchFamily="2" charset="0"/>
              <a:cs typeface="NikoshBAN" pitchFamily="2" charset="0"/>
            </a:endParaRPr>
          </a:p>
          <a:p>
            <a:pPr marL="514350" lvl="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‡h †</a:t>
            </a:r>
            <a:r>
              <a:rPr lang="en-US" sz="2800" b="1" dirty="0" err="1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Kvb</a:t>
            </a:r>
            <a:r>
              <a:rPr lang="en-US" sz="2800" b="1" dirty="0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w`b</a:t>
            </a:r>
            <a:r>
              <a:rPr lang="en-US" sz="2800" b="1" dirty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†</a:t>
            </a:r>
            <a:r>
              <a:rPr lang="en-US" sz="2800" b="1" dirty="0" err="1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ivRv</a:t>
            </a:r>
            <a:r>
              <a:rPr lang="en-US" sz="2800" b="1" dirty="0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ivLv</a:t>
            </a:r>
            <a:endParaRPr lang="bn-BD" sz="2800" b="1" dirty="0" smtClean="0">
              <a:solidFill>
                <a:schemeClr val="bg1"/>
              </a:solidFill>
              <a:latin typeface="TangonMJ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469704" y="1447800"/>
            <a:ext cx="3759896" cy="304800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L - `j</a:t>
            </a:r>
          </a:p>
          <a:p>
            <a:pPr lvl="0" algn="ctr"/>
            <a:endParaRPr lang="en-US" sz="2800" b="1" dirty="0">
              <a:solidFill>
                <a:schemeClr val="bg1"/>
              </a:solidFill>
              <a:latin typeface="TangonMJ" pitchFamily="2" charset="0"/>
              <a:cs typeface="NikoshBAN" pitchFamily="2" charset="0"/>
            </a:endParaRPr>
          </a:p>
          <a:p>
            <a:pPr marL="514350" lvl="0" indent="-514350">
              <a:buAutoNum type="arabicPeriod"/>
            </a:pPr>
            <a:r>
              <a:rPr lang="en-US" sz="2800" b="1" dirty="0" err="1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gvb‡Zi</a:t>
            </a:r>
            <a:r>
              <a:rPr lang="en-US" sz="2800" b="1" dirty="0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 †</a:t>
            </a:r>
            <a:r>
              <a:rPr lang="en-US" sz="2800" b="1" dirty="0" err="1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ivRv</a:t>
            </a:r>
            <a:endParaRPr lang="en-US" sz="2800" b="1" dirty="0" smtClean="0">
              <a:solidFill>
                <a:schemeClr val="bg1"/>
              </a:solidFill>
              <a:latin typeface="TangonMJ" pitchFamily="2" charset="0"/>
              <a:cs typeface="NikoshBAN" pitchFamily="2" charset="0"/>
            </a:endParaRPr>
          </a:p>
          <a:p>
            <a:pPr marL="514350" lvl="0" indent="-514350">
              <a:buAutoNum type="arabicPeriod"/>
            </a:pPr>
            <a:r>
              <a:rPr lang="en-US" sz="2800" b="1" dirty="0" err="1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kvIqvj</a:t>
            </a:r>
            <a:r>
              <a:rPr lang="en-US" sz="2800" b="1" dirty="0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gv‡mi</a:t>
            </a:r>
            <a:r>
              <a:rPr lang="en-US" sz="2800" b="1" dirty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†</a:t>
            </a:r>
            <a:r>
              <a:rPr lang="en-US" sz="2800" b="1" dirty="0" err="1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ivRv</a:t>
            </a:r>
            <a:endParaRPr lang="en-US" sz="2800" b="1" dirty="0" smtClean="0">
              <a:solidFill>
                <a:schemeClr val="bg1"/>
              </a:solidFill>
              <a:latin typeface="TangonMJ" pitchFamily="2" charset="0"/>
              <a:cs typeface="NikoshBAN" pitchFamily="2" charset="0"/>
            </a:endParaRPr>
          </a:p>
          <a:p>
            <a:pPr marL="514350" lvl="0" indent="-514350">
              <a:buAutoNum type="arabicPeriod"/>
            </a:pPr>
            <a:r>
              <a:rPr lang="en-US" sz="2800" b="1" dirty="0" err="1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C‡`i</a:t>
            </a:r>
            <a:r>
              <a:rPr lang="en-US" sz="2800" b="1" dirty="0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w`b</a:t>
            </a:r>
            <a:r>
              <a:rPr lang="en-US" sz="2800" b="1" dirty="0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 †</a:t>
            </a:r>
            <a:r>
              <a:rPr lang="en-US" sz="2800" b="1" dirty="0" err="1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ivRv</a:t>
            </a:r>
            <a:r>
              <a:rPr lang="en-US" sz="2800" b="1" dirty="0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angonMJ" pitchFamily="2" charset="0"/>
                <a:cs typeface="NikoshBAN" pitchFamily="2" charset="0"/>
              </a:rPr>
              <a:t>ivLv</a:t>
            </a:r>
            <a:endParaRPr lang="en-US" sz="2800" b="1" dirty="0" smtClean="0">
              <a:solidFill>
                <a:schemeClr val="bg1"/>
              </a:solidFill>
              <a:latin typeface="TangonMJ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5257800"/>
            <a:ext cx="66294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ngonMJ" pitchFamily="2" charset="0"/>
                <a:cs typeface="NikoshBAN" pitchFamily="2" charset="0"/>
              </a:rPr>
              <a:t>‡</a:t>
            </a:r>
            <a:r>
              <a:rPr lang="en-US" sz="4000" dirty="0" err="1" smtClean="0">
                <a:solidFill>
                  <a:srgbClr val="002060"/>
                </a:solidFill>
                <a:latin typeface="TangonMJ" pitchFamily="2" charset="0"/>
                <a:cs typeface="NikoshBAN" pitchFamily="2" charset="0"/>
              </a:rPr>
              <a:t>KvbwU</a:t>
            </a:r>
            <a:r>
              <a:rPr lang="en-US" sz="4000" dirty="0">
                <a:solidFill>
                  <a:srgbClr val="002060"/>
                </a:solidFill>
                <a:latin typeface="TangonMJ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TangonMJ" pitchFamily="2" charset="0"/>
                <a:cs typeface="NikoshBAN" pitchFamily="2" charset="0"/>
              </a:rPr>
              <a:t>†</a:t>
            </a:r>
            <a:r>
              <a:rPr lang="en-US" sz="4000" dirty="0" err="1" smtClean="0">
                <a:solidFill>
                  <a:srgbClr val="002060"/>
                </a:solidFill>
                <a:latin typeface="TangonMJ" pitchFamily="2" charset="0"/>
                <a:cs typeface="NikoshBAN" pitchFamily="2" charset="0"/>
              </a:rPr>
              <a:t>Kvb</a:t>
            </a:r>
            <a:r>
              <a:rPr lang="en-US" sz="4000" dirty="0" smtClean="0">
                <a:solidFill>
                  <a:srgbClr val="002060"/>
                </a:solidFill>
                <a:latin typeface="TangonMJ" pitchFamily="2" charset="0"/>
                <a:cs typeface="NikoshBAN" pitchFamily="2" charset="0"/>
              </a:rPr>
              <a:t> †</a:t>
            </a:r>
            <a:r>
              <a:rPr lang="en-US" sz="4000" dirty="0" err="1" smtClean="0">
                <a:solidFill>
                  <a:srgbClr val="002060"/>
                </a:solidFill>
                <a:latin typeface="TangonMJ" pitchFamily="2" charset="0"/>
                <a:cs typeface="NikoshBAN" pitchFamily="2" charset="0"/>
              </a:rPr>
              <a:t>ivRv</a:t>
            </a:r>
            <a:r>
              <a:rPr lang="en-US" sz="4000" dirty="0" smtClean="0">
                <a:solidFill>
                  <a:srgbClr val="002060"/>
                </a:solidFill>
                <a:latin typeface="TangonMJ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angonMJ" pitchFamily="2" charset="0"/>
                <a:cs typeface="NikoshBAN" pitchFamily="2" charset="0"/>
              </a:rPr>
              <a:t>wPwýZ</a:t>
            </a:r>
            <a:r>
              <a:rPr lang="en-US" sz="4000" dirty="0" smtClean="0">
                <a:solidFill>
                  <a:srgbClr val="002060"/>
                </a:solidFill>
                <a:latin typeface="TangonMJ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angonMJ" pitchFamily="2" charset="0"/>
                <a:cs typeface="NikoshBAN" pitchFamily="2" charset="0"/>
              </a:rPr>
              <a:t>K‡iv</a:t>
            </a:r>
            <a:endParaRPr lang="en-US" sz="4000" dirty="0">
              <a:solidFill>
                <a:srgbClr val="002060"/>
              </a:solidFill>
              <a:latin typeface="TangonMJ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65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5300" y="2590800"/>
            <a:ext cx="7620000" cy="286232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mvIg</a:t>
            </a:r>
            <a:r>
              <a:rPr lang="en-US" sz="3600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k</a:t>
            </a:r>
            <a:r>
              <a:rPr lang="en-US" sz="3600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‡ãi</a:t>
            </a:r>
            <a:r>
              <a:rPr lang="en-US" sz="3600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 A_© </a:t>
            </a:r>
            <a:r>
              <a:rPr lang="en-US" sz="3600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Kx</a:t>
            </a:r>
            <a:r>
              <a:rPr lang="en-US" sz="3600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?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mvIg</a:t>
            </a:r>
            <a:r>
              <a:rPr lang="en-US" sz="3600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Kv‡K</a:t>
            </a:r>
            <a:r>
              <a:rPr lang="en-US" sz="3600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e‡j</a:t>
            </a:r>
            <a:r>
              <a:rPr lang="en-US" sz="3600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?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‡</a:t>
            </a:r>
            <a:r>
              <a:rPr lang="en-US" sz="3600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Kvb</a:t>
            </a:r>
            <a:r>
              <a:rPr lang="en-US" sz="3600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gv‡m</a:t>
            </a:r>
            <a:r>
              <a:rPr lang="en-US" sz="3600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Avgv</a:t>
            </a:r>
            <a:r>
              <a:rPr lang="en-US" sz="3600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‡`i </a:t>
            </a:r>
            <a:r>
              <a:rPr lang="en-US" sz="3600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diR</a:t>
            </a:r>
            <a:r>
              <a:rPr lang="en-US" sz="3600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 †</a:t>
            </a:r>
            <a:r>
              <a:rPr lang="en-US" sz="3600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ivRv</a:t>
            </a:r>
            <a:r>
              <a:rPr lang="en-US" sz="3600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ivL‡Z</a:t>
            </a:r>
            <a:r>
              <a:rPr lang="en-US" sz="3600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nq</a:t>
            </a:r>
            <a:r>
              <a:rPr lang="en-US" sz="3600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?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‡</a:t>
            </a:r>
            <a:r>
              <a:rPr lang="en-US" sz="3600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ivRvi</a:t>
            </a:r>
            <a:r>
              <a:rPr lang="en-US" sz="3600" dirty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†h †</a:t>
            </a:r>
            <a:r>
              <a:rPr lang="en-US" sz="3600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Kvb</a:t>
            </a:r>
            <a:r>
              <a:rPr lang="en-US" sz="3600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 `</a:t>
            </a:r>
            <a:r>
              <a:rPr lang="en-US" sz="3600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ywU</a:t>
            </a:r>
            <a:r>
              <a:rPr lang="en-US" sz="3600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cÖKvi</a:t>
            </a:r>
            <a:r>
              <a:rPr lang="en-US" sz="3600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e‡jv</a:t>
            </a:r>
            <a:endParaRPr lang="en-US" sz="3600" dirty="0" smtClean="0">
              <a:solidFill>
                <a:schemeClr val="tx1"/>
              </a:solidFill>
              <a:latin typeface="GangaSagarMJ" pitchFamily="2" charset="0"/>
              <a:cs typeface="NikoshBAN" pitchFamily="2" charset="0"/>
            </a:endParaRPr>
          </a:p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‡</a:t>
            </a:r>
            <a:r>
              <a:rPr lang="en-US" sz="3600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ivRvi</a:t>
            </a:r>
            <a:r>
              <a:rPr lang="en-US" sz="3600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Kvddviv</a:t>
            </a:r>
            <a:r>
              <a:rPr lang="en-US" sz="3600" dirty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†Kb </a:t>
            </a:r>
            <a:r>
              <a:rPr lang="en-US" sz="3600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Av`vq</a:t>
            </a:r>
            <a:r>
              <a:rPr lang="en-US" sz="3600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Ki‡Z</a:t>
            </a:r>
            <a:r>
              <a:rPr lang="en-US" sz="3600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nq</a:t>
            </a:r>
            <a:r>
              <a:rPr lang="en-US" sz="3600" dirty="0" smtClean="0">
                <a:solidFill>
                  <a:schemeClr val="tx1"/>
                </a:solidFill>
                <a:latin typeface="GangaSagarMJ" pitchFamily="2" charset="0"/>
                <a:cs typeface="NikoshBAN" pitchFamily="2" charset="0"/>
              </a:rPr>
              <a:t>?</a:t>
            </a:r>
            <a:endParaRPr lang="en-US" sz="3200" dirty="0" smtClean="0">
              <a:solidFill>
                <a:schemeClr val="tx1"/>
              </a:solidFill>
              <a:latin typeface="GangaSagarMJ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1066800"/>
            <a:ext cx="5715000" cy="769441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ArhialkhanMJ" pitchFamily="2" charset="0"/>
                <a:cs typeface="NikoshBAN" pitchFamily="2" charset="0"/>
              </a:rPr>
              <a:t>cvwi</a:t>
            </a:r>
            <a:r>
              <a:rPr lang="en-US" sz="4400" b="1" dirty="0" smtClean="0">
                <a:solidFill>
                  <a:schemeClr val="bg1"/>
                </a:solidFill>
                <a:latin typeface="ArhialkhanMJ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hialkhanMJ" pitchFamily="2" charset="0"/>
                <a:cs typeface="NikoshBAN" pitchFamily="2" charset="0"/>
              </a:rPr>
              <a:t>wKbv</a:t>
            </a:r>
            <a:r>
              <a:rPr lang="en-US" sz="4400" b="1" dirty="0">
                <a:solidFill>
                  <a:schemeClr val="bg1"/>
                </a:solidFill>
                <a:latin typeface="ArhialkhanMJ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hialkhanMJ" pitchFamily="2" charset="0"/>
                <a:cs typeface="NikoshBAN" pitchFamily="2" charset="0"/>
              </a:rPr>
              <a:t>†`</a:t>
            </a:r>
            <a:r>
              <a:rPr lang="en-US" sz="4400" b="1" dirty="0" err="1" smtClean="0">
                <a:solidFill>
                  <a:schemeClr val="bg1"/>
                </a:solidFill>
                <a:latin typeface="ArhialkhanMJ" pitchFamily="2" charset="0"/>
                <a:cs typeface="NikoshBAN" pitchFamily="2" charset="0"/>
              </a:rPr>
              <a:t>wL</a:t>
            </a:r>
            <a:endParaRPr lang="en-US" sz="2800" b="1" dirty="0">
              <a:solidFill>
                <a:schemeClr val="bg1"/>
              </a:solidFill>
              <a:latin typeface="ArhialkhanMJ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826544" y="1066800"/>
            <a:ext cx="2805112" cy="836154"/>
          </a:xfrm>
          <a:prstGeom prst="roundRect">
            <a:avLst>
              <a:gd name="adj" fmla="val 15378"/>
            </a:avLst>
          </a:prstGeom>
          <a:solidFill>
            <a:schemeClr val="tx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91426" tIns="45714" rIns="91426" bIns="45714"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en-US" sz="54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hialkhanMJ" pitchFamily="2" charset="0"/>
                <a:cs typeface="NikoshBAN" pitchFamily="2" charset="0"/>
              </a:rPr>
              <a:t>evwoi</a:t>
            </a:r>
            <a:r>
              <a:rPr lang="en-US" sz="5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hialkhanMJ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hialkhanMJ" pitchFamily="2" charset="0"/>
                <a:cs typeface="NikoshBAN" pitchFamily="2" charset="0"/>
              </a:rPr>
              <a:t>KvR</a:t>
            </a:r>
            <a:endParaRPr lang="bn-BD" sz="5400" b="1" dirty="0" smtClean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hialkhanMJ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" y="2362200"/>
            <a:ext cx="7543800" cy="2286000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GangaSagarMJ" pitchFamily="2" charset="0"/>
                <a:cs typeface="NikoshBAN" panose="02000000000000000000" pitchFamily="2" charset="0"/>
              </a:rPr>
              <a:t>Bmjv‡gi</a:t>
            </a:r>
            <a:r>
              <a:rPr lang="en-US" sz="4400" b="1" dirty="0" smtClean="0">
                <a:solidFill>
                  <a:schemeClr val="tx1"/>
                </a:solidFill>
                <a:latin typeface="GangaSagarMJ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GangaSagarMJ" pitchFamily="2" charset="0"/>
                <a:cs typeface="NikoshBAN" panose="02000000000000000000" pitchFamily="2" charset="0"/>
              </a:rPr>
              <a:t>Av‡jv‡K</a:t>
            </a:r>
            <a:r>
              <a:rPr lang="en-US" sz="4400" b="1" dirty="0">
                <a:solidFill>
                  <a:schemeClr val="tx1"/>
                </a:solidFill>
                <a:latin typeface="GangaSagarMJ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GangaSagarMJ" pitchFamily="2" charset="0"/>
                <a:cs typeface="NikoshBAN" panose="02000000000000000000" pitchFamily="2" charset="0"/>
              </a:rPr>
              <a:t>†</a:t>
            </a:r>
            <a:r>
              <a:rPr lang="en-US" sz="4400" b="1" dirty="0" err="1" smtClean="0">
                <a:solidFill>
                  <a:schemeClr val="tx1"/>
                </a:solidFill>
                <a:latin typeface="GangaSagarMJ" pitchFamily="2" charset="0"/>
                <a:cs typeface="NikoshBAN" panose="02000000000000000000" pitchFamily="2" charset="0"/>
              </a:rPr>
              <a:t>ivRvi</a:t>
            </a:r>
            <a:r>
              <a:rPr lang="en-US" sz="4400" b="1" dirty="0" smtClean="0">
                <a:solidFill>
                  <a:schemeClr val="tx1"/>
                </a:solidFill>
                <a:latin typeface="GangaSagarMJ" pitchFamily="2" charset="0"/>
                <a:cs typeface="NikoshBAN" panose="02000000000000000000" pitchFamily="2" charset="0"/>
              </a:rPr>
              <a:t> ¸</a:t>
            </a:r>
            <a:r>
              <a:rPr lang="en-US" sz="4400" b="1" dirty="0" err="1" smtClean="0">
                <a:solidFill>
                  <a:schemeClr val="tx1"/>
                </a:solidFill>
                <a:latin typeface="GangaSagarMJ" pitchFamily="2" charset="0"/>
                <a:cs typeface="NikoshBAN" panose="02000000000000000000" pitchFamily="2" charset="0"/>
              </a:rPr>
              <a:t>iæZ</a:t>
            </a:r>
            <a:r>
              <a:rPr lang="en-US" sz="4400" b="1" dirty="0" smtClean="0">
                <a:solidFill>
                  <a:schemeClr val="tx1"/>
                </a:solidFill>
                <a:latin typeface="GangaSagarMJ" pitchFamily="2" charset="0"/>
                <a:cs typeface="NikoshBAN" panose="02000000000000000000" pitchFamily="2" charset="0"/>
              </a:rPr>
              <a:t>¡ </a:t>
            </a:r>
            <a:r>
              <a:rPr lang="en-US" sz="4400" b="1" dirty="0" err="1" smtClean="0">
                <a:solidFill>
                  <a:schemeClr val="tx1"/>
                </a:solidFill>
                <a:latin typeface="GangaSagarMJ" pitchFamily="2" charset="0"/>
                <a:cs typeface="NikoshBAN" panose="02000000000000000000" pitchFamily="2" charset="0"/>
              </a:rPr>
              <a:t>Av‡jvPbv</a:t>
            </a:r>
            <a:r>
              <a:rPr lang="en-US" sz="4400" b="1" dirty="0" smtClean="0">
                <a:solidFill>
                  <a:schemeClr val="tx1"/>
                </a:solidFill>
                <a:latin typeface="GangaSagarMJ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GangaSagarMJ" pitchFamily="2" charset="0"/>
                <a:cs typeface="NikoshBAN" panose="02000000000000000000" pitchFamily="2" charset="0"/>
              </a:rPr>
              <a:t>K‡iv</a:t>
            </a:r>
            <a:r>
              <a:rPr lang="en-US" sz="4400" b="1" dirty="0" smtClean="0">
                <a:solidFill>
                  <a:schemeClr val="tx1"/>
                </a:solidFill>
                <a:latin typeface="GangaSagarMJ" pitchFamily="2" charset="0"/>
                <a:cs typeface="NikoshBAN" panose="02000000000000000000" pitchFamily="2" charset="0"/>
              </a:rPr>
              <a:t>|</a:t>
            </a:r>
            <a:endParaRPr lang="bn-BD" sz="4400" b="1" dirty="0" smtClean="0">
              <a:solidFill>
                <a:schemeClr val="tx1"/>
              </a:solidFill>
              <a:latin typeface="GangaSagarMJ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738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14400" y="2057400"/>
            <a:ext cx="6781800" cy="2438400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chemeClr val="bg1"/>
                </a:solidFill>
                <a:latin typeface="ArhialkhanMJ" pitchFamily="2" charset="0"/>
                <a:cs typeface="NikoshBAN" pitchFamily="2" charset="0"/>
              </a:rPr>
              <a:t>Avjøvn</a:t>
            </a:r>
            <a:r>
              <a:rPr lang="en-US" sz="9600" b="1" dirty="0" smtClean="0">
                <a:solidFill>
                  <a:schemeClr val="bg1"/>
                </a:solidFill>
                <a:latin typeface="ArhialkhanMJ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chemeClr val="bg1"/>
                </a:solidFill>
                <a:latin typeface="ArhialkhanMJ" pitchFamily="2" charset="0"/>
                <a:cs typeface="NikoshBAN" pitchFamily="2" charset="0"/>
              </a:rPr>
              <a:t>nv‡dR</a:t>
            </a:r>
            <a:endParaRPr lang="en-US" sz="9600" b="1" dirty="0">
              <a:solidFill>
                <a:schemeClr val="bg1"/>
              </a:solidFill>
              <a:latin typeface="ArhialkhanMJ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42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738175"/>
              </p:ext>
            </p:extLst>
          </p:nvPr>
        </p:nvGraphicFramePr>
        <p:xfrm>
          <a:off x="2819400" y="1219200"/>
          <a:ext cx="304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4673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ChandrabatiMatraMJ" pitchFamily="2" charset="0"/>
                        </a:rPr>
                        <a:t>wkÿK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ChandrabatiMatraMJ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ChandrabatiMatraMJ" pitchFamily="2" charset="0"/>
                        </a:rPr>
                        <a:t>cwiwPwZ</a:t>
                      </a:r>
                      <a:endParaRPr lang="en-US" sz="2800" dirty="0">
                        <a:solidFill>
                          <a:schemeClr val="tx1"/>
                        </a:solidFill>
                        <a:latin typeface="ChandrabatiMatraMJ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466765"/>
              </p:ext>
            </p:extLst>
          </p:nvPr>
        </p:nvGraphicFramePr>
        <p:xfrm>
          <a:off x="1371600" y="2057400"/>
          <a:ext cx="60960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7200" baseline="0" dirty="0" err="1" smtClean="0">
                          <a:solidFill>
                            <a:srgbClr val="0070C0"/>
                          </a:solidFill>
                          <a:latin typeface="GangaSagarMJ" pitchFamily="2" charset="0"/>
                        </a:rPr>
                        <a:t>Avwgbyj</a:t>
                      </a:r>
                      <a:r>
                        <a:rPr lang="en-US" sz="7200" baseline="0" dirty="0" smtClean="0">
                          <a:solidFill>
                            <a:srgbClr val="0070C0"/>
                          </a:solidFill>
                          <a:latin typeface="GangaSagarMJ" pitchFamily="2" charset="0"/>
                        </a:rPr>
                        <a:t> </a:t>
                      </a:r>
                      <a:r>
                        <a:rPr lang="en-US" sz="7200" baseline="0" dirty="0" err="1" smtClean="0">
                          <a:solidFill>
                            <a:srgbClr val="0070C0"/>
                          </a:solidFill>
                          <a:latin typeface="GangaSagarMJ" pitchFamily="2" charset="0"/>
                        </a:rPr>
                        <a:t>Bmjvg</a:t>
                      </a:r>
                      <a:endParaRPr lang="en-US" sz="7200" baseline="0" dirty="0" smtClean="0">
                        <a:solidFill>
                          <a:srgbClr val="0070C0"/>
                        </a:solidFill>
                        <a:latin typeface="GangaSagarMJ" pitchFamily="2" charset="0"/>
                      </a:endParaRPr>
                    </a:p>
                    <a:p>
                      <a:pPr algn="ctr"/>
                      <a:r>
                        <a:rPr lang="en-US" sz="3200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GangaSagarMJ" pitchFamily="2" charset="0"/>
                        </a:rPr>
                        <a:t>mnKvix</a:t>
                      </a:r>
                      <a:r>
                        <a:rPr lang="en-US" sz="3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GangaSagarMJ" pitchFamily="2" charset="0"/>
                        </a:rPr>
                        <a:t> †</a:t>
                      </a:r>
                      <a:r>
                        <a:rPr lang="en-US" sz="3200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GangaSagarMJ" pitchFamily="2" charset="0"/>
                        </a:rPr>
                        <a:t>gŠjfx</a:t>
                      </a:r>
                      <a:endParaRPr lang="en-US" sz="3200" baseline="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GangaSagarMJ" pitchFamily="2" charset="0"/>
                      </a:endParaRPr>
                    </a:p>
                    <a:p>
                      <a:pPr algn="ctr"/>
                      <a:r>
                        <a:rPr lang="en-US" sz="3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GangaSagarMJ" pitchFamily="2" charset="0"/>
                        </a:rPr>
                        <a:t>‡</a:t>
                      </a:r>
                      <a:r>
                        <a:rPr lang="en-US" sz="3200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GangaSagarMJ" pitchFamily="2" charset="0"/>
                        </a:rPr>
                        <a:t>bvqvR</a:t>
                      </a:r>
                      <a:r>
                        <a:rPr lang="en-US" sz="3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GangaSagar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GangaSagarMJ" pitchFamily="2" charset="0"/>
                        </a:rPr>
                        <a:t>dqRy‡bœQv</a:t>
                      </a:r>
                      <a:r>
                        <a:rPr lang="en-US" sz="3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GangaSagar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GangaSagarMJ" pitchFamily="2" charset="0"/>
                        </a:rPr>
                        <a:t>Bmjvwgqv</a:t>
                      </a:r>
                      <a:r>
                        <a:rPr lang="en-US" sz="3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GangaSagarMJ" pitchFamily="2" charset="0"/>
                        </a:rPr>
                        <a:t> `</a:t>
                      </a:r>
                      <a:r>
                        <a:rPr lang="en-US" sz="3200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GangaSagarMJ" pitchFamily="2" charset="0"/>
                        </a:rPr>
                        <a:t>vwLj</a:t>
                      </a:r>
                      <a:r>
                        <a:rPr lang="en-US" sz="3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GangaSagar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GangaSagarMJ" pitchFamily="2" charset="0"/>
                        </a:rPr>
                        <a:t>gv`ivmv</a:t>
                      </a:r>
                      <a:endParaRPr lang="en-US" sz="3200" baseline="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GangaSagarMJ" pitchFamily="2" charset="0"/>
                      </a:endParaRPr>
                    </a:p>
                    <a:p>
                      <a:pPr algn="ctr"/>
                      <a:r>
                        <a:rPr lang="en-US" sz="3200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GangaSagarMJ" pitchFamily="2" charset="0"/>
                        </a:rPr>
                        <a:t>AvgRv`nvU</a:t>
                      </a:r>
                      <a:r>
                        <a:rPr lang="en-US" sz="3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GangaSagarMJ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GangaSagarMJ" pitchFamily="2" charset="0"/>
                        </a:rPr>
                        <a:t>dzjMvRx</a:t>
                      </a:r>
                      <a:r>
                        <a:rPr lang="en-US" sz="3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GangaSagarMJ" pitchFamily="2" charset="0"/>
                        </a:rPr>
                        <a:t>, †</a:t>
                      </a:r>
                      <a:r>
                        <a:rPr lang="en-US" sz="3200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GangaSagarMJ" pitchFamily="2" charset="0"/>
                        </a:rPr>
                        <a:t>dbx</a:t>
                      </a:r>
                      <a:endParaRPr lang="en-US" sz="3200" baseline="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GangaSagarMJ" pitchFamily="2" charset="0"/>
                      </a:endParaRPr>
                    </a:p>
                    <a:p>
                      <a:pPr algn="ctr"/>
                      <a:r>
                        <a:rPr lang="en-US" sz="3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GangaSagarMJ" pitchFamily="2" charset="0"/>
                        </a:rPr>
                        <a:t>‡</a:t>
                      </a:r>
                      <a:r>
                        <a:rPr lang="en-US" sz="3200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GangaSagarMJ" pitchFamily="2" charset="0"/>
                        </a:rPr>
                        <a:t>gvevBj</a:t>
                      </a:r>
                      <a:r>
                        <a:rPr lang="en-US" sz="3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GangaSagarMJ" pitchFamily="2" charset="0"/>
                        </a:rPr>
                        <a:t>: 01817-662043</a:t>
                      </a:r>
                      <a:endParaRPr lang="en-US" sz="32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GangaSagarMJ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38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34014" y="381000"/>
            <a:ext cx="3657600" cy="685800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IrabotiMJ" pitchFamily="2" charset="0"/>
                <a:cs typeface="NikoshBAN" pitchFamily="2" charset="0"/>
              </a:rPr>
              <a:t>welq</a:t>
            </a:r>
            <a:r>
              <a:rPr lang="en-US" sz="3600" b="1" dirty="0" smtClean="0">
                <a:solidFill>
                  <a:schemeClr val="bg1"/>
                </a:solidFill>
                <a:latin typeface="IrabotiMJ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IrabotiMJ" pitchFamily="2" charset="0"/>
                <a:cs typeface="NikoshBAN" pitchFamily="2" charset="0"/>
              </a:rPr>
              <a:t>cwiwPwZ</a:t>
            </a:r>
            <a:endParaRPr lang="en-US" sz="3600" b="1" dirty="0">
              <a:solidFill>
                <a:schemeClr val="bg1"/>
              </a:solidFill>
              <a:latin typeface="IrabotiMJ" pitchFamily="2" charset="0"/>
              <a:cs typeface="NikoshBAN" pitchFamily="2" charset="0"/>
            </a:endParaRPr>
          </a:p>
        </p:txBody>
      </p:sp>
      <p:sp>
        <p:nvSpPr>
          <p:cNvPr id="9" name="Diamond 8"/>
          <p:cNvSpPr/>
          <p:nvPr/>
        </p:nvSpPr>
        <p:spPr>
          <a:xfrm>
            <a:off x="1752600" y="1676400"/>
            <a:ext cx="5410200" cy="3962400"/>
          </a:xfrm>
          <a:prstGeom prst="diamond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solidFill>
                  <a:schemeClr val="bg1"/>
                </a:solidFill>
                <a:latin typeface="ArhialkhanMJ" pitchFamily="2" charset="0"/>
                <a:cs typeface="NikoshBAN" pitchFamily="2" charset="0"/>
              </a:rPr>
              <a:t>AvKvC</a:t>
            </a:r>
            <a:r>
              <a:rPr lang="en-US" sz="7200" b="1" dirty="0" smtClean="0">
                <a:solidFill>
                  <a:schemeClr val="bg1"/>
                </a:solidFill>
                <a:latin typeface="ArhialkhanMJ" pitchFamily="2" charset="0"/>
                <a:cs typeface="NikoshBAN" pitchFamily="2" charset="0"/>
              </a:rPr>
              <a:t>` I </a:t>
            </a:r>
            <a:r>
              <a:rPr lang="en-US" sz="7200" b="1" dirty="0" err="1" smtClean="0">
                <a:solidFill>
                  <a:schemeClr val="bg1"/>
                </a:solidFill>
                <a:latin typeface="ArhialkhanMJ" pitchFamily="2" charset="0"/>
                <a:cs typeface="NikoshBAN" pitchFamily="2" charset="0"/>
              </a:rPr>
              <a:t>wdKn</a:t>
            </a:r>
            <a:endParaRPr lang="en-US" sz="7200" b="1" dirty="0">
              <a:solidFill>
                <a:schemeClr val="bg1"/>
              </a:solidFill>
              <a:latin typeface="ArhialkhanMJ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cms.somewhereinblog.net/images/thumbs/Masoom007_1312412993_1-ramadan4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7848599" cy="4571999"/>
          </a:xfrm>
          <a:prstGeom prst="roundRect">
            <a:avLst>
              <a:gd name="adj" fmla="val 16667"/>
            </a:avLst>
          </a:prstGeom>
          <a:ln/>
          <a:ex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4" name="Rectangle 3"/>
          <p:cNvSpPr/>
          <p:nvPr/>
        </p:nvSpPr>
        <p:spPr>
          <a:xfrm>
            <a:off x="609601" y="5715000"/>
            <a:ext cx="2781300" cy="400110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latin typeface="GangaSagarMJ" pitchFamily="2" charset="0"/>
                <a:cs typeface="NikoshBAN" pitchFamily="2" charset="0"/>
              </a:rPr>
              <a:t>BdZv‡ii</a:t>
            </a:r>
            <a:r>
              <a:rPr lang="en-US" sz="2000" b="1" dirty="0" smtClean="0">
                <a:latin typeface="GangaSagarMJ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GangaSagarMJ" pitchFamily="2" charset="0"/>
                <a:cs typeface="NikoshBAN" pitchFamily="2" charset="0"/>
              </a:rPr>
              <a:t>Av‡qvRb</a:t>
            </a:r>
            <a:endParaRPr lang="en-US" sz="2000" b="1" dirty="0">
              <a:latin typeface="GangaSagarMJ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67400" y="5715000"/>
            <a:ext cx="2438399" cy="400110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latin typeface="GangaSagarMJ" pitchFamily="2" charset="0"/>
                <a:cs typeface="NikoshBAN" pitchFamily="2" charset="0"/>
              </a:rPr>
              <a:t>wmqvgcvjb</a:t>
            </a:r>
            <a:endParaRPr lang="en-US" sz="2000" b="1" dirty="0">
              <a:latin typeface="GangaSagarMJ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38400" y="152400"/>
            <a:ext cx="3962400" cy="685800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IrabotiMJ" pitchFamily="2" charset="0"/>
                <a:cs typeface="NikoshBAN" pitchFamily="2" charset="0"/>
              </a:rPr>
              <a:t>QwewU</a:t>
            </a:r>
            <a:r>
              <a:rPr lang="en-US" sz="4000" dirty="0">
                <a:solidFill>
                  <a:schemeClr val="bg1"/>
                </a:solidFill>
                <a:latin typeface="IrabotiMJ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IrabotiMJ" pitchFamily="2" charset="0"/>
                <a:cs typeface="NikoshBAN" pitchFamily="2" charset="0"/>
              </a:rPr>
              <a:t>†`</a:t>
            </a:r>
            <a:r>
              <a:rPr lang="en-US" sz="4000" dirty="0" err="1" smtClean="0">
                <a:solidFill>
                  <a:schemeClr val="bg1"/>
                </a:solidFill>
                <a:latin typeface="IrabotiMJ" pitchFamily="2" charset="0"/>
                <a:cs typeface="NikoshBAN" pitchFamily="2" charset="0"/>
              </a:rPr>
              <a:t>wL</a:t>
            </a:r>
            <a:endParaRPr lang="en-US" sz="4000" dirty="0">
              <a:solidFill>
                <a:schemeClr val="bg1"/>
              </a:solidFill>
              <a:latin typeface="IrabotiMJ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505201" y="4053214"/>
            <a:ext cx="2362200" cy="2362200"/>
          </a:xfrm>
          <a:prstGeom prst="ellipse">
            <a:avLst/>
          </a:prstGeom>
          <a:solidFill>
            <a:srgbClr val="00206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rPr>
              <a:t>AvR‡K</a:t>
            </a:r>
            <a:r>
              <a:rPr lang="en-US" b="1" dirty="0" smtClean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rPr>
              <a:t>Avgv</a:t>
            </a:r>
            <a:r>
              <a:rPr lang="en-US" b="1" dirty="0" smtClean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rPr>
              <a:t>‡`i </a:t>
            </a:r>
            <a:r>
              <a:rPr lang="en-US" b="1" dirty="0" err="1" smtClean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rPr>
              <a:t>cv‡Vi</a:t>
            </a:r>
            <a:r>
              <a:rPr lang="en-US" b="1" dirty="0" smtClean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rPr>
              <a:t>welq</a:t>
            </a:r>
            <a:endParaRPr lang="bn-BD" b="1" dirty="0" smtClean="0">
              <a:solidFill>
                <a:schemeClr val="bg1"/>
              </a:solidFill>
              <a:latin typeface="GangaSagarMJ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solidFill>
                  <a:srgbClr val="FFFF00"/>
                </a:solidFill>
                <a:latin typeface="GangaMJ" pitchFamily="2" charset="0"/>
                <a:cs typeface="NikoshBAN" pitchFamily="2" charset="0"/>
              </a:rPr>
              <a:t>mvIg</a:t>
            </a:r>
            <a:endParaRPr lang="en-US" sz="5400" b="1" dirty="0">
              <a:solidFill>
                <a:srgbClr val="FFFF00"/>
              </a:solidFill>
              <a:latin typeface="GangaMJ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0100" y="2971800"/>
            <a:ext cx="6858000" cy="181588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mvIg</a:t>
            </a:r>
            <a:r>
              <a:rPr lang="en-US" sz="2800" b="1" dirty="0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wK</a:t>
            </a:r>
            <a:r>
              <a:rPr lang="en-US" sz="2800" b="1" dirty="0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Zv</a:t>
            </a:r>
            <a:r>
              <a:rPr lang="en-US" sz="2800" b="1" dirty="0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ej‡Z</a:t>
            </a:r>
            <a:r>
              <a:rPr lang="en-US" sz="2800" b="1" dirty="0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cvi‡e</a:t>
            </a:r>
            <a:r>
              <a:rPr lang="en-US" sz="2800" b="1" dirty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|</a:t>
            </a:r>
            <a:endParaRPr lang="en-US" sz="2800" b="1" dirty="0" smtClean="0">
              <a:solidFill>
                <a:schemeClr val="tx1"/>
              </a:solidFill>
              <a:latin typeface="TangonMJ" pitchFamily="2" charset="0"/>
              <a:cs typeface="NikoshBAN" pitchFamily="2" charset="0"/>
            </a:endParaRPr>
          </a:p>
          <a:p>
            <a:pPr marL="514350" indent="-514350"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mvIg</a:t>
            </a:r>
            <a:r>
              <a:rPr lang="en-US" sz="2800" b="1" dirty="0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 KZ </a:t>
            </a:r>
            <a:r>
              <a:rPr lang="en-US" sz="2800" b="1" dirty="0" err="1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cÖKvi</a:t>
            </a:r>
            <a:r>
              <a:rPr lang="en-US" sz="2800" b="1" dirty="0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Zv</a:t>
            </a:r>
            <a:r>
              <a:rPr lang="en-US" sz="2800" b="1" dirty="0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eY©Yv</a:t>
            </a:r>
            <a:r>
              <a:rPr lang="en-US" sz="2800" b="1" dirty="0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Ki‡Z</a:t>
            </a:r>
            <a:r>
              <a:rPr lang="en-US" sz="2800" b="1" dirty="0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cvi‡e</a:t>
            </a:r>
            <a:r>
              <a:rPr lang="en-US" sz="2800" b="1" dirty="0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|</a:t>
            </a:r>
          </a:p>
          <a:p>
            <a:pPr marL="514350" indent="-514350"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mvI‡gi</a:t>
            </a:r>
            <a:r>
              <a:rPr lang="en-US" sz="2800" b="1" dirty="0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 ¸</a:t>
            </a:r>
            <a:r>
              <a:rPr lang="en-US" sz="2800" b="1" dirty="0" err="1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iæZ</a:t>
            </a:r>
            <a:r>
              <a:rPr lang="en-US" sz="2800" b="1" dirty="0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¡ I </a:t>
            </a:r>
            <a:r>
              <a:rPr lang="en-US" sz="2800" b="1" dirty="0" err="1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Zvi</a:t>
            </a:r>
            <a:r>
              <a:rPr lang="en-US" sz="2800" b="1" dirty="0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dwhjZ</a:t>
            </a:r>
            <a:r>
              <a:rPr lang="en-US" sz="2800" b="1" dirty="0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we‡kølY</a:t>
            </a:r>
            <a:r>
              <a:rPr lang="en-US" sz="2800" b="1" dirty="0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Ki‡Z</a:t>
            </a:r>
            <a:r>
              <a:rPr lang="en-US" sz="2800" b="1" dirty="0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cvi‡e</a:t>
            </a:r>
            <a:r>
              <a:rPr lang="en-US" sz="2800" b="1" dirty="0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|</a:t>
            </a:r>
          </a:p>
          <a:p>
            <a:pPr marL="514350" indent="-514350"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mvI‡gi</a:t>
            </a:r>
            <a:r>
              <a:rPr lang="en-US" sz="2800" b="1" dirty="0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Kvddviv</a:t>
            </a:r>
            <a:r>
              <a:rPr lang="en-US" sz="2800" b="1" dirty="0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m¤ú‡K</a:t>
            </a:r>
            <a:r>
              <a:rPr lang="en-US" sz="2800" b="1" dirty="0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© </a:t>
            </a:r>
            <a:r>
              <a:rPr lang="en-US" sz="2800" b="1" dirty="0" err="1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we‡kølY</a:t>
            </a:r>
            <a:r>
              <a:rPr lang="en-US" sz="2800" b="1" dirty="0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Ki‡Z</a:t>
            </a:r>
            <a:r>
              <a:rPr lang="en-US" sz="2800" b="1" dirty="0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cvi‡e</a:t>
            </a:r>
            <a:r>
              <a:rPr lang="en-US" sz="2800" b="1" dirty="0" smtClean="0">
                <a:solidFill>
                  <a:schemeClr val="tx1"/>
                </a:solidFill>
                <a:latin typeface="TangonMJ" pitchFamily="2" charset="0"/>
                <a:cs typeface="NikoshBAN" pitchFamily="2" charset="0"/>
              </a:rPr>
              <a:t>|</a:t>
            </a:r>
            <a:endParaRPr lang="bn-BD" sz="2800" b="1" dirty="0" smtClean="0">
              <a:solidFill>
                <a:schemeClr val="tx1"/>
              </a:solidFill>
              <a:latin typeface="TangonMJ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-584775"/>
            <a:ext cx="39624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2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524000" y="1143000"/>
            <a:ext cx="5410200" cy="914400"/>
          </a:xfrm>
          <a:prstGeom prst="horizontalScroll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rPr>
              <a:t>GB </a:t>
            </a:r>
            <a:r>
              <a:rPr lang="en-US" sz="3200" b="1" dirty="0" err="1" smtClean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rPr>
              <a:t>cvV</a:t>
            </a:r>
            <a:r>
              <a:rPr lang="en-US" sz="3200" b="1" dirty="0" smtClean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rPr>
              <a:t> †</a:t>
            </a:r>
            <a:r>
              <a:rPr lang="en-US" sz="3200" b="1" dirty="0" err="1" smtClean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rPr>
              <a:t>k‡l</a:t>
            </a:r>
            <a:r>
              <a:rPr lang="en-US" sz="3200" b="1" dirty="0" smtClean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rPr>
              <a:t>wkÿv</a:t>
            </a:r>
            <a:r>
              <a:rPr lang="en-US" sz="3200" b="1" dirty="0" smtClean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rPr>
              <a:t>_©xiv</a:t>
            </a:r>
            <a:endParaRPr lang="en-US" sz="3200" b="1" dirty="0">
              <a:solidFill>
                <a:schemeClr val="bg1"/>
              </a:solidFill>
              <a:latin typeface="GangaSagarMJ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12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>
        <p:sndAc>
          <p:stSnd>
            <p:snd r:embed="rId5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762000" y="5867400"/>
            <a:ext cx="2057400" cy="634182"/>
          </a:xfrm>
          <a:prstGeom prst="round2Same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GangaSagarMJ" pitchFamily="2" charset="0"/>
                <a:cs typeface="NikoshBAN" pitchFamily="2" charset="0"/>
              </a:rPr>
              <a:t>mvIg</a:t>
            </a:r>
            <a:endParaRPr lang="en-US" sz="3200" dirty="0">
              <a:latin typeface="GangaSagarMJ" pitchFamily="2" charset="0"/>
              <a:cs typeface="NikoshBAN" pitchFamily="2" charset="0"/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5562600" y="5867400"/>
            <a:ext cx="2209800" cy="609600"/>
          </a:xfrm>
          <a:prstGeom prst="round2SameRect">
            <a:avLst/>
          </a:prstGeom>
          <a:solidFill>
            <a:srgbClr val="00206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GangaSagarMJ" pitchFamily="2" charset="0"/>
                <a:cs typeface="NikoshBAN" pitchFamily="2" charset="0"/>
              </a:rPr>
              <a:t>weiZ</a:t>
            </a:r>
            <a:r>
              <a:rPr lang="en-US" sz="3200" dirty="0" smtClean="0">
                <a:latin typeface="GangaSagarMJ" pitchFamily="2" charset="0"/>
                <a:cs typeface="NikoshBAN" pitchFamily="2" charset="0"/>
              </a:rPr>
              <a:t> _</a:t>
            </a:r>
            <a:r>
              <a:rPr lang="en-US" sz="3200" dirty="0" err="1" smtClean="0">
                <a:latin typeface="GangaSagarMJ" pitchFamily="2" charset="0"/>
                <a:cs typeface="NikoshBAN" pitchFamily="2" charset="0"/>
              </a:rPr>
              <a:t>vKv</a:t>
            </a:r>
            <a:endParaRPr lang="en-US" sz="3200" dirty="0">
              <a:latin typeface="GangaSagarMJ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55849" y="647700"/>
            <a:ext cx="5630449" cy="5334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bg1"/>
                </a:solidFill>
                <a:latin typeface="IrabotiMJ" pitchFamily="2" charset="0"/>
                <a:cs typeface="NikoshBAN" pitchFamily="2" charset="0"/>
              </a:rPr>
              <a:t>w</a:t>
            </a:r>
            <a:r>
              <a:rPr lang="en-US" sz="4000" b="1" dirty="0" err="1" smtClean="0">
                <a:solidFill>
                  <a:schemeClr val="bg1"/>
                </a:solidFill>
                <a:latin typeface="IrabotiMJ" pitchFamily="2" charset="0"/>
                <a:cs typeface="NikoshBAN" pitchFamily="2" charset="0"/>
              </a:rPr>
              <a:t>mqvg</a:t>
            </a:r>
            <a:r>
              <a:rPr lang="en-US" sz="4000" b="1" dirty="0" smtClean="0">
                <a:solidFill>
                  <a:schemeClr val="bg1"/>
                </a:solidFill>
                <a:latin typeface="IrabotiMJ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IrabotiMJ" pitchFamily="2" charset="0"/>
                <a:cs typeface="NikoshBAN" pitchFamily="2" charset="0"/>
              </a:rPr>
              <a:t>mvabvi</a:t>
            </a:r>
            <a:r>
              <a:rPr lang="en-US" sz="4000" b="1" dirty="0" smtClean="0">
                <a:solidFill>
                  <a:schemeClr val="bg1"/>
                </a:solidFill>
                <a:latin typeface="IrabotiMJ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IrabotiMJ" pitchFamily="2" charset="0"/>
                <a:cs typeface="NikoshBAN" pitchFamily="2" charset="0"/>
              </a:rPr>
              <a:t>gvm</a:t>
            </a:r>
            <a:r>
              <a:rPr lang="en-US" sz="4000" b="1" dirty="0" smtClean="0">
                <a:solidFill>
                  <a:schemeClr val="bg1"/>
                </a:solidFill>
                <a:latin typeface="IrabotiMJ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IrabotiMJ" pitchFamily="2" charset="0"/>
                <a:cs typeface="NikoshBAN" pitchFamily="2" charset="0"/>
              </a:rPr>
              <a:t>gv‡n</a:t>
            </a:r>
            <a:r>
              <a:rPr lang="en-US" sz="4000" b="1" dirty="0" smtClean="0">
                <a:solidFill>
                  <a:schemeClr val="bg1"/>
                </a:solidFill>
                <a:latin typeface="IrabotiMJ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IrabotiMJ" pitchFamily="2" charset="0"/>
                <a:cs typeface="NikoshBAN" pitchFamily="2" charset="0"/>
              </a:rPr>
              <a:t>igRvb</a:t>
            </a:r>
            <a:endParaRPr lang="en-US" sz="4000" b="1" dirty="0">
              <a:solidFill>
                <a:schemeClr val="bg1"/>
              </a:solidFill>
              <a:latin typeface="IrabotiMJ" pitchFamily="2" charset="0"/>
              <a:cs typeface="NikoshBAN" pitchFamily="2" charset="0"/>
            </a:endParaRPr>
          </a:p>
        </p:txBody>
      </p:sp>
      <p:pic>
        <p:nvPicPr>
          <p:cNvPr id="6" name="Picture 5" descr="http://quantummethod.org.bd/sites/default/files/images/article/eid-article-cop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6713349" cy="3505200"/>
          </a:xfrm>
          <a:prstGeom prst="rect">
            <a:avLst/>
          </a:prstGeom>
          <a:ln/>
          <a:ex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8" name="Right Arrow 7"/>
          <p:cNvSpPr/>
          <p:nvPr/>
        </p:nvSpPr>
        <p:spPr>
          <a:xfrm>
            <a:off x="3352800" y="6096000"/>
            <a:ext cx="1447800" cy="228600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752875" y="5562600"/>
            <a:ext cx="6858000" cy="762000"/>
          </a:xfrm>
          <a:prstGeom prst="round2Same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rPr>
              <a:t>cvbvnvi</a:t>
            </a:r>
            <a:r>
              <a:rPr lang="en-US" sz="3200" b="1" dirty="0" smtClean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rPr>
              <a:t> I </a:t>
            </a:r>
            <a:r>
              <a:rPr lang="en-US" sz="3200" b="1" dirty="0" err="1" smtClean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rPr>
              <a:t>Akøxj</a:t>
            </a:r>
            <a:r>
              <a:rPr lang="en-US" sz="3200" b="1" dirty="0" smtClean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rPr>
              <a:t>KvR</a:t>
            </a:r>
            <a:r>
              <a:rPr lang="en-US" sz="3200" b="1" dirty="0" smtClean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rPr>
              <a:t> †_‡K </a:t>
            </a:r>
            <a:r>
              <a:rPr lang="en-US" sz="3200" b="1" dirty="0" err="1" smtClean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rPr>
              <a:t>weiZ</a:t>
            </a:r>
            <a:r>
              <a:rPr lang="en-US" sz="3200" b="1" dirty="0" smtClean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rPr>
              <a:t> _</a:t>
            </a:r>
            <a:r>
              <a:rPr lang="en-US" sz="3200" b="1" dirty="0" err="1" smtClean="0">
                <a:solidFill>
                  <a:schemeClr val="bg1"/>
                </a:solidFill>
                <a:latin typeface="GangaSagarMJ" pitchFamily="2" charset="0"/>
                <a:cs typeface="NikoshBAN" pitchFamily="2" charset="0"/>
              </a:rPr>
              <a:t>vKv</a:t>
            </a:r>
            <a:endParaRPr lang="en-US" sz="3200" b="1" dirty="0" smtClean="0">
              <a:solidFill>
                <a:schemeClr val="bg1"/>
              </a:solidFill>
              <a:latin typeface="GangaSagarMJ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11" y="917532"/>
            <a:ext cx="7440528" cy="381000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02"/>
          <p:cNvPicPr>
            <a:picLocks noChangeAspect="1" noChangeArrowheads="1"/>
          </p:cNvPicPr>
          <p:nvPr/>
        </p:nvPicPr>
        <p:blipFill>
          <a:blip r:embed="rId2">
            <a:lum bright="-2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86" r="3381"/>
          <a:stretch>
            <a:fillRect/>
          </a:stretch>
        </p:blipFill>
        <p:spPr bwMode="auto">
          <a:xfrm>
            <a:off x="304799" y="304800"/>
            <a:ext cx="3352801" cy="2154382"/>
          </a:xfrm>
          <a:prstGeom prst="rect">
            <a:avLst/>
          </a:prstGeom>
          <a:ln/>
          <a:ex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pic>
        <p:nvPicPr>
          <p:cNvPr id="3" name="Picture 2" descr="http://cms.somewhereinblog.net/ciu/image/56850/xlarge/?token_id=def74483da5700d9bee6154a4dbf66aa"/>
          <p:cNvPicPr>
            <a:picLocks noChangeAspect="1" noChangeArrowheads="1"/>
          </p:cNvPicPr>
          <p:nvPr/>
        </p:nvPicPr>
        <p:blipFill>
          <a:blip r:embed="rId3">
            <a:lum bright="-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2" y="4136923"/>
            <a:ext cx="3440949" cy="2362200"/>
          </a:xfrm>
          <a:prstGeom prst="rect">
            <a:avLst/>
          </a:prstGeom>
          <a:ln/>
          <a:ex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4" name="Round Same Side Corner Rectangle 3"/>
          <p:cNvSpPr/>
          <p:nvPr/>
        </p:nvSpPr>
        <p:spPr>
          <a:xfrm>
            <a:off x="5295900" y="609601"/>
            <a:ext cx="2324100" cy="990600"/>
          </a:xfrm>
          <a:prstGeom prst="round2Same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GangaSagarMJ" pitchFamily="2" charset="0"/>
                <a:cs typeface="NikoshBAN" pitchFamily="2" charset="0"/>
              </a:rPr>
              <a:t>my‡en</a:t>
            </a:r>
            <a:r>
              <a:rPr lang="en-US" sz="3600" dirty="0" smtClean="0">
                <a:latin typeface="GangaSagar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GangaSagarMJ" pitchFamily="2" charset="0"/>
                <a:cs typeface="NikoshBAN" pitchFamily="2" charset="0"/>
              </a:rPr>
              <a:t>mvw`K</a:t>
            </a:r>
            <a:endParaRPr lang="en-US" sz="3600" dirty="0">
              <a:latin typeface="GangaSagarMJ" pitchFamily="2" charset="0"/>
              <a:cs typeface="NikoshBAN" pitchFamily="2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5676900" y="5486400"/>
            <a:ext cx="1752600" cy="838200"/>
          </a:xfrm>
          <a:prstGeom prst="round2Same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GangaSagarMJ" pitchFamily="2" charset="0"/>
                <a:cs typeface="NikoshBAN" pitchFamily="2" charset="0"/>
              </a:rPr>
              <a:t>m~h©v¯Í</a:t>
            </a:r>
            <a:endParaRPr lang="en-US" sz="4000" dirty="0">
              <a:latin typeface="GangaSagarMJ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407085"/>
            <a:ext cx="3872753" cy="2438400"/>
          </a:xfrm>
          <a:prstGeom prst="rect">
            <a:avLst/>
          </a:prstGeom>
        </p:spPr>
      </p:pic>
      <p:sp>
        <p:nvSpPr>
          <p:cNvPr id="7" name="Multiply 6"/>
          <p:cNvSpPr/>
          <p:nvPr/>
        </p:nvSpPr>
        <p:spPr>
          <a:xfrm>
            <a:off x="5029200" y="2438400"/>
            <a:ext cx="2362200" cy="1905000"/>
          </a:xfrm>
          <a:prstGeom prst="mathMultiply">
            <a:avLst/>
          </a:prstGeom>
          <a:solidFill>
            <a:srgbClr val="FF000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1752600" y="2895600"/>
            <a:ext cx="321166" cy="730685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114800" y="990600"/>
            <a:ext cx="762000" cy="391391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343400" y="5791200"/>
            <a:ext cx="685800" cy="304800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62"/>
          <a:stretch>
            <a:fillRect/>
          </a:stretch>
        </p:blipFill>
        <p:spPr>
          <a:xfrm>
            <a:off x="304800" y="381000"/>
            <a:ext cx="7315200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0"/>
            <a:ext cx="7315200" cy="176348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>
    <a:spDef>
      <a:spPr/>
      <a:bodyPr rtlCol="0" anchor="ctr"/>
      <a:lstStyle>
        <a:defPPr algn="ctr">
          <a:defRPr b="1" dirty="0">
            <a:solidFill>
              <a:schemeClr val="bg1"/>
            </a:solidFill>
            <a:latin typeface="NikoshBAN" pitchFamily="2" charset="0"/>
            <a:cs typeface="NikoshBAN" pitchFamily="2" charset="0"/>
          </a:defRPr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246</TotalTime>
  <Words>269</Words>
  <Application>Microsoft Office PowerPoint</Application>
  <PresentationFormat>On-screen Show (4:3)</PresentationFormat>
  <Paragraphs>62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55</cp:revision>
  <dcterms:created xsi:type="dcterms:W3CDTF">2006-08-16T00:00:00Z</dcterms:created>
  <dcterms:modified xsi:type="dcterms:W3CDTF">2020-09-18T17:29:03Z</dcterms:modified>
</cp:coreProperties>
</file>