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7" r:id="rId4"/>
    <p:sldId id="308" r:id="rId5"/>
    <p:sldId id="309" r:id="rId6"/>
    <p:sldId id="259" r:id="rId7"/>
    <p:sldId id="310" r:id="rId8"/>
    <p:sldId id="311" r:id="rId9"/>
    <p:sldId id="258" r:id="rId10"/>
    <p:sldId id="313" r:id="rId11"/>
    <p:sldId id="315" r:id="rId12"/>
    <p:sldId id="314" r:id="rId13"/>
    <p:sldId id="312" r:id="rId14"/>
    <p:sldId id="326" r:id="rId15"/>
    <p:sldId id="317" r:id="rId16"/>
    <p:sldId id="318" r:id="rId17"/>
    <p:sldId id="316" r:id="rId18"/>
    <p:sldId id="320" r:id="rId19"/>
    <p:sldId id="319" r:id="rId20"/>
    <p:sldId id="322" r:id="rId21"/>
    <p:sldId id="321" r:id="rId22"/>
    <p:sldId id="325" r:id="rId23"/>
    <p:sldId id="324" r:id="rId24"/>
    <p:sldId id="3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A33"/>
    <a:srgbClr val="C26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2854B-1B22-46F1-B28F-10DCD79335A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0F73B0E-FEEE-40B0-BF96-A5DFA61BA598}" type="pres">
      <dgm:prSet presAssocID="{9A42854B-1B22-46F1-B28F-10DCD79335AC}" presName="composite" presStyleCnt="0">
        <dgm:presLayoutVars>
          <dgm:chMax val="1"/>
          <dgm:dir/>
          <dgm:resizeHandles val="exact"/>
        </dgm:presLayoutVars>
      </dgm:prSet>
      <dgm:spPr/>
    </dgm:pt>
    <dgm:pt modelId="{F22DD876-E81B-445E-831F-8CEFF424D50C}" type="pres">
      <dgm:prSet presAssocID="{9A42854B-1B22-46F1-B28F-10DCD79335AC}" presName="radial" presStyleCnt="0">
        <dgm:presLayoutVars>
          <dgm:animLvl val="ctr"/>
        </dgm:presLayoutVars>
      </dgm:prSet>
      <dgm:spPr>
        <a:scene3d>
          <a:camera prst="perspectiveRelaxed"/>
          <a:lightRig rig="threePt" dir="t"/>
        </a:scene3d>
        <a:sp3d extrusionH="374650" prstMaterial="dkEdge">
          <a:bevelT w="139700" prst="cross"/>
        </a:sp3d>
      </dgm:spPr>
    </dgm:pt>
  </dgm:ptLst>
  <dgm:cxnLst>
    <dgm:cxn modelId="{39261964-FFDD-46A6-8F00-86F952B8B2C8}" type="presOf" srcId="{9A42854B-1B22-46F1-B28F-10DCD79335AC}" destId="{B0F73B0E-FEEE-40B0-BF96-A5DFA61BA598}" srcOrd="0" destOrd="0" presId="urn:microsoft.com/office/officeart/2005/8/layout/radial3"/>
    <dgm:cxn modelId="{37C57442-46AA-44E2-852B-FB3629F4F96B}" type="presParOf" srcId="{B0F73B0E-FEEE-40B0-BF96-A5DFA61BA598}" destId="{F22DD876-E81B-445E-831F-8CEFF424D50C}" srcOrd="0" destOrd="0" presId="urn:microsoft.com/office/officeart/2005/8/layout/radial3"/>
  </dgm:cxnLst>
  <dgm:bg>
    <a:noFill/>
    <a:effectLst>
      <a:outerShdw blurRad="50800" dist="38100" dir="5400000" sx="103000" sy="103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2854B-1B22-46F1-B28F-10DCD79335A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0F73B0E-FEEE-40B0-BF96-A5DFA61BA598}" type="pres">
      <dgm:prSet presAssocID="{9A42854B-1B22-46F1-B28F-10DCD79335AC}" presName="composite" presStyleCnt="0">
        <dgm:presLayoutVars>
          <dgm:chMax val="1"/>
          <dgm:dir/>
          <dgm:resizeHandles val="exact"/>
        </dgm:presLayoutVars>
      </dgm:prSet>
      <dgm:spPr/>
    </dgm:pt>
    <dgm:pt modelId="{F22DD876-E81B-445E-831F-8CEFF424D50C}" type="pres">
      <dgm:prSet presAssocID="{9A42854B-1B22-46F1-B28F-10DCD79335AC}" presName="radial" presStyleCnt="0">
        <dgm:presLayoutVars>
          <dgm:animLvl val="ctr"/>
        </dgm:presLayoutVars>
      </dgm:prSet>
      <dgm:spPr>
        <a:scene3d>
          <a:camera prst="perspectiveRelaxed"/>
          <a:lightRig rig="threePt" dir="t"/>
        </a:scene3d>
        <a:sp3d extrusionH="374650" prstMaterial="dkEdge">
          <a:bevelT w="139700" prst="cross"/>
        </a:sp3d>
      </dgm:spPr>
    </dgm:pt>
  </dgm:ptLst>
  <dgm:cxnLst>
    <dgm:cxn modelId="{39261964-FFDD-46A6-8F00-86F952B8B2C8}" type="presOf" srcId="{9A42854B-1B22-46F1-B28F-10DCD79335AC}" destId="{B0F73B0E-FEEE-40B0-BF96-A5DFA61BA598}" srcOrd="0" destOrd="0" presId="urn:microsoft.com/office/officeart/2005/8/layout/radial3"/>
    <dgm:cxn modelId="{37C57442-46AA-44E2-852B-FB3629F4F96B}" type="presParOf" srcId="{B0F73B0E-FEEE-40B0-BF96-A5DFA61BA598}" destId="{F22DD876-E81B-445E-831F-8CEFF424D50C}" srcOrd="0" destOrd="0" presId="urn:microsoft.com/office/officeart/2005/8/layout/radial3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effectLst>
      <a:outerShdw blurRad="50800" dist="38100" dir="5400000" sx="103000" sy="103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2854B-1B22-46F1-B28F-10DCD79335A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0F73B0E-FEEE-40B0-BF96-A5DFA61BA598}" type="pres">
      <dgm:prSet presAssocID="{9A42854B-1B22-46F1-B28F-10DCD79335AC}" presName="composite" presStyleCnt="0">
        <dgm:presLayoutVars>
          <dgm:chMax val="1"/>
          <dgm:dir/>
          <dgm:resizeHandles val="exact"/>
        </dgm:presLayoutVars>
      </dgm:prSet>
      <dgm:spPr/>
    </dgm:pt>
    <dgm:pt modelId="{F22DD876-E81B-445E-831F-8CEFF424D50C}" type="pres">
      <dgm:prSet presAssocID="{9A42854B-1B22-46F1-B28F-10DCD79335AC}" presName="radial" presStyleCnt="0">
        <dgm:presLayoutVars>
          <dgm:animLvl val="ctr"/>
        </dgm:presLayoutVars>
      </dgm:prSet>
      <dgm:spPr>
        <a:scene3d>
          <a:camera prst="perspectiveRelaxed"/>
          <a:lightRig rig="threePt" dir="t"/>
        </a:scene3d>
        <a:sp3d extrusionH="374650" prstMaterial="dkEdge">
          <a:bevelT w="139700" prst="cross"/>
        </a:sp3d>
      </dgm:spPr>
    </dgm:pt>
  </dgm:ptLst>
  <dgm:cxnLst>
    <dgm:cxn modelId="{39261964-FFDD-46A6-8F00-86F952B8B2C8}" type="presOf" srcId="{9A42854B-1B22-46F1-B28F-10DCD79335AC}" destId="{B0F73B0E-FEEE-40B0-BF96-A5DFA61BA598}" srcOrd="0" destOrd="0" presId="urn:microsoft.com/office/officeart/2005/8/layout/radial3"/>
    <dgm:cxn modelId="{37C57442-46AA-44E2-852B-FB3629F4F96B}" type="presParOf" srcId="{B0F73B0E-FEEE-40B0-BF96-A5DFA61BA598}" destId="{F22DD876-E81B-445E-831F-8CEFF424D50C}" srcOrd="0" destOrd="0" presId="urn:microsoft.com/office/officeart/2005/8/layout/radial3"/>
  </dgm:cxnLst>
  <dgm:bg>
    <a:effectLst>
      <a:outerShdw blurRad="50800" dist="38100" dir="5400000" sx="103000" sy="103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13308" y="160630"/>
            <a:ext cx="1235691" cy="1255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9235" y="5535825"/>
            <a:ext cx="982374" cy="1254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8" y="5671752"/>
            <a:ext cx="1397342" cy="9823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96" y="404654"/>
            <a:ext cx="1397342" cy="982374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74138" y="0"/>
            <a:ext cx="185355" cy="6858000"/>
            <a:chOff x="74138" y="0"/>
            <a:chExt cx="18535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4138" y="0"/>
              <a:ext cx="61785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97708" y="0"/>
              <a:ext cx="61785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flipH="1">
            <a:off x="11936642" y="-2"/>
            <a:ext cx="185355" cy="6858000"/>
            <a:chOff x="74138" y="0"/>
            <a:chExt cx="185355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4138" y="0"/>
              <a:ext cx="61785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97708" y="0"/>
              <a:ext cx="61785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 rot="5400000">
            <a:off x="6004152" y="-5938665"/>
            <a:ext cx="185355" cy="12161520"/>
            <a:chOff x="74138" y="0"/>
            <a:chExt cx="185355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74138" y="0"/>
              <a:ext cx="61785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97708" y="0"/>
              <a:ext cx="61785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16200000" flipV="1">
            <a:off x="6006206" y="635151"/>
            <a:ext cx="185355" cy="12161520"/>
            <a:chOff x="74138" y="0"/>
            <a:chExt cx="185355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74138" y="0"/>
              <a:ext cx="61785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97708" y="0"/>
              <a:ext cx="61785" cy="685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4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936B-49C8-4C3D-88C7-D53592A58D50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0539-9EE9-4783-885D-12205ED2A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196F6-29DA-482A-8C94-734C47FFE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754143"/>
            <a:ext cx="4997003" cy="5801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CDC37-37D2-49AF-9AFA-0C7079F4390B}"/>
              </a:ext>
            </a:extLst>
          </p:cNvPr>
          <p:cNvSpPr txBox="1"/>
          <p:nvPr/>
        </p:nvSpPr>
        <p:spPr>
          <a:xfrm>
            <a:off x="331280" y="897783"/>
            <a:ext cx="576472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E996F-F286-4DFD-BA27-4612DFE68DDB}"/>
              </a:ext>
            </a:extLst>
          </p:cNvPr>
          <p:cNvSpPr txBox="1"/>
          <p:nvPr/>
        </p:nvSpPr>
        <p:spPr>
          <a:xfrm>
            <a:off x="8037915" y="1926119"/>
            <a:ext cx="3935141" cy="1446550"/>
          </a:xfrm>
          <a:prstGeom prst="rect">
            <a:avLst/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5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omputer City\Pictures\ইসলামি কালিওগ্রাফি\cabang-iman1.jpg">
            <a:extLst>
              <a:ext uri="{FF2B5EF4-FFF2-40B4-BE49-F238E27FC236}">
                <a16:creationId xmlns:a16="http://schemas.microsoft.com/office/drawing/2014/main" id="{56639143-E066-430F-8BE1-5195B890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170048"/>
            <a:ext cx="3165951" cy="16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AC44BD9-CB95-4C3B-89C1-BC86888D837E}"/>
              </a:ext>
            </a:extLst>
          </p:cNvPr>
          <p:cNvSpPr/>
          <p:nvPr/>
        </p:nvSpPr>
        <p:spPr>
          <a:xfrm>
            <a:off x="4673601" y="304800"/>
            <a:ext cx="2811207" cy="68580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DE5DA-D5AC-465A-AF7F-A97FCF44EA3A}"/>
              </a:ext>
            </a:extLst>
          </p:cNvPr>
          <p:cNvSpPr/>
          <p:nvPr/>
        </p:nvSpPr>
        <p:spPr>
          <a:xfrm>
            <a:off x="406401" y="1409611"/>
            <a:ext cx="507982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ঈমানের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A9C3-5823-46B7-8A18-65177F5AD49A}"/>
              </a:ext>
            </a:extLst>
          </p:cNvPr>
          <p:cNvSpPr/>
          <p:nvPr/>
        </p:nvSpPr>
        <p:spPr>
          <a:xfrm>
            <a:off x="423286" y="3422578"/>
            <a:ext cx="53679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একত্ববাদে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স্বীকৃতি দান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6" name="Picture 2" descr="C:\Users\Computer City\Pictures\ইসলামি কালিওগ্রাফি\Preaching Authentic Islam in Bangla.jpg">
            <a:extLst>
              <a:ext uri="{FF2B5EF4-FFF2-40B4-BE49-F238E27FC236}">
                <a16:creationId xmlns:a16="http://schemas.microsoft.com/office/drawing/2014/main" id="{2E085C8D-7E94-4CCA-B1E8-D3E3AB1E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7" y="2903553"/>
            <a:ext cx="3927987" cy="18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mputer City\Pictures\ইসলামি কালিওগ্রাফি\15420861_435786496810063_4142143709655644940_n.jpg">
            <a:extLst>
              <a:ext uri="{FF2B5EF4-FFF2-40B4-BE49-F238E27FC236}">
                <a16:creationId xmlns:a16="http://schemas.microsoft.com/office/drawing/2014/main" id="{FF822A4E-2D2C-4D83-B12D-D64CD1A1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4"/>
          <a:stretch/>
        </p:blipFill>
        <p:spPr bwMode="auto">
          <a:xfrm>
            <a:off x="8730552" y="4783524"/>
            <a:ext cx="2682242" cy="15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4075E3-DABA-4855-A9AC-6C8AD0DC49DB}"/>
              </a:ext>
            </a:extLst>
          </p:cNvPr>
          <p:cNvSpPr/>
          <p:nvPr/>
        </p:nvSpPr>
        <p:spPr>
          <a:xfrm>
            <a:off x="406400" y="5150862"/>
            <a:ext cx="600657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9" name="Picture 2" descr="C:\Users\Computer City\Pictures\20170502_101713.jpg">
            <a:extLst>
              <a:ext uri="{FF2B5EF4-FFF2-40B4-BE49-F238E27FC236}">
                <a16:creationId xmlns:a16="http://schemas.microsoft.com/office/drawing/2014/main" id="{DB500FE8-D68D-4B7C-827C-0921D902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8" y="1170048"/>
            <a:ext cx="3048001" cy="16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Rafiqul Islam - Copy\Received\Allah(2).gif">
            <a:extLst>
              <a:ext uri="{FF2B5EF4-FFF2-40B4-BE49-F238E27FC236}">
                <a16:creationId xmlns:a16="http://schemas.microsoft.com/office/drawing/2014/main" id="{BF8CF6A1-A6FB-4D8F-BB90-5D21816D5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09" y="1076416"/>
            <a:ext cx="5447083" cy="3419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B922D6A7-8092-46EC-A200-AF3B26D8492F}"/>
              </a:ext>
            </a:extLst>
          </p:cNvPr>
          <p:cNvSpPr/>
          <p:nvPr/>
        </p:nvSpPr>
        <p:spPr>
          <a:xfrm>
            <a:off x="4641663" y="238826"/>
            <a:ext cx="2811207" cy="45720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BA6BB-DE18-428A-AFD1-8D54BC05377A}"/>
              </a:ext>
            </a:extLst>
          </p:cNvPr>
          <p:cNvSpPr/>
          <p:nvPr/>
        </p:nvSpPr>
        <p:spPr>
          <a:xfrm>
            <a:off x="3848825" y="4724401"/>
            <a:ext cx="3836307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আমাদের রব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D3358-1DD9-46F3-9F67-69B14F49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1" y="711305"/>
            <a:ext cx="2681241" cy="2109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31860-858B-4504-A792-973C0E343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43" y="711305"/>
            <a:ext cx="3454400" cy="2109838"/>
          </a:xfrm>
          <a:prstGeom prst="rect">
            <a:avLst/>
          </a:prstGeom>
        </p:spPr>
      </p:pic>
      <p:pic>
        <p:nvPicPr>
          <p:cNvPr id="7" name="Picture 4" descr="C:\Users\Computer City\Pictures\13700198_1726721464260475_2683719806603596894_n.jpg">
            <a:extLst>
              <a:ext uri="{FF2B5EF4-FFF2-40B4-BE49-F238E27FC236}">
                <a16:creationId xmlns:a16="http://schemas.microsoft.com/office/drawing/2014/main" id="{DC3589DA-430E-4416-A72D-8E2F70F4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43" y="2821144"/>
            <a:ext cx="2840627" cy="19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omputer City\Pictures\20106530_783386998505262_4408114301884514693_n.png">
            <a:extLst>
              <a:ext uri="{FF2B5EF4-FFF2-40B4-BE49-F238E27FC236}">
                <a16:creationId xmlns:a16="http://schemas.microsoft.com/office/drawing/2014/main" id="{1D0B0B4F-DACF-4880-83D1-2DD43E09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93" y="711305"/>
            <a:ext cx="2648555" cy="22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omputer City\Pictures\Landscapes\16508522_680341808820890_1620468327205117815_n.jpg">
            <a:extLst>
              <a:ext uri="{FF2B5EF4-FFF2-40B4-BE49-F238E27FC236}">
                <a16:creationId xmlns:a16="http://schemas.microsoft.com/office/drawing/2014/main" id="{FF24AFF7-8D3D-4E49-8164-B592E808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777444"/>
            <a:ext cx="3458756" cy="1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omputer City\Pictures\Landscapes\16708382_679686355553102_1224309244739177952_n.jpg">
            <a:extLst>
              <a:ext uri="{FF2B5EF4-FFF2-40B4-BE49-F238E27FC236}">
                <a16:creationId xmlns:a16="http://schemas.microsoft.com/office/drawing/2014/main" id="{293EB745-6F0A-475C-A3AF-C349B2DC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6" y="2821144"/>
            <a:ext cx="2886049" cy="1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omputer City\Pictures\20170618_132412.jpg">
            <a:extLst>
              <a:ext uri="{FF2B5EF4-FFF2-40B4-BE49-F238E27FC236}">
                <a16:creationId xmlns:a16="http://schemas.microsoft.com/office/drawing/2014/main" id="{1A732D5E-758F-47C2-8E06-D3CA525A2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6"/>
          <a:stretch/>
        </p:blipFill>
        <p:spPr bwMode="auto">
          <a:xfrm>
            <a:off x="9783425" y="2702850"/>
            <a:ext cx="1583575" cy="20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4E7662-7414-4FA4-8E1E-820345146B6D}"/>
              </a:ext>
            </a:extLst>
          </p:cNvPr>
          <p:cNvSpPr/>
          <p:nvPr/>
        </p:nvSpPr>
        <p:spPr>
          <a:xfrm>
            <a:off x="427143" y="4774792"/>
            <a:ext cx="1137422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আমাদের রিযিক দেন , প্রতিপালন করেন ,সূস্থতা দান করেন ।তিনি আমাদের নানারূপ নিয়ামত দান করেন । </a:t>
            </a:r>
            <a:endParaRPr lang="en-US" sz="3600" dirty="0"/>
          </a:p>
        </p:txBody>
      </p:sp>
      <p:pic>
        <p:nvPicPr>
          <p:cNvPr id="13" name="Picture 2" descr="C:\Users\Computer City\Pictures\Landscapes\17353570_516733798715332_7594213023802362833_n.jpg">
            <a:extLst>
              <a:ext uri="{FF2B5EF4-FFF2-40B4-BE49-F238E27FC236}">
                <a16:creationId xmlns:a16="http://schemas.microsoft.com/office/drawing/2014/main" id="{5621DFB6-57B9-441A-B8A5-47ABBE42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47" y="711303"/>
            <a:ext cx="3205860" cy="21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37AB0F-FE27-429C-BE63-D1E6E50A509D}"/>
              </a:ext>
            </a:extLst>
          </p:cNvPr>
          <p:cNvSpPr/>
          <p:nvPr/>
        </p:nvSpPr>
        <p:spPr>
          <a:xfrm>
            <a:off x="906605" y="3177271"/>
            <a:ext cx="91079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আলো, বাতাস , পানি,খাদ্য সবকিছু দান করেন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E66AD-675E-46FA-8461-1D8773AD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53" y="740866"/>
            <a:ext cx="3113548" cy="2436405"/>
          </a:xfrm>
          <a:prstGeom prst="rect">
            <a:avLst/>
          </a:prstGeom>
        </p:spPr>
      </p:pic>
      <p:pic>
        <p:nvPicPr>
          <p:cNvPr id="4" name="Picture 4" descr="imagessun">
            <a:extLst>
              <a:ext uri="{FF2B5EF4-FFF2-40B4-BE49-F238E27FC236}">
                <a16:creationId xmlns:a16="http://schemas.microsoft.com/office/drawing/2014/main" id="{2BF0C4E6-36BD-4114-BE2A-AC184026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005" y="685800"/>
            <a:ext cx="2954196" cy="24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D.ASHRAFUL\Desktop\New folder\New folder\60322942.jpg">
            <a:extLst>
              <a:ext uri="{FF2B5EF4-FFF2-40B4-BE49-F238E27FC236}">
                <a16:creationId xmlns:a16="http://schemas.microsoft.com/office/drawing/2014/main" id="{859A0994-EDC2-42B3-9ED8-2F8A527AC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6406114" y="770572"/>
            <a:ext cx="2421380" cy="241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61BC42A-CCF3-43E9-8FD6-60E671D9E9F6}"/>
              </a:ext>
            </a:extLst>
          </p:cNvPr>
          <p:cNvSpPr/>
          <p:nvPr/>
        </p:nvSpPr>
        <p:spPr>
          <a:xfrm>
            <a:off x="4696374" y="152400"/>
            <a:ext cx="2811207" cy="56555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www.probashirdiganta.com/wp-content/uploads/2015/02/vat.jpg">
            <a:extLst>
              <a:ext uri="{FF2B5EF4-FFF2-40B4-BE49-F238E27FC236}">
                <a16:creationId xmlns:a16="http://schemas.microsoft.com/office/drawing/2014/main" id="{02E729B3-5900-49B7-9D0B-E8274EF9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7493" y="770573"/>
            <a:ext cx="3002176" cy="243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C57AEE-875B-403A-8734-5A124D04B23F}"/>
              </a:ext>
            </a:extLst>
          </p:cNvPr>
          <p:cNvSpPr/>
          <p:nvPr/>
        </p:nvSpPr>
        <p:spPr>
          <a:xfrm>
            <a:off x="1833538" y="6000630"/>
            <a:ext cx="853687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তাঁরপ্রতি আনুগত্য এবং ভালবাসা প্রকাশ করা আবশ্যক । </a:t>
            </a:r>
            <a:endParaRPr lang="en-US" sz="3200" dirty="0"/>
          </a:p>
        </p:txBody>
      </p:sp>
      <p:pic>
        <p:nvPicPr>
          <p:cNvPr id="9" name="Picture 2" descr="C:\Users\Computer City\Pictures\ইসলামি কালিওগ্রাফি\20170511_225912.jpg">
            <a:extLst>
              <a:ext uri="{FF2B5EF4-FFF2-40B4-BE49-F238E27FC236}">
                <a16:creationId xmlns:a16="http://schemas.microsoft.com/office/drawing/2014/main" id="{54E8A226-D8E4-4C17-BF7D-657AEBBF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80" y="3878335"/>
            <a:ext cx="3113752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57E5B-5691-4A85-AF22-1ED689EF9F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0" r="29423"/>
          <a:stretch/>
        </p:blipFill>
        <p:spPr bwMode="auto">
          <a:xfrm>
            <a:off x="3795614" y="4011807"/>
            <a:ext cx="3329929" cy="18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omputer City\Pictures\ইসলামি কালিওগ্রাফি\15439931_437034066685306_6975047087097545236_n.jpg">
            <a:extLst>
              <a:ext uri="{FF2B5EF4-FFF2-40B4-BE49-F238E27FC236}">
                <a16:creationId xmlns:a16="http://schemas.microsoft.com/office/drawing/2014/main" id="{8DE6312A-14DF-4F09-BD8B-58E4F64F8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8240"/>
          <a:stretch/>
        </p:blipFill>
        <p:spPr bwMode="auto">
          <a:xfrm>
            <a:off x="504101" y="3943686"/>
            <a:ext cx="2540000" cy="1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1C807-E7C6-4E09-9AA1-AA7A3C180ADA}"/>
              </a:ext>
            </a:extLst>
          </p:cNvPr>
          <p:cNvSpPr txBox="1"/>
          <p:nvPr/>
        </p:nvSpPr>
        <p:spPr>
          <a:xfrm>
            <a:off x="3715537" y="327833"/>
            <a:ext cx="5030316" cy="1446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FFDE2-700E-4A77-97D8-D823D308FD88}"/>
              </a:ext>
            </a:extLst>
          </p:cNvPr>
          <p:cNvGrpSpPr/>
          <p:nvPr/>
        </p:nvGrpSpPr>
        <p:grpSpPr>
          <a:xfrm>
            <a:off x="1486037" y="4363167"/>
            <a:ext cx="9276902" cy="1754326"/>
            <a:chOff x="1486037" y="4363167"/>
            <a:chExt cx="9276902" cy="17543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AC6BB3-424A-4C37-9AA0-1CC7F2BA6E66}"/>
                </a:ext>
              </a:extLst>
            </p:cNvPr>
            <p:cNvSpPr txBox="1"/>
            <p:nvPr/>
          </p:nvSpPr>
          <p:spPr>
            <a:xfrm>
              <a:off x="1486037" y="4363167"/>
              <a:ext cx="9276902" cy="175432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5F8067-AB06-455A-B3C1-965D5607F8A7}"/>
                </a:ext>
              </a:extLst>
            </p:cNvPr>
            <p:cNvSpPr txBox="1"/>
            <p:nvPr/>
          </p:nvSpPr>
          <p:spPr>
            <a:xfrm>
              <a:off x="1843301" y="4801833"/>
              <a:ext cx="8505397" cy="923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কালেমা শাহাদতের ব্যাখ্যা লিখ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65E5D8-A5F4-4EAD-8738-87481BA2D1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4571892" y="2019103"/>
            <a:ext cx="3048216" cy="2084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4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00C0A11-E563-421A-A5CD-AABE90ED1C73}"/>
              </a:ext>
            </a:extLst>
          </p:cNvPr>
          <p:cNvSpPr/>
          <p:nvPr/>
        </p:nvSpPr>
        <p:spPr>
          <a:xfrm>
            <a:off x="6312518" y="3677884"/>
            <a:ext cx="4232111" cy="22903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699534-4DA0-4768-A440-316AD6C29C6E}"/>
              </a:ext>
            </a:extLst>
          </p:cNvPr>
          <p:cNvSpPr/>
          <p:nvPr/>
        </p:nvSpPr>
        <p:spPr>
          <a:xfrm>
            <a:off x="892629" y="3465445"/>
            <a:ext cx="3983304" cy="236058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একত্ববাদের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1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18142B-7DD2-4A82-8162-88D410EC974F}"/>
              </a:ext>
            </a:extLst>
          </p:cNvPr>
          <p:cNvSpPr/>
          <p:nvPr/>
        </p:nvSpPr>
        <p:spPr>
          <a:xfrm>
            <a:off x="3658125" y="883718"/>
            <a:ext cx="4640221" cy="222482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শাহাদতের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79">
            <a:extLst>
              <a:ext uri="{FF2B5EF4-FFF2-40B4-BE49-F238E27FC236}">
                <a16:creationId xmlns:a16="http://schemas.microsoft.com/office/drawing/2014/main" id="{0E7CDA62-F3CD-44BD-8D11-A5B9DEB325AE}"/>
              </a:ext>
            </a:extLst>
          </p:cNvPr>
          <p:cNvSpPr/>
          <p:nvPr/>
        </p:nvSpPr>
        <p:spPr>
          <a:xfrm rot="18383151">
            <a:off x="7508027" y="2736827"/>
            <a:ext cx="89783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Down Arrow 80">
            <a:extLst>
              <a:ext uri="{FF2B5EF4-FFF2-40B4-BE49-F238E27FC236}">
                <a16:creationId xmlns:a16="http://schemas.microsoft.com/office/drawing/2014/main" id="{FB9F0A17-182E-42BB-AD0B-E36519996D32}"/>
              </a:ext>
            </a:extLst>
          </p:cNvPr>
          <p:cNvSpPr/>
          <p:nvPr/>
        </p:nvSpPr>
        <p:spPr>
          <a:xfrm rot="4056332">
            <a:off x="3838888" y="2840894"/>
            <a:ext cx="85422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Date Placeholder 82">
            <a:extLst>
              <a:ext uri="{FF2B5EF4-FFF2-40B4-BE49-F238E27FC236}">
                <a16:creationId xmlns:a16="http://schemas.microsoft.com/office/drawing/2014/main" id="{F09CA8E9-8E9C-40B7-8A5B-66191B46D0A9}"/>
              </a:ext>
            </a:extLst>
          </p:cNvPr>
          <p:cNvSpPr txBox="1">
            <a:spLocks/>
          </p:cNvSpPr>
          <p:nvPr/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6EBBED-A8A2-4AFB-AEC3-F867C2A27647}" type="datetime2">
              <a:rPr lang="en-US" smtClean="0"/>
              <a:pPr/>
              <a:t>Friday, 18 September, 2020</a:t>
            </a:fld>
            <a:endParaRPr lang="en-US"/>
          </a:p>
        </p:txBody>
      </p:sp>
      <p:sp>
        <p:nvSpPr>
          <p:cNvPr id="12" name="Slide Number Placeholder 84">
            <a:extLst>
              <a:ext uri="{FF2B5EF4-FFF2-40B4-BE49-F238E27FC236}">
                <a16:creationId xmlns:a16="http://schemas.microsoft.com/office/drawing/2014/main" id="{3CEE2612-2783-4347-AEEA-04BFC3502CA5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E5AE54-0FDF-41A5-8A09-7B736B9004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5">
            <a:extLst>
              <a:ext uri="{FF2B5EF4-FFF2-40B4-BE49-F238E27FC236}">
                <a16:creationId xmlns:a16="http://schemas.microsoft.com/office/drawing/2014/main" id="{C632C7F0-DE62-488B-8184-539B4E82718C}"/>
              </a:ext>
            </a:extLst>
          </p:cNvPr>
          <p:cNvSpPr/>
          <p:nvPr/>
        </p:nvSpPr>
        <p:spPr>
          <a:xfrm>
            <a:off x="3312826" y="381000"/>
            <a:ext cx="5591331" cy="9531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b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B27910-3C23-44E1-8F83-14AA9988F943}"/>
              </a:ext>
            </a:extLst>
          </p:cNvPr>
          <p:cNvSpPr/>
          <p:nvPr/>
        </p:nvSpPr>
        <p:spPr>
          <a:xfrm>
            <a:off x="767976" y="4191001"/>
            <a:ext cx="10668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সাক্ষ্য দিচ্ছি যে, আল্লাহ ছাড়া কোনো ইলাহ নেই , তিনি একক , তার কোনো শরীক নেই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8D79D-71F3-4EEB-914E-BAF9445AB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7" t="-2077" r="1799" b="2077"/>
          <a:stretch/>
        </p:blipFill>
        <p:spPr>
          <a:xfrm>
            <a:off x="767976" y="2098622"/>
            <a:ext cx="10668000" cy="14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6CC16-CECA-44CA-8424-18A02FEF098B}"/>
              </a:ext>
            </a:extLst>
          </p:cNvPr>
          <p:cNvSpPr/>
          <p:nvPr/>
        </p:nvSpPr>
        <p:spPr>
          <a:xfrm>
            <a:off x="344129" y="4038600"/>
            <a:ext cx="1142315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কথার দ্বারা তাওহিদ 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বাদের সাক্ষ্য দেওয়া হয় । অর্থাৎ আমরা এ সাক্ষ্য দেই যে, মহান আল্লাহ তায়ালা এক ও অদ্বিতীয় ।তিনি তাঁর সত্ত্বা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গুণাবলিতে একক,তাঁর কোন শরীক নেই । ইবাদাতের ক্ষেত্রে আমরা কাউকে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শরীক করিনা ।</a:t>
            </a:r>
            <a:endParaRPr lang="en-US" sz="3600" dirty="0"/>
          </a:p>
        </p:txBody>
      </p:sp>
      <p:pic>
        <p:nvPicPr>
          <p:cNvPr id="3" name="Picture 2" descr="C:\Users\Computer City\Pictures\ইসলামি কালিওগ্রাফি\Preaching Authentic Islam in Bangla.jpg">
            <a:extLst>
              <a:ext uri="{FF2B5EF4-FFF2-40B4-BE49-F238E27FC236}">
                <a16:creationId xmlns:a16="http://schemas.microsoft.com/office/drawing/2014/main" id="{2C6044B8-064D-455E-A072-1F94A9E9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9" y="1079916"/>
            <a:ext cx="2760338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omputer City\Pictures\কুরআন,হাদিস\1445231440.jpg">
            <a:extLst>
              <a:ext uri="{FF2B5EF4-FFF2-40B4-BE49-F238E27FC236}">
                <a16:creationId xmlns:a16="http://schemas.microsoft.com/office/drawing/2014/main" id="{89C26541-A2E8-4A27-A7B5-A9650372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6" y="1079916"/>
            <a:ext cx="3714784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puter City\Pictures\ইসলামি কালিওগ্রাফি\18486320_707032586151509_3107393230433722961_n.jpg">
            <a:extLst>
              <a:ext uri="{FF2B5EF4-FFF2-40B4-BE49-F238E27FC236}">
                <a16:creationId xmlns:a16="http://schemas.microsoft.com/office/drawing/2014/main" id="{6CF9379F-0FB3-4E3B-B6E9-6A38F3EA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916"/>
            <a:ext cx="4718016" cy="26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5368DF7-4D35-4D1C-AFC7-F77972B11D79}"/>
              </a:ext>
            </a:extLst>
          </p:cNvPr>
          <p:cNvSpPr/>
          <p:nvPr/>
        </p:nvSpPr>
        <p:spPr>
          <a:xfrm>
            <a:off x="4780525" y="312919"/>
            <a:ext cx="2811207" cy="56555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4">
            <a:extLst>
              <a:ext uri="{FF2B5EF4-FFF2-40B4-BE49-F238E27FC236}">
                <a16:creationId xmlns:a16="http://schemas.microsoft.com/office/drawing/2014/main" id="{A2600B09-7581-4F25-B872-E4E2CFAA42D6}"/>
              </a:ext>
            </a:extLst>
          </p:cNvPr>
          <p:cNvSpPr/>
          <p:nvPr/>
        </p:nvSpPr>
        <p:spPr>
          <a:xfrm>
            <a:off x="3357796" y="439711"/>
            <a:ext cx="5906125" cy="87942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D87AB-70BA-4E0F-8484-091F14DA4233}"/>
              </a:ext>
            </a:extLst>
          </p:cNvPr>
          <p:cNvSpPr/>
          <p:nvPr/>
        </p:nvSpPr>
        <p:spPr>
          <a:xfrm>
            <a:off x="479685" y="3900385"/>
            <a:ext cx="111826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আরও সাক্ষ্য দেই যে, নিশ্চয় মুহাম্মদ (সাঃ) তাঁর বান্দা ও রাসুল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778F9-AAB8-4C8A-9B3B-89CB5372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07" t="35811" r="50980" b="48649"/>
          <a:stretch>
            <a:fillRect/>
          </a:stretch>
        </p:blipFill>
        <p:spPr>
          <a:xfrm>
            <a:off x="1309874" y="1601448"/>
            <a:ext cx="9572252" cy="13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206A0-8A30-47E8-AFD4-B2977F504CEA}"/>
              </a:ext>
            </a:extLst>
          </p:cNvPr>
          <p:cNvSpPr/>
          <p:nvPr/>
        </p:nvSpPr>
        <p:spPr>
          <a:xfrm>
            <a:off x="297991" y="4277267"/>
            <a:ext cx="11582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অর্থাৎ আমরা স্বীকার করি যে,তিনি আল্লাহর প্রেরীত নবী ও রাসুল । তিনি আল্লাহর বাণী আমাদের নিকট পৌছিয়েছেন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DAE0693-B312-4EB2-9F9B-84C73D25364D}"/>
              </a:ext>
            </a:extLst>
          </p:cNvPr>
          <p:cNvSpPr/>
          <p:nvPr/>
        </p:nvSpPr>
        <p:spPr>
          <a:xfrm>
            <a:off x="4690396" y="285989"/>
            <a:ext cx="2811207" cy="56555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d. Yunus Azad\Desktop\Mobile pic\IMG_2558475141457696.jpeg">
            <a:extLst>
              <a:ext uri="{FF2B5EF4-FFF2-40B4-BE49-F238E27FC236}">
                <a16:creationId xmlns:a16="http://schemas.microsoft.com/office/drawing/2014/main" id="{98FAD5A3-5B26-4009-AC59-F49B3AAB3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1745" b="10714"/>
          <a:stretch/>
        </p:blipFill>
        <p:spPr bwMode="auto">
          <a:xfrm>
            <a:off x="711201" y="990600"/>
            <a:ext cx="569261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221E24-9D28-4A0D-B3A9-4FB15FA86EA8}"/>
              </a:ext>
            </a:extLst>
          </p:cNvPr>
          <p:cNvSpPr txBox="1">
            <a:spLocks/>
          </p:cNvSpPr>
          <p:nvPr/>
        </p:nvSpPr>
        <p:spPr>
          <a:xfrm>
            <a:off x="1422400" y="1022750"/>
            <a:ext cx="3860800" cy="2670214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6" name="Picture 3" descr="C:\Users\acer\Desktop\ইমেজ\মহানবি সঃ\NAM MUBARAK.gif">
            <a:extLst>
              <a:ext uri="{FF2B5EF4-FFF2-40B4-BE49-F238E27FC236}">
                <a16:creationId xmlns:a16="http://schemas.microsoft.com/office/drawing/2014/main" id="{208ED137-23E0-402B-A6AE-D2FDCD8B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30" y="1022750"/>
            <a:ext cx="5491871" cy="31242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C241BE-8EB5-4755-9377-F3EE4B469620}"/>
              </a:ext>
            </a:extLst>
          </p:cNvPr>
          <p:cNvSpPr/>
          <p:nvPr/>
        </p:nvSpPr>
        <p:spPr>
          <a:xfrm>
            <a:off x="1958340" y="5689549"/>
            <a:ext cx="878332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কালেমায়ে শাহাদাতের দ্বিতীয় অংশের তাৎপর্য ব্যাখ্যা কর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EFDBC176-2789-47FA-B442-2FE99351B2E8}"/>
              </a:ext>
            </a:extLst>
          </p:cNvPr>
          <p:cNvSpPr/>
          <p:nvPr/>
        </p:nvSpPr>
        <p:spPr>
          <a:xfrm>
            <a:off x="3974059" y="304783"/>
            <a:ext cx="4572000" cy="1988712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omputer City\Pictures\ইসলামি কালিওগ্রাফি\Preaching Authentic Islam in Bangla.jpg">
            <a:extLst>
              <a:ext uri="{FF2B5EF4-FFF2-40B4-BE49-F238E27FC236}">
                <a16:creationId xmlns:a16="http://schemas.microsoft.com/office/drawing/2014/main" id="{5CDECD32-B4BC-4C7F-B812-E4E997E4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61640"/>
          <a:stretch/>
        </p:blipFill>
        <p:spPr bwMode="auto">
          <a:xfrm>
            <a:off x="5000885" y="2010695"/>
            <a:ext cx="2698229" cy="3678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owchart: Delay 87">
            <a:extLst>
              <a:ext uri="{FF2B5EF4-FFF2-40B4-BE49-F238E27FC236}">
                <a16:creationId xmlns:a16="http://schemas.microsoft.com/office/drawing/2014/main" id="{19572ECC-3F06-43A6-897E-CACBB9238C00}"/>
              </a:ext>
            </a:extLst>
          </p:cNvPr>
          <p:cNvSpPr/>
          <p:nvPr/>
        </p:nvSpPr>
        <p:spPr>
          <a:xfrm rot="16200000">
            <a:off x="6505555" y="1300264"/>
            <a:ext cx="5282408" cy="4701394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B4348212-AD28-43C5-B9B0-2EFD7948C524}"/>
              </a:ext>
            </a:extLst>
          </p:cNvPr>
          <p:cNvSpPr/>
          <p:nvPr/>
        </p:nvSpPr>
        <p:spPr>
          <a:xfrm rot="16200000">
            <a:off x="591980" y="1237888"/>
            <a:ext cx="5282408" cy="4811238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Delay 85">
            <a:extLst>
              <a:ext uri="{FF2B5EF4-FFF2-40B4-BE49-F238E27FC236}">
                <a16:creationId xmlns:a16="http://schemas.microsoft.com/office/drawing/2014/main" id="{6E501650-D30C-4FAE-B035-5E14DA74B06C}"/>
              </a:ext>
            </a:extLst>
          </p:cNvPr>
          <p:cNvSpPr/>
          <p:nvPr/>
        </p:nvSpPr>
        <p:spPr>
          <a:xfrm rot="16200000">
            <a:off x="6675038" y="1522419"/>
            <a:ext cx="4952999" cy="4364420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A9D4AD65-C1A1-4D92-8111-C72790C2045B}"/>
              </a:ext>
            </a:extLst>
          </p:cNvPr>
          <p:cNvSpPr/>
          <p:nvPr/>
        </p:nvSpPr>
        <p:spPr>
          <a:xfrm rot="16200000">
            <a:off x="768873" y="1429772"/>
            <a:ext cx="4952999" cy="4452079"/>
          </a:xfrm>
          <a:prstGeom prst="flowChartDelay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695521" y="422620"/>
            <a:ext cx="2624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u="sng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78" y="2165659"/>
            <a:ext cx="720535" cy="412650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82" y="1400192"/>
            <a:ext cx="1703142" cy="1900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8" name="TextBox 77"/>
          <p:cNvSpPr txBox="1"/>
          <p:nvPr/>
        </p:nvSpPr>
        <p:spPr>
          <a:xfrm>
            <a:off x="836020" y="3362707"/>
            <a:ext cx="4376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-01917767044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711F0AD-F4BA-4F7E-BDE4-3B666C193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7581870" y="2037619"/>
            <a:ext cx="3264115" cy="3886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Box 82"/>
          <p:cNvSpPr txBox="1"/>
          <p:nvPr/>
        </p:nvSpPr>
        <p:spPr>
          <a:xfrm>
            <a:off x="8449306" y="2947208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অধ্যায়-প্রথম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পাঠ-৩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801DC29-6826-46DD-B31F-316D5D51F891}"/>
              </a:ext>
            </a:extLst>
          </p:cNvPr>
          <p:cNvSpPr/>
          <p:nvPr/>
        </p:nvSpPr>
        <p:spPr>
          <a:xfrm>
            <a:off x="5419151" y="1798077"/>
            <a:ext cx="1575448" cy="683121"/>
          </a:xfrm>
          <a:custGeom>
            <a:avLst/>
            <a:gdLst>
              <a:gd name="connsiteX0" fmla="*/ 787724 w 1575448"/>
              <a:gd name="connsiteY0" fmla="*/ 0 h 683121"/>
              <a:gd name="connsiteX1" fmla="*/ 1575448 w 1575448"/>
              <a:gd name="connsiteY1" fmla="*/ 658588 h 683121"/>
              <a:gd name="connsiteX2" fmla="*/ 1568521 w 1575448"/>
              <a:gd name="connsiteY2" fmla="*/ 683121 h 683121"/>
              <a:gd name="connsiteX3" fmla="*/ 1464185 w 1575448"/>
              <a:gd name="connsiteY3" fmla="*/ 683121 h 683121"/>
              <a:gd name="connsiteX4" fmla="*/ 775612 w 1575448"/>
              <a:gd name="connsiteY4" fmla="*/ 107430 h 683121"/>
              <a:gd name="connsiteX5" fmla="*/ 87040 w 1575448"/>
              <a:gd name="connsiteY5" fmla="*/ 683121 h 683121"/>
              <a:gd name="connsiteX6" fmla="*/ 6927 w 1575448"/>
              <a:gd name="connsiteY6" fmla="*/ 683121 h 683121"/>
              <a:gd name="connsiteX7" fmla="*/ 0 w 1575448"/>
              <a:gd name="connsiteY7" fmla="*/ 658588 h 68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448" h="683121">
                <a:moveTo>
                  <a:pt x="787724" y="0"/>
                </a:moveTo>
                <a:lnTo>
                  <a:pt x="1575448" y="658588"/>
                </a:lnTo>
                <a:lnTo>
                  <a:pt x="1568521" y="683121"/>
                </a:lnTo>
                <a:lnTo>
                  <a:pt x="1464185" y="683121"/>
                </a:lnTo>
                <a:lnTo>
                  <a:pt x="775612" y="107430"/>
                </a:lnTo>
                <a:lnTo>
                  <a:pt x="87040" y="683121"/>
                </a:lnTo>
                <a:lnTo>
                  <a:pt x="6927" y="683121"/>
                </a:lnTo>
                <a:lnTo>
                  <a:pt x="0" y="65858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85F87-2C6C-4758-95D2-B4FA1DDC8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141B53-CD39-41B2-B0D0-F25829206E63}"/>
              </a:ext>
            </a:extLst>
          </p:cNvPr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79A52-F796-43B2-94C6-5551D2717D48}"/>
              </a:ext>
            </a:extLst>
          </p:cNvPr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F3519-F2A3-49D9-A9FB-ACA1D6893CF1}"/>
              </a:ext>
            </a:extLst>
          </p:cNvPr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CD2C9-9C2D-47A1-A80E-5AE6CC3B1CFB}"/>
              </a:ext>
            </a:extLst>
          </p:cNvPr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65A0D-4F90-42D9-81CD-00CA5D1845ED}"/>
              </a:ext>
            </a:extLst>
          </p:cNvPr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পরিচ্ছন্ন বাক্য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2A088-21B6-467F-A63D-AB158A22350C}"/>
              </a:ext>
            </a:extLst>
          </p:cNvPr>
          <p:cNvSpPr txBox="1"/>
          <p:nvPr/>
        </p:nvSpPr>
        <p:spPr>
          <a:xfrm>
            <a:off x="4911257" y="2122426"/>
            <a:ext cx="3318343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সাক্ষ্যদানের বাক্য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2D24F-5130-4D7F-AA62-61B3A1F71F9B}"/>
              </a:ext>
            </a:extLst>
          </p:cNvPr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পবিত্র বাক্য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074E-49CD-48C5-9B8B-E89C4B0D9955}"/>
              </a:ext>
            </a:extLst>
          </p:cNvPr>
          <p:cNvSpPr txBox="1"/>
          <p:nvPr/>
        </p:nvSpPr>
        <p:spPr>
          <a:xfrm>
            <a:off x="4925479" y="3003173"/>
            <a:ext cx="3318342" cy="5034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পূর্ণ বাক্য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38BF3-DD0A-4698-ACBB-1BE3BF525D12}"/>
              </a:ext>
            </a:extLst>
          </p:cNvPr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8DB646-CB9C-44DE-8BA8-BDD9BD2805E4}"/>
                </a:ext>
              </a:extLst>
            </p:cNvPr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DE816-3966-40D6-A06B-A13AA63E588A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931938-5220-4483-AE4C-7A4969CF3734}"/>
              </a:ext>
            </a:extLst>
          </p:cNvPr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32526-789F-4C10-9690-786FC9E66C84}"/>
              </a:ext>
            </a:extLst>
          </p:cNvPr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25C872-DFC0-4C54-B418-9B68CA3E7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72970C-0BD9-4137-8541-093D7579FBAA}"/>
              </a:ext>
            </a:extLst>
          </p:cNvPr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A60055-0DAF-4665-88FB-86C248B802AD}"/>
              </a:ext>
            </a:extLst>
          </p:cNvPr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C2281-8069-48F5-AA7A-F82A4C11ECFF}"/>
              </a:ext>
            </a:extLst>
          </p:cNvPr>
          <p:cNvSpPr txBox="1"/>
          <p:nvPr/>
        </p:nvSpPr>
        <p:spPr>
          <a:xfrm>
            <a:off x="392099" y="3664047"/>
            <a:ext cx="983319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কালিমায়ে শাহাদাতের ১ম অংশ কীসের স্বীকৃতি  ---  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D3F7F5-6770-47BD-A08F-54CEF7828104}"/>
              </a:ext>
            </a:extLst>
          </p:cNvPr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27EE4-7F28-43B5-BAC2-92F8460D5BD1}"/>
              </a:ext>
            </a:extLst>
          </p:cNvPr>
          <p:cNvSpPr txBox="1"/>
          <p:nvPr/>
        </p:nvSpPr>
        <p:spPr>
          <a:xfrm>
            <a:off x="4837000" y="4592815"/>
            <a:ext cx="2874072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তাওহিদের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5EED0-C948-4917-9C39-A97713B5A339}"/>
              </a:ext>
            </a:extLst>
          </p:cNvPr>
          <p:cNvSpPr txBox="1"/>
          <p:nvPr/>
        </p:nvSpPr>
        <p:spPr>
          <a:xfrm>
            <a:off x="404581" y="5569727"/>
            <a:ext cx="3101635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ইমানের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0104F8-5DCD-4D8D-8EBB-3E1E49A6DE54}"/>
              </a:ext>
            </a:extLst>
          </p:cNvPr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ইবাদাতের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76E020-A499-499C-944A-1BA0DF1D9C4D}"/>
              </a:ext>
            </a:extLst>
          </p:cNvPr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8B7FD-90AA-4172-A228-E0F76BD428C9}"/>
              </a:ext>
            </a:extLst>
          </p:cNvPr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AF53B-14D7-46D5-A569-A7DDB4E0DD45}"/>
              </a:ext>
            </a:extLst>
          </p:cNvPr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কালিমা শাহাদাত শব্দের অর্থ--  </a:t>
            </a:r>
          </a:p>
        </p:txBody>
      </p:sp>
    </p:spTree>
    <p:extLst>
      <p:ext uri="{BB962C8B-B14F-4D97-AF65-F5344CB8AC3E}">
        <p14:creationId xmlns:p14="http://schemas.microsoft.com/office/powerpoint/2010/main" val="18742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FED2C-EF65-4E16-A980-FCB0F6E5D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4D154-32B3-4DAB-8259-8988F2116C45}"/>
              </a:ext>
            </a:extLst>
          </p:cNvPr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B10AE-5177-4866-AFC7-F61A66FCD8A2}"/>
              </a:ext>
            </a:extLst>
          </p:cNvPr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38CCC-EDCC-47CE-A52A-711E5772E149}"/>
              </a:ext>
            </a:extLst>
          </p:cNvPr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4B19-CA01-480D-9961-D26D015C55BF}"/>
              </a:ext>
            </a:extLst>
          </p:cNvPr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28D58-C1E6-4014-9A8A-3D933DB6CCD8}"/>
              </a:ext>
            </a:extLst>
          </p:cNvPr>
          <p:cNvSpPr txBox="1"/>
          <p:nvPr/>
        </p:nvSpPr>
        <p:spPr>
          <a:xfrm>
            <a:off x="482882" y="2128420"/>
            <a:ext cx="3479519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আখিরাতে বিশাস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CC62A-3EFB-4647-8BE6-E4C537F5A27B}"/>
              </a:ext>
            </a:extLst>
          </p:cNvPr>
          <p:cNvSpPr txBox="1"/>
          <p:nvPr/>
        </p:nvSpPr>
        <p:spPr>
          <a:xfrm>
            <a:off x="5091282" y="2133600"/>
            <a:ext cx="3138319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তাওহিদে বিশ্বাস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FEAEB-DBDB-4933-80A6-21B08972FC50}"/>
              </a:ext>
            </a:extLst>
          </p:cNvPr>
          <p:cNvSpPr txBox="1"/>
          <p:nvPr/>
        </p:nvSpPr>
        <p:spPr>
          <a:xfrm>
            <a:off x="482882" y="2920889"/>
            <a:ext cx="3479519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রিসালাতে বিশ্বাস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F5CFE-B7B0-436E-B80D-3153D999EBDD}"/>
              </a:ext>
            </a:extLst>
          </p:cNvPr>
          <p:cNvSpPr txBox="1"/>
          <p:nvPr/>
        </p:nvSpPr>
        <p:spPr>
          <a:xfrm>
            <a:off x="5128680" y="2920889"/>
            <a:ext cx="3277737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ইমানে বিশ্বাস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71E2C0-9EA1-4332-A599-3A2330A05F44}"/>
              </a:ext>
            </a:extLst>
          </p:cNvPr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CA760-83AD-4C8E-8A9C-256A8B146A9E}"/>
                </a:ext>
              </a:extLst>
            </p:cNvPr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B26470-A713-46F2-A986-1574A5A3C4B8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C96E5-8BD9-44CF-8ECD-BF6CD02CC793}"/>
              </a:ext>
            </a:extLst>
          </p:cNvPr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8A606-3609-4CAC-B657-6E405B13A4E8}"/>
              </a:ext>
            </a:extLst>
          </p:cNvPr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C27DE-4285-489E-929E-ECF4DF4A2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EADE76-0401-47A6-8A6A-16AE38A66FEB}"/>
              </a:ext>
            </a:extLst>
          </p:cNvPr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BF02E-BADF-4099-B54F-ABD0994EA2B3}"/>
              </a:ext>
            </a:extLst>
          </p:cNvPr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729F5-CC13-42EC-83B0-5338F9C2ECA5}"/>
              </a:ext>
            </a:extLst>
          </p:cNvPr>
          <p:cNvSpPr txBox="1"/>
          <p:nvPr/>
        </p:nvSpPr>
        <p:spPr>
          <a:xfrm>
            <a:off x="430897" y="3581401"/>
            <a:ext cx="958006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কালিমায়ে শাহাদাতের দ্বিতীয় অংশে কীসের স্বীকৃতি  ?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C104A2-0972-4D0C-9062-046969B33798}"/>
              </a:ext>
            </a:extLst>
          </p:cNvPr>
          <p:cNvSpPr txBox="1"/>
          <p:nvPr/>
        </p:nvSpPr>
        <p:spPr>
          <a:xfrm>
            <a:off x="404581" y="4724400"/>
            <a:ext cx="3253020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তাওহিদের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652EB-FB47-4CBE-B7A9-571FFA4037A8}"/>
              </a:ext>
            </a:extLst>
          </p:cNvPr>
          <p:cNvSpPr txBox="1"/>
          <p:nvPr/>
        </p:nvSpPr>
        <p:spPr>
          <a:xfrm>
            <a:off x="4903184" y="4715762"/>
            <a:ext cx="3021616" cy="5034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রিসালাতের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0EA43-4123-4D40-AA60-777647E290CB}"/>
              </a:ext>
            </a:extLst>
          </p:cNvPr>
          <p:cNvSpPr txBox="1"/>
          <p:nvPr/>
        </p:nvSpPr>
        <p:spPr>
          <a:xfrm>
            <a:off x="404581" y="5734480"/>
            <a:ext cx="3253020" cy="5034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ইমানের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4ED1C-8915-4F8A-81A2-488A538DC740}"/>
              </a:ext>
            </a:extLst>
          </p:cNvPr>
          <p:cNvSpPr txBox="1"/>
          <p:nvPr/>
        </p:nvSpPr>
        <p:spPr>
          <a:xfrm>
            <a:off x="5012338" y="5698790"/>
            <a:ext cx="3014063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আখিরাতের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FEC30-D8C5-4199-8485-68E9DEE807F2}"/>
              </a:ext>
            </a:extLst>
          </p:cNvPr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B5316-A10A-4FC3-867D-30ABB730C8E0}"/>
              </a:ext>
            </a:extLst>
          </p:cNvPr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F093C-27FB-4A84-9B4C-BD2FD6EDF272}"/>
              </a:ext>
            </a:extLst>
          </p:cNvPr>
          <p:cNvSpPr txBox="1"/>
          <p:nvPr/>
        </p:nvSpPr>
        <p:spPr>
          <a:xfrm>
            <a:off x="485829" y="990600"/>
            <a:ext cx="91661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আল্লাহর প্রতি বিশ্বাসের মূলকথা কোনটি 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2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B68A8-4ADA-4858-8977-DC793BD44298}"/>
              </a:ext>
            </a:extLst>
          </p:cNvPr>
          <p:cNvSpPr txBox="1"/>
          <p:nvPr/>
        </p:nvSpPr>
        <p:spPr>
          <a:xfrm>
            <a:off x="203200" y="938718"/>
            <a:ext cx="1178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সুল’ আমরা তাঁর কাছে কীসের নির্দেশনা পাই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DF467-9BFC-44EF-AFD1-BC7F0E397195}"/>
              </a:ext>
            </a:extLst>
          </p:cNvPr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8E0FC-573B-4DDF-92E9-BD108F69FC6A}"/>
              </a:ext>
            </a:extLst>
          </p:cNvPr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EE566-7783-4747-A0DA-FB9803A65533}"/>
              </a:ext>
            </a:extLst>
          </p:cNvPr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113F1-2C4E-4AF7-BEAC-208D6D66C084}"/>
              </a:ext>
            </a:extLst>
          </p:cNvPr>
          <p:cNvSpPr txBox="1"/>
          <p:nvPr/>
        </p:nvSpPr>
        <p:spPr>
          <a:xfrm>
            <a:off x="812800" y="4934209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159E6-D5E1-4208-AA93-E4726B4B7164}"/>
              </a:ext>
            </a:extLst>
          </p:cNvPr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FB444-7AE8-4E78-BF0D-74E101F5B6DD}"/>
              </a:ext>
            </a:extLst>
          </p:cNvPr>
          <p:cNvSpPr txBox="1"/>
          <p:nvPr/>
        </p:nvSpPr>
        <p:spPr>
          <a:xfrm>
            <a:off x="812800" y="5663469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BA102-651E-41A8-B6D4-5C5D467A5CA5}"/>
              </a:ext>
            </a:extLst>
          </p:cNvPr>
          <p:cNvSpPr txBox="1"/>
          <p:nvPr/>
        </p:nvSpPr>
        <p:spPr>
          <a:xfrm>
            <a:off x="7112000" y="5765897"/>
            <a:ext cx="36576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967C4-2097-4EF5-844A-40811D50DDCC}"/>
              </a:ext>
            </a:extLst>
          </p:cNvPr>
          <p:cNvSpPr txBox="1"/>
          <p:nvPr/>
        </p:nvSpPr>
        <p:spPr>
          <a:xfrm>
            <a:off x="3303012" y="4063424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42BFE-97CE-45F9-8029-E81853871818}"/>
              </a:ext>
            </a:extLst>
          </p:cNvPr>
          <p:cNvSpPr txBox="1"/>
          <p:nvPr/>
        </p:nvSpPr>
        <p:spPr>
          <a:xfrm>
            <a:off x="762000" y="1701226"/>
            <a:ext cx="61334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পথে চলার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EEC6B-169F-4D14-B194-2E52718F2132}"/>
              </a:ext>
            </a:extLst>
          </p:cNvPr>
          <p:cNvSpPr txBox="1"/>
          <p:nvPr/>
        </p:nvSpPr>
        <p:spPr>
          <a:xfrm>
            <a:off x="812800" y="2447466"/>
            <a:ext cx="5791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পরকালে জান্নাত লাভ করার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7DAC1-8CC8-47F2-81C7-727C74E21CB8}"/>
              </a:ext>
            </a:extLst>
          </p:cNvPr>
          <p:cNvSpPr txBox="1"/>
          <p:nvPr/>
        </p:nvSpPr>
        <p:spPr>
          <a:xfrm>
            <a:off x="758212" y="3225226"/>
            <a:ext cx="53818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অনিয়ন্ত্রিত জীবনযাপন করার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6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9009B-CFF6-4EE7-BD4F-ECA0136C0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1" t="5922" r="33182" b="51194"/>
          <a:stretch/>
        </p:blipFill>
        <p:spPr>
          <a:xfrm>
            <a:off x="4304675" y="311045"/>
            <a:ext cx="3805004" cy="3786971"/>
          </a:xfrm>
          <a:prstGeom prst="rect">
            <a:avLst/>
          </a:prstGeom>
        </p:spPr>
      </p:pic>
      <p:sp>
        <p:nvSpPr>
          <p:cNvPr id="4" name="Horizontal Scroll 77">
            <a:extLst>
              <a:ext uri="{FF2B5EF4-FFF2-40B4-BE49-F238E27FC236}">
                <a16:creationId xmlns:a16="http://schemas.microsoft.com/office/drawing/2014/main" id="{72400E58-A692-43E3-990A-197286124019}"/>
              </a:ext>
            </a:extLst>
          </p:cNvPr>
          <p:cNvSpPr/>
          <p:nvPr/>
        </p:nvSpPr>
        <p:spPr>
          <a:xfrm>
            <a:off x="1511835" y="3991699"/>
            <a:ext cx="9168329" cy="225919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শাহাদাতের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83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81255-F101-4013-92AC-67164519E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62" y="634651"/>
            <a:ext cx="10283253" cy="558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9ABD1-07BB-4F05-86E4-1E905489FC3E}"/>
              </a:ext>
            </a:extLst>
          </p:cNvPr>
          <p:cNvSpPr txBox="1"/>
          <p:nvPr/>
        </p:nvSpPr>
        <p:spPr>
          <a:xfrm>
            <a:off x="1626653" y="3429000"/>
            <a:ext cx="92977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1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7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-365760" y="-211014"/>
          <a:ext cx="12557760" cy="675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472A9D-9B86-43C7-BB5D-9760929D6AAA}"/>
              </a:ext>
            </a:extLst>
          </p:cNvPr>
          <p:cNvSpPr txBox="1"/>
          <p:nvPr/>
        </p:nvSpPr>
        <p:spPr>
          <a:xfrm>
            <a:off x="2194130" y="357232"/>
            <a:ext cx="780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6A3E2-502E-402D-9196-7A9EB5246033}"/>
              </a:ext>
            </a:extLst>
          </p:cNvPr>
          <p:cNvSpPr txBox="1"/>
          <p:nvPr/>
        </p:nvSpPr>
        <p:spPr>
          <a:xfrm>
            <a:off x="4116388" y="5861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0D5BE-B9A4-483C-B419-04395E8F4812}"/>
              </a:ext>
            </a:extLst>
          </p:cNvPr>
          <p:cNvSpPr txBox="1"/>
          <p:nvPr/>
        </p:nvSpPr>
        <p:spPr>
          <a:xfrm>
            <a:off x="3318224" y="5383316"/>
            <a:ext cx="662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03E6E-937A-4C88-998A-E3DF6DEA5A5E}"/>
              </a:ext>
            </a:extLst>
          </p:cNvPr>
          <p:cNvSpPr txBox="1"/>
          <p:nvPr/>
        </p:nvSpPr>
        <p:spPr>
          <a:xfrm>
            <a:off x="4166326" y="5321760"/>
            <a:ext cx="3214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শাহাদত</a:t>
            </a:r>
            <a:endParaRPr lang="en-US" sz="44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কালিমায়ে শাহাদাত বাংলা উচ্চারণ ও অর্থ __  kalima Shahadat ❤❤(360P)_1[2]">
            <a:hlinkClick r:id="" action="ppaction://media"/>
            <a:extLst>
              <a:ext uri="{FF2B5EF4-FFF2-40B4-BE49-F238E27FC236}">
                <a16:creationId xmlns:a16="http://schemas.microsoft.com/office/drawing/2014/main" id="{B847FCDA-FEE3-4BA9-A47C-C88968447D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0" y="124248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7962014"/>
              </p:ext>
            </p:extLst>
          </p:nvPr>
        </p:nvGraphicFramePr>
        <p:xfrm>
          <a:off x="2173575" y="1394085"/>
          <a:ext cx="7946790" cy="317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A3389D-4846-4143-BC52-B430D06522EE}"/>
              </a:ext>
            </a:extLst>
          </p:cNvPr>
          <p:cNvSpPr txBox="1"/>
          <p:nvPr/>
        </p:nvSpPr>
        <p:spPr>
          <a:xfrm>
            <a:off x="3942010" y="138660"/>
            <a:ext cx="48381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6E782-DE7F-45F8-9017-FCEA327880B3}"/>
              </a:ext>
            </a:extLst>
          </p:cNvPr>
          <p:cNvSpPr txBox="1"/>
          <p:nvPr/>
        </p:nvSpPr>
        <p:spPr>
          <a:xfrm>
            <a:off x="5306518" y="32228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B9D01-FBB1-45C5-AFE1-7D2C84CF054C}"/>
              </a:ext>
            </a:extLst>
          </p:cNvPr>
          <p:cNvSpPr txBox="1"/>
          <p:nvPr/>
        </p:nvSpPr>
        <p:spPr>
          <a:xfrm>
            <a:off x="2325479" y="4932607"/>
            <a:ext cx="7794885" cy="1387717"/>
          </a:xfrm>
          <a:prstGeom prst="roundRect">
            <a:avLst>
              <a:gd name="adj" fmla="val 35237"/>
            </a:avLst>
          </a:prstGeom>
          <a:solidFill>
            <a:srgbClr val="0070C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>
                <a:ln w="28575">
                  <a:solidFill>
                    <a:schemeClr val="bg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শাহাদত</a:t>
            </a:r>
            <a:endParaRPr lang="en-US" sz="6000" b="1" dirty="0">
              <a:ln w="28575">
                <a:solidFill>
                  <a:schemeClr val="bg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-365760" y="-211014"/>
          <a:ext cx="12557760" cy="675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B9489B-C8AC-4383-9C1C-08411E409850}"/>
              </a:ext>
            </a:extLst>
          </p:cNvPr>
          <p:cNvSpPr txBox="1"/>
          <p:nvPr/>
        </p:nvSpPr>
        <p:spPr>
          <a:xfrm>
            <a:off x="1351756" y="1514490"/>
            <a:ext cx="6741684" cy="1650742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A9A4E-19D6-4E51-ABF5-2841D82DA996}"/>
              </a:ext>
            </a:extLst>
          </p:cNvPr>
          <p:cNvSpPr txBox="1"/>
          <p:nvPr/>
        </p:nvSpPr>
        <p:spPr>
          <a:xfrm>
            <a:off x="4227825" y="33324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41595-D1E5-4806-9651-97CA11F0227B}"/>
              </a:ext>
            </a:extLst>
          </p:cNvPr>
          <p:cNvSpPr/>
          <p:nvPr/>
        </p:nvSpPr>
        <p:spPr>
          <a:xfrm>
            <a:off x="1104075" y="2815606"/>
            <a:ext cx="11165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802DBC5-F4F5-4FE6-A046-AFB2034D69DC}"/>
              </a:ext>
            </a:extLst>
          </p:cNvPr>
          <p:cNvSpPr txBox="1">
            <a:spLocks/>
          </p:cNvSpPr>
          <p:nvPr/>
        </p:nvSpPr>
        <p:spPr>
          <a:xfrm>
            <a:off x="654570" y="64762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993AF2-952D-4B19-A1A1-867A517848E9}" type="datetime12">
              <a:rPr lang="bn-BD" b="1" smtClean="0"/>
              <a:pPr/>
              <a:t>18/9/2020 10:30 AM</a:t>
            </a:fld>
            <a:endParaRPr lang="en-US" b="1"/>
          </a:p>
        </p:txBody>
      </p:sp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3FD87B4C-D793-43FE-B556-4C8A65EAF370}"/>
              </a:ext>
            </a:extLst>
          </p:cNvPr>
          <p:cNvSpPr txBox="1">
            <a:spLocks/>
          </p:cNvSpPr>
          <p:nvPr/>
        </p:nvSpPr>
        <p:spPr>
          <a:xfrm>
            <a:off x="8782570" y="64762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6E699D-9554-49A3-A845-77BEE828BD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AB6F152-3848-4384-BA74-00A3297CE304}"/>
              </a:ext>
            </a:extLst>
          </p:cNvPr>
          <p:cNvSpPr/>
          <p:nvPr/>
        </p:nvSpPr>
        <p:spPr>
          <a:xfrm>
            <a:off x="2280170" y="359344"/>
            <a:ext cx="8331200" cy="7547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anose="02000000000000000000" pitchFamily="2" charset="0"/>
              </a:rPr>
              <a:t>কালিমা শাহাদাতের পরিচিতি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Computer City\Pictures\কুরআন,হাদিস\Preaching Authentic Islam in Bangla.jpg">
            <a:extLst>
              <a:ext uri="{FF2B5EF4-FFF2-40B4-BE49-F238E27FC236}">
                <a16:creationId xmlns:a16="http://schemas.microsoft.com/office/drawing/2014/main" id="{CEDA2A6B-8F01-4A1B-9AB5-23DA3C888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2"/>
          <a:stretch/>
        </p:blipFill>
        <p:spPr bwMode="auto">
          <a:xfrm>
            <a:off x="6021242" y="1713658"/>
            <a:ext cx="2486768" cy="31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75C412-DDE8-4200-89FF-7470E3EAA721}"/>
              </a:ext>
            </a:extLst>
          </p:cNvPr>
          <p:cNvSpPr/>
          <p:nvPr/>
        </p:nvSpPr>
        <p:spPr>
          <a:xfrm>
            <a:off x="857771" y="5301521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75E78-215D-42E7-AB1E-7D44C01C5726}"/>
              </a:ext>
            </a:extLst>
          </p:cNvPr>
          <p:cNvSpPr/>
          <p:nvPr/>
        </p:nvSpPr>
        <p:spPr>
          <a:xfrm>
            <a:off x="477591" y="1713658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51EB1-B92F-4951-AD31-6605D2703B49}"/>
              </a:ext>
            </a:extLst>
          </p:cNvPr>
          <p:cNvSpPr/>
          <p:nvPr/>
        </p:nvSpPr>
        <p:spPr>
          <a:xfrm>
            <a:off x="857771" y="4053984"/>
            <a:ext cx="5104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5CDD0-3C68-44B4-ADD8-B99D941EDFB8}"/>
              </a:ext>
            </a:extLst>
          </p:cNvPr>
          <p:cNvSpPr/>
          <p:nvPr/>
        </p:nvSpPr>
        <p:spPr>
          <a:xfrm>
            <a:off x="8821306" y="3487602"/>
            <a:ext cx="2767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91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C7388-639D-4512-BDDE-4D3FA9467CF6}"/>
              </a:ext>
            </a:extLst>
          </p:cNvPr>
          <p:cNvSpPr txBox="1"/>
          <p:nvPr/>
        </p:nvSpPr>
        <p:spPr>
          <a:xfrm>
            <a:off x="2599961" y="364761"/>
            <a:ext cx="6063871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F4480-2883-42F7-A535-3B59089C5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36020" r="9055" b="42687"/>
          <a:stretch/>
        </p:blipFill>
        <p:spPr>
          <a:xfrm>
            <a:off x="796957" y="1921444"/>
            <a:ext cx="10686196" cy="12949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C21B4A70-3514-405D-8EC8-FFD6DC3EF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11761"/>
              </p:ext>
            </p:extLst>
          </p:nvPr>
        </p:nvGraphicFramePr>
        <p:xfrm>
          <a:off x="4631389" y="1137225"/>
          <a:ext cx="1958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1449720" imgH="437760" progId="Package">
                  <p:embed/>
                </p:oleObj>
              </mc:Choice>
              <mc:Fallback>
                <p:oleObj name="Packager Shell Object" showAsIcon="1" r:id="rId5" imgW="144972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1389" y="1137225"/>
                        <a:ext cx="195897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9E46D90-6D40-4AC1-AA3F-081A089C4F61}"/>
              </a:ext>
            </a:extLst>
          </p:cNvPr>
          <p:cNvGrpSpPr/>
          <p:nvPr/>
        </p:nvGrpSpPr>
        <p:grpSpPr>
          <a:xfrm>
            <a:off x="348855" y="3350053"/>
            <a:ext cx="11582400" cy="3077786"/>
            <a:chOff x="348855" y="3350053"/>
            <a:chExt cx="11582400" cy="30777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62521E-4099-4801-8487-293D990E82AF}"/>
                </a:ext>
              </a:extLst>
            </p:cNvPr>
            <p:cNvSpPr/>
            <p:nvPr/>
          </p:nvSpPr>
          <p:spPr>
            <a:xfrm>
              <a:off x="348855" y="5104400"/>
              <a:ext cx="11582400" cy="1323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আশ্‌হাদু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আল্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‌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লা-ইলাহা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ইল্লাল্লাহু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ওয়াহদাহু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শারিকালাহু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ওয়াআশ্‌হাদু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আন্না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মুহাম্মাদান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আবদুহু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রাসুলুহু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731075-28EB-4954-9776-475E39CF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4" y="3350053"/>
              <a:ext cx="4537121" cy="163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3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A1F302-D8EA-4D8C-ACA6-97838E6874A9}"/>
              </a:ext>
            </a:extLst>
          </p:cNvPr>
          <p:cNvSpPr txBox="1"/>
          <p:nvPr/>
        </p:nvSpPr>
        <p:spPr>
          <a:xfrm>
            <a:off x="4022355" y="254502"/>
            <a:ext cx="4147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শাহাদাত</a:t>
            </a:r>
            <a:endParaRPr lang="en-US" sz="6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 descr="Translate.jpg">
            <a:extLst>
              <a:ext uri="{FF2B5EF4-FFF2-40B4-BE49-F238E27FC236}">
                <a16:creationId xmlns:a16="http://schemas.microsoft.com/office/drawing/2014/main" id="{CD5FE76B-9354-4C17-BDDD-DFD9F912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7" t="74892" r="3093"/>
          <a:stretch>
            <a:fillRect/>
          </a:stretch>
        </p:blipFill>
        <p:spPr>
          <a:xfrm>
            <a:off x="1722120" y="4953000"/>
            <a:ext cx="9083040" cy="1478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0A7285-7506-4D2E-9A44-F117319B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1" y="1187216"/>
            <a:ext cx="9318171" cy="19960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77">
            <a:extLst>
              <a:ext uri="{FF2B5EF4-FFF2-40B4-BE49-F238E27FC236}">
                <a16:creationId xmlns:a16="http://schemas.microsoft.com/office/drawing/2014/main" id="{3F3BB89D-7AEB-43C0-AC01-BCC56A0ECC9B}"/>
              </a:ext>
            </a:extLst>
          </p:cNvPr>
          <p:cNvSpPr/>
          <p:nvPr/>
        </p:nvSpPr>
        <p:spPr>
          <a:xfrm>
            <a:off x="1611081" y="3586618"/>
            <a:ext cx="9405261" cy="1276393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আশ্‌হাদু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লা-ইলাহা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ইল্লাল্লাহু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ওয়াহদাহু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শারিকালাহু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আশ্‌হাদু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আন্না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আবদুহু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রাসুলুহু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76">
            <a:extLst>
              <a:ext uri="{FF2B5EF4-FFF2-40B4-BE49-F238E27FC236}">
                <a16:creationId xmlns:a16="http://schemas.microsoft.com/office/drawing/2014/main" id="{699CFF1F-09E3-48DB-B88B-C48BEE25E470}"/>
              </a:ext>
            </a:extLst>
          </p:cNvPr>
          <p:cNvSpPr/>
          <p:nvPr/>
        </p:nvSpPr>
        <p:spPr>
          <a:xfrm>
            <a:off x="3462728" y="341894"/>
            <a:ext cx="4781861" cy="2722246"/>
          </a:xfrm>
          <a:prstGeom prst="flowChartMagneticDisk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77">
            <a:extLst>
              <a:ext uri="{FF2B5EF4-FFF2-40B4-BE49-F238E27FC236}">
                <a16:creationId xmlns:a16="http://schemas.microsoft.com/office/drawing/2014/main" id="{2A1C42A3-598B-4A23-9A0D-AA9D5B79584D}"/>
              </a:ext>
            </a:extLst>
          </p:cNvPr>
          <p:cNvSpPr/>
          <p:nvPr/>
        </p:nvSpPr>
        <p:spPr>
          <a:xfrm>
            <a:off x="774489" y="3064140"/>
            <a:ext cx="10643017" cy="3084395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en-US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24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642</Words>
  <Application>Microsoft Office PowerPoint</Application>
  <PresentationFormat>Widescreen</PresentationFormat>
  <Paragraphs>121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2020-09-17T05:44:03Z</dcterms:created>
  <dcterms:modified xsi:type="dcterms:W3CDTF">2020-09-18T05:19:37Z</dcterms:modified>
</cp:coreProperties>
</file>