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handoutMasterIdLst>
    <p:handoutMasterId r:id="rId20"/>
  </p:handoutMasterIdLst>
  <p:sldIdLst>
    <p:sldId id="290" r:id="rId2"/>
    <p:sldId id="287" r:id="rId3"/>
    <p:sldId id="288" r:id="rId4"/>
    <p:sldId id="280" r:id="rId5"/>
    <p:sldId id="281" r:id="rId6"/>
    <p:sldId id="272" r:id="rId7"/>
    <p:sldId id="260" r:id="rId8"/>
    <p:sldId id="264" r:id="rId9"/>
    <p:sldId id="273" r:id="rId10"/>
    <p:sldId id="266" r:id="rId11"/>
    <p:sldId id="284" r:id="rId12"/>
    <p:sldId id="275" r:id="rId13"/>
    <p:sldId id="274" r:id="rId14"/>
    <p:sldId id="285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7FB97"/>
    <a:srgbClr val="B05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1092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8CDD-3DE9-40E6-9747-202999691EB7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FB7B-4D3F-495C-831B-5A5BC57A9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4D56E-CDC3-4526-86E4-6F92DD69DFB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E029-4676-41C3-9E34-535BE0C92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3E029-4676-41C3-9E34-535BE0C92E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3E029-4676-41C3-9E34-535BE0C92E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815">
            <a:off x="364800" y="2251696"/>
            <a:ext cx="9227792" cy="4666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329873">
            <a:off x="-57499" y="1291574"/>
            <a:ext cx="835880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ï‡f”Qv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Awfb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›`b|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6154119" y="588255"/>
            <a:ext cx="1752600" cy="16764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0473" y="1134067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eøø¨vKg¨vb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1199705">
            <a:off x="1649286" y="1382032"/>
            <a:ext cx="3581432" cy="4800600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188" y="1981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Av‡jvK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ch©vq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317750">
            <a:off x="2013847" y="4619697"/>
            <a:ext cx="206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AÜKvi</a:t>
            </a:r>
            <a:r>
              <a:rPr lang="en-US" sz="32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ch©vq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799" y="3223974"/>
            <a:ext cx="2783241" cy="3634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48667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mv‡jvKms‡kølY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Gi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`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ywU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ch©vq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30419" y="2264655"/>
            <a:ext cx="133869" cy="93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cashreg.wav"/>
          </p:stSnd>
        </p:sndAc>
      </p:transition>
    </mc:Choice>
    <mc:Fallback xmlns="">
      <p:transition advTm="25000"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xit" presetSubtype="0" accel="5000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45" y="-938531"/>
            <a:ext cx="10972800" cy="792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436309">
            <a:off x="1430083" y="6245466"/>
            <a:ext cx="147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bn-BD" sz="24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bn-BD" sz="2400" b="1" dirty="0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5463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O</a:t>
            </a:r>
            <a:r>
              <a:rPr lang="bn-BD" sz="2400" b="1" baseline="-25000" dirty="0" smtClean="0"/>
              <a:t>2</a:t>
            </a:r>
            <a:endParaRPr lang="en-US" b="1" baseline="-25000" dirty="0"/>
          </a:p>
        </p:txBody>
      </p:sp>
      <p:sp>
        <p:nvSpPr>
          <p:cNvPr id="9" name="TextBox 8"/>
          <p:cNvSpPr txBox="1"/>
          <p:nvPr/>
        </p:nvSpPr>
        <p:spPr>
          <a:xfrm rot="18757563">
            <a:off x="3139866" y="3912826"/>
            <a:ext cx="66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e-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455059" y="3681993"/>
            <a:ext cx="56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H</a:t>
            </a:r>
            <a:r>
              <a:rPr lang="bn-BD" sz="2400" b="1" baseline="30000" dirty="0" smtClean="0">
                <a:solidFill>
                  <a:schemeClr val="bg1"/>
                </a:solidFill>
              </a:rPr>
              <a:t>+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48763">
            <a:off x="3765932" y="330422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</a:rPr>
              <a:t>PS-II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213721">
            <a:off x="5032371" y="228156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PS-I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275459">
            <a:off x="2423615" y="2562203"/>
            <a:ext cx="126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NADP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675490">
            <a:off x="3262906" y="2667705"/>
            <a:ext cx="186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NADPH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287372">
            <a:off x="4265693" y="2599187"/>
            <a:ext cx="12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</a:rPr>
              <a:t>ATP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338089">
            <a:off x="4114800" y="1429788"/>
            <a:ext cx="71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Fd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3865" y="1143000"/>
            <a:ext cx="2917535" cy="259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2"/>
          </p:cNvCxnSpPr>
          <p:nvPr/>
        </p:nvCxnSpPr>
        <p:spPr>
          <a:xfrm flipH="1" flipV="1">
            <a:off x="4615021" y="1843264"/>
            <a:ext cx="731285" cy="806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15021" y="2898538"/>
            <a:ext cx="605834" cy="465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7372">
            <a:off x="4631524" y="3335001"/>
            <a:ext cx="12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ADP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000" y1="32000" x2="39250" y2="12000"/>
                        <a14:foregroundMark x1="39250" y1="15000" x2="39250" y2="15000"/>
                        <a14:foregroundMark x1="39250" y1="15000" x2="53500" y2="11000"/>
                        <a14:foregroundMark x1="56500" y1="13000" x2="67000" y2="18000"/>
                        <a14:foregroundMark x1="68500" y1="17000" x2="76750" y2="38000"/>
                        <a14:foregroundMark x1="76750" y1="38000" x2="76750" y2="68000"/>
                        <a14:foregroundMark x1="76750" y1="68000" x2="64750" y2="80000"/>
                        <a14:foregroundMark x1="64750" y1="80000" x2="52000" y2="90000"/>
                        <a14:foregroundMark x1="59500" y1="81000" x2="49750" y2="87000"/>
                        <a14:foregroundMark x1="49750" y1="87000" x2="34750" y2="81000"/>
                        <a14:foregroundMark x1="34750" y1="81000" x2="23500" y2="61000"/>
                        <a14:foregroundMark x1="23500" y1="61000" x2="22750" y2="40000"/>
                        <a14:foregroundMark x1="22750" y1="40000" x2="3025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18" y="-438447"/>
            <a:ext cx="1848776" cy="1386582"/>
          </a:xfrm>
          <a:prstGeom prst="rect">
            <a:avLst/>
          </a:prstGeom>
          <a:effectLst>
            <a:glow rad="1905000">
              <a:srgbClr val="FFC000">
                <a:alpha val="37000"/>
              </a:srgbClr>
            </a:glow>
          </a:effectLst>
        </p:spPr>
      </p:pic>
      <p:cxnSp>
        <p:nvCxnSpPr>
          <p:cNvPr id="44" name="Straight Arrow Connector 43"/>
          <p:cNvCxnSpPr/>
          <p:nvPr/>
        </p:nvCxnSpPr>
        <p:spPr>
          <a:xfrm>
            <a:off x="751904" y="142749"/>
            <a:ext cx="1534315" cy="112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02261" y="-37870"/>
            <a:ext cx="1534315" cy="112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58436" y="254844"/>
            <a:ext cx="1534315" cy="112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5952" y="2061891"/>
            <a:ext cx="751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Av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‡</a:t>
            </a:r>
            <a:r>
              <a:rPr lang="en-US" sz="28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jv</a:t>
            </a:r>
            <a:endParaRPr lang="en-US" sz="2800" dirty="0" smtClean="0">
              <a:solidFill>
                <a:srgbClr val="000000"/>
              </a:solidFill>
              <a:latin typeface="SutonnyMJ" pitchFamily="2" charset="0"/>
              <a:cs typeface="SutonnyAMJ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K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c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h©v</a:t>
            </a:r>
            <a:endParaRPr lang="en-US" sz="2800" dirty="0" smtClean="0">
              <a:solidFill>
                <a:srgbClr val="000000"/>
              </a:solidFill>
              <a:latin typeface="SutonnyMJ" pitchFamily="2" charset="0"/>
              <a:cs typeface="SutonnyAMJ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q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whoosh.wav"/>
          </p:stSnd>
        </p:sndAc>
      </p:transition>
    </mc:Choice>
    <mc:Fallback xmlns="">
      <p:transition advTm="25000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726 0.2787 " pathEditMode="relative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27726 0.278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3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726 0.2787 " pathEditMode="relative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0608 -0.01458 0.00417 -0.0331 0.01215 -0.04537 C 0.01788 -0.07037 0.03038 -0.08703 0.04028 -0.10856 C 0.04219 -0.11898 0.04462 -0.12129 0.05069 -0.12708 C 0.05642 -0.14051 0.0592 -0.14745 0.06806 -0.15625 C 0.07118 -0.16296 0.07431 -0.1699 0.07865 -0.17477 C 0.08212 -0.17847 0.08628 -0.18078 0.08924 -0.18541 C 0.09583 -0.19606 0.1026 -0.20439 0.11181 -0.20926 C 0.1158 -0.21504 0.11997 -0.2162 0.12413 -0.22222 " pathEditMode="relative" rAng="0" ptsTypes="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4 -0.03334 L 0.18369 -0.19306 L 0.23664 -0.24954 L 0.16702 -0.34861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9115 -0.2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1062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2812 -0.00625 0.05521 -0.00718 0.08472 -0.00996 C 0.16666 -0.00857 0.18368 -0.00949 0.24843 0.00347 C 0.26284 0.00949 0.27968 0.01481 0.29236 0.02199 C 0.29548 0.02361 0.29809 0.02546 0.30139 0.02685 C 0.30416 0.02778 0.30746 0.02778 0.31024 0.0287 C 0.31614 0.03055 0.32187 0.0331 0.3276 0.03541 C 0.33802 0.03935 0.34166 0.04305 0.35416 0.04537 C 0.35955 0.04838 0.36614 0.05069 0.37152 0.05393 C 0.37864 0.05787 0.38194 0.06551 0.38628 0.0706 C 0.39444 0.09583 0.41458 0.12291 0.38628 0.14791 C 0.38194 0.15741 0.37361 0.16528 0.36857 0.17477 C 0.36423 0.1831 0.36024 0.19815 0.34514 0.20324 C 0.34236 0.2044 0.33906 0.2044 0.33628 0.20509 C 0.32586 0.20787 0.32031 0.21018 0.30711 0.21018 " pathEditMode="relative" rAng="0" ptsTypes="fffff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3941 -0.0625 " pathEditMode="relative" ptsTypes="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0232 L 0.08628 -0.092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408 0.05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2 0.02223 L 0.21632 -0.200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2" grpId="0"/>
      <p:bldP spid="4" grpId="0"/>
      <p:bldP spid="4" grpId="1"/>
      <p:bldP spid="6" grpId="0"/>
      <p:bldP spid="6" grpId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33400" y="685800"/>
            <a:ext cx="8229600" cy="11377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ADP-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GwW‡bvwmb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WvB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dm‡dU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33400" y="5141932"/>
            <a:ext cx="8229600" cy="117493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NADPH</a:t>
            </a:r>
            <a:r>
              <a:rPr lang="en-US" sz="4000" dirty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wb‡KvwUbvgvBW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G‡Wwbb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WvB</a:t>
            </a:r>
            <a:r>
              <a:rPr lang="en-US" sz="4000" dirty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wbDwK¬qUvBW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nvB‡Wªv‡Rb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dm‡dU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33400" y="3657600"/>
            <a:ext cx="8229600" cy="113279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NADP-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wb‡KvwUbvgvBW</a:t>
            </a:r>
            <a:r>
              <a:rPr lang="en-US" sz="4000" dirty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G‡Wwbb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WvB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wbDwK¬qUvBW</a:t>
            </a:r>
            <a:r>
              <a:rPr lang="en-US" sz="40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dm‡dU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33400" y="2133601"/>
            <a:ext cx="8229600" cy="11377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ATP-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GwW‡bvwmb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UªvB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dm‡dU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push.wav"/>
          </p:stSnd>
        </p:sndAc>
      </p:transition>
    </mc:Choice>
    <mc:Fallback xmlns="">
      <p:transition advTm="25000"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634697"/>
            <a:ext cx="10401298" cy="6128932"/>
            <a:chOff x="381000" y="3365506"/>
            <a:chExt cx="4289196" cy="2527395"/>
          </a:xfrm>
        </p:grpSpPr>
        <p:sp>
          <p:nvSpPr>
            <p:cNvPr id="7" name="Flowchart: Connector 6"/>
            <p:cNvSpPr/>
            <p:nvPr/>
          </p:nvSpPr>
          <p:spPr>
            <a:xfrm>
              <a:off x="381000" y="4436279"/>
              <a:ext cx="1524000" cy="1456622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6196" y="3365506"/>
              <a:ext cx="1524000" cy="69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70C0"/>
                  </a:solidFill>
                </a:rPr>
                <a:t> </a:t>
              </a:r>
              <a:r>
                <a:rPr lang="bn-BD" sz="2400" b="1" dirty="0" smtClean="0">
                  <a:solidFill>
                    <a:srgbClr val="0070C0"/>
                  </a:solidFill>
                </a:rPr>
                <a:t>            </a:t>
              </a:r>
              <a:endParaRPr lang="en-US" sz="2400" b="1" dirty="0">
                <a:solidFill>
                  <a:srgbClr val="0070C0"/>
                </a:solidFill>
              </a:endParaRPr>
            </a:p>
            <a:p>
              <a:endParaRPr lang="bn-BD" sz="2400" b="1" dirty="0"/>
            </a:p>
            <a:p>
              <a:r>
                <a:rPr lang="bn-BD" sz="2400" b="1" baseline="-25000" dirty="0" smtClean="0"/>
                <a:t>         </a:t>
              </a:r>
              <a:r>
                <a:rPr lang="bn-BD" sz="2400" b="1" baseline="30000" dirty="0" smtClean="0"/>
                <a:t>        </a:t>
              </a:r>
            </a:p>
            <a:p>
              <a:endParaRPr lang="bn-BD" sz="2400" b="1" baseline="30000" dirty="0"/>
            </a:p>
            <a:p>
              <a:r>
                <a:rPr lang="bn-BD" sz="2400" b="1" baseline="30000" dirty="0" smtClean="0"/>
                <a:t> </a:t>
              </a:r>
              <a:r>
                <a:rPr lang="bn-BD" sz="2400" b="1" dirty="0" smtClean="0"/>
                <a:t>  </a:t>
              </a:r>
              <a:endParaRPr lang="en-US" sz="2400" b="1" dirty="0"/>
            </a:p>
          </p:txBody>
        </p:sp>
      </p:grpSp>
      <p:sp>
        <p:nvSpPr>
          <p:cNvPr id="10" name="Flowchart: Stored Data 9"/>
          <p:cNvSpPr/>
          <p:nvPr/>
        </p:nvSpPr>
        <p:spPr>
          <a:xfrm>
            <a:off x="1905000" y="990600"/>
            <a:ext cx="4572000" cy="2133600"/>
          </a:xfrm>
          <a:prstGeom prst="flowChartOnlineStorage">
            <a:avLst/>
          </a:prstGeom>
          <a:solidFill>
            <a:srgbClr val="97F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3649" y="104197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ADP +iP =ATP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599" y="19628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d‡Uvdm‡dvivB‡jkb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7316" y="5626748"/>
            <a:ext cx="25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d‡UvjvBwmm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Data 17"/>
          <p:cNvSpPr/>
          <p:nvPr/>
        </p:nvSpPr>
        <p:spPr>
          <a:xfrm>
            <a:off x="4953000" y="3810000"/>
            <a:ext cx="3829048" cy="2073211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01716" y="484660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AvZœxKiY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01716" y="4038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ATP +NADPH</a:t>
            </a:r>
            <a:r>
              <a:rPr lang="bn-BD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69916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H</a:t>
            </a:r>
            <a:r>
              <a:rPr lang="bn-BD" sz="3200" b="1" baseline="-25000" dirty="0" smtClean="0"/>
              <a:t>2</a:t>
            </a:r>
            <a:r>
              <a:rPr lang="bn-BD" sz="3200" b="1" dirty="0" smtClean="0"/>
              <a:t>O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81100" y="4340583"/>
            <a:ext cx="685800" cy="741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76449" y="4340583"/>
            <a:ext cx="0" cy="906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09800" y="4340583"/>
            <a:ext cx="609600" cy="741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3969" y="5002380"/>
            <a:ext cx="102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O</a:t>
            </a:r>
            <a:r>
              <a:rPr lang="bn-BD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66900" y="50150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e-</a:t>
            </a:r>
            <a:endParaRPr lang="en-US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90800" y="501505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H</a:t>
            </a:r>
            <a:r>
              <a:rPr lang="bn-BD" sz="3200" b="1" baseline="30000" dirty="0" smtClean="0"/>
              <a:t>+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8422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type.wav"/>
          </p:stSnd>
        </p:sndAc>
      </p:transition>
    </mc:Choice>
    <mc:Fallback xmlns="">
      <p:transition advTm="25000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/>
      <p:bldP spid="16" grpId="0"/>
      <p:bldP spid="18" grpId="0" animBg="1"/>
      <p:bldP spid="19" grpId="0"/>
      <p:bldP spid="20" grpId="0"/>
      <p:bldP spid="21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07704" y="5949280"/>
            <a:ext cx="5832648" cy="9087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m~‡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h©i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Av‡jvi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Afv‡e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cvZvi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weeY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©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Ae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¯’v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7224" y="-20664"/>
            <a:ext cx="8534400" cy="27432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`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jxq</a:t>
            </a:r>
            <a:r>
              <a:rPr lang="en-US" sz="8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KvR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87468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mv‡jvKms‡kølY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cÖwµqvq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cvwbi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f‚wgKv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e¨vL¨v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Ki|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197224" y="3263152"/>
            <a:ext cx="685800" cy="438833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33082" y="4738904"/>
            <a:ext cx="685800" cy="438833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9529" y="4584133"/>
            <a:ext cx="807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‡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jL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wP‡Îi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mvnv‡h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¨ </a:t>
            </a:r>
            <a:r>
              <a:rPr lang="en-US" sz="4400" b="1" dirty="0" smtClean="0">
                <a:latin typeface="Times New Roman" pitchFamily="18" charset="0"/>
                <a:cs typeface="NikoshBAN" pitchFamily="2" charset="0"/>
              </a:rPr>
              <a:t>ADP</a:t>
            </a:r>
            <a:r>
              <a:rPr lang="en-US" sz="4400" dirty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I</a:t>
            </a:r>
            <a:r>
              <a:rPr lang="en-US" sz="4400" b="1" dirty="0" smtClean="0">
                <a:latin typeface="Times New Roman" pitchFamily="18" charset="0"/>
                <a:cs typeface="NikoshBAN" pitchFamily="2" charset="0"/>
              </a:rPr>
              <a:t> NADPH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2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ˆ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Zixi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cÖwµqv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e¨vL¨v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Ki|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type.wav"/>
          </p:stSnd>
        </p:sndAc>
      </p:transition>
    </mc:Choice>
    <mc:Fallback xmlns="">
      <p:transition advTm="25000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1520" y="-228600"/>
            <a:ext cx="8763000" cy="335280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g~j¨vqb</a:t>
            </a:r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981" y="3352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d‡UvjvBwmm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Kx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? 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435" y="4112042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d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‡Uvdm‡dvivB‡jkY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cÖwµqvq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Kx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N‡U ?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92206" y="358346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83241" y="429012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92206" y="5207287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435" y="5106261"/>
            <a:ext cx="57150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NikoshBAN" pitchFamily="2" charset="0"/>
              </a:rPr>
              <a:t>NADPH</a:t>
            </a:r>
            <a:r>
              <a:rPr lang="en-US" sz="3600" dirty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2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Kxfv‡e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Drcbœ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nq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AMJ" pitchFamily="2" charset="0"/>
              </a:rPr>
              <a:t> ? </a:t>
            </a:r>
            <a:endParaRPr lang="en-US" sz="2800" b="1" baseline="-25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6682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suction.wav"/>
          </p:stSnd>
        </p:sndAc>
      </p:transition>
    </mc:Choice>
    <mc:Fallback xmlns="">
      <p:transition advTm="25000"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838200"/>
            <a:ext cx="4038600" cy="1905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ab¨ev</a:t>
            </a:r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`|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2592288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3024336" cy="360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3762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1905000"/>
            <a:ext cx="3505200" cy="1107996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IN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886200"/>
            <a:ext cx="684076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b="1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Mvjvg</a:t>
            </a:r>
            <a:r>
              <a:rPr lang="en-US" sz="4800" b="1" dirty="0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gv¯Ídv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wSUKv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›` †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gvnb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nwiivgcyi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gvwbKMÄ</a:t>
            </a:r>
            <a:endParaRPr lang="en-IN" sz="3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52" y="762000"/>
            <a:ext cx="2363648" cy="29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077" y="188640"/>
            <a:ext cx="3505200" cy="1107996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OMJ" pitchFamily="2" charset="0"/>
              </a:rPr>
              <a:t>cvV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OMJ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OMJ" pitchFamily="2" charset="0"/>
              </a:rPr>
              <a:t>পরিচিতি</a:t>
            </a:r>
            <a:endParaRPr lang="en-IN" sz="6600" dirty="0">
              <a:solidFill>
                <a:srgbClr val="FFFF00"/>
              </a:solidFill>
              <a:latin typeface="Sutonny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295400"/>
            <a:ext cx="489654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‡</a:t>
            </a:r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kÖwb</a:t>
            </a:r>
            <a:r>
              <a:rPr lang="en-US" sz="4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-beg</a:t>
            </a:r>
          </a:p>
          <a:p>
            <a:pPr algn="ctr"/>
            <a:r>
              <a:rPr lang="en-US" sz="4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we</a:t>
            </a:r>
            <a:r>
              <a:rPr lang="en-US" sz="4400" b="1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lq</a:t>
            </a:r>
            <a:r>
              <a:rPr lang="en-US" sz="4400" b="1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t </a:t>
            </a:r>
            <a:r>
              <a:rPr lang="en-US" sz="4400" b="1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RxeweÁvb</a:t>
            </a:r>
            <a:r>
              <a:rPr lang="en-US" sz="4400" b="1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/>
            </a:r>
            <a:br>
              <a:rPr lang="en-US" sz="4400" b="1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</a:br>
            <a:endParaRPr lang="en-US" sz="4400" dirty="0" smtClean="0">
              <a:solidFill>
                <a:srgbClr val="000099"/>
              </a:solidFill>
              <a:latin typeface="SutonnyMJ" pitchFamily="2" charset="0"/>
              <a:cs typeface="SutonnyAMJ" pitchFamily="2" charset="0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r="14203"/>
          <a:stretch>
            <a:fillRect/>
          </a:stretch>
        </p:blipFill>
        <p:spPr>
          <a:xfrm rot="420000">
            <a:off x="2011140" y="3621974"/>
            <a:ext cx="4617720" cy="32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scf9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5445224"/>
            <a:ext cx="7992888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Mv‡Qi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cvZv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¸‡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jv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†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iv‡`i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Av‡jv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 ‡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c‡q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mRxe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†`</a:t>
            </a:r>
            <a:r>
              <a:rPr lang="en-US" sz="36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Lv</a:t>
            </a:r>
            <a:r>
              <a:rPr lang="en-US" sz="36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‡”Q</a:t>
            </a:r>
            <a:endParaRPr lang="en-IN" sz="3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9902290-Photosynthesis-in-Plant-Stock-Vector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589240"/>
            <a:ext cx="805704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fv‡jv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K‡i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wPÎwU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jÿ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AMJ" pitchFamily="2" charset="0"/>
              </a:rPr>
              <a:t>¨ Ki</a:t>
            </a:r>
            <a:endParaRPr lang="en-IN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12" y="1310640"/>
            <a:ext cx="6122888" cy="3718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4530505"/>
            <a:ext cx="1334616" cy="800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AwK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ª‡</a:t>
            </a:r>
            <a:r>
              <a:rPr lang="en-US" sz="2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Rb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1772816"/>
            <a:ext cx="792088" cy="8986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Av‡jv</a:t>
            </a:r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endParaRPr lang="en-IN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8887" y="3366161"/>
            <a:ext cx="1719254" cy="419548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kK©iv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115" y="2895117"/>
            <a:ext cx="1068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Kve©bWvB</a:t>
            </a:r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AKªvBW</a:t>
            </a:r>
            <a:endParaRPr lang="en-US" sz="24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3785709"/>
            <a:ext cx="945691" cy="579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cvwb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6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breeze.wav"/>
          </p:stSnd>
        </p:sndAc>
      </p:transition>
    </mc:Choice>
    <mc:Fallback xmlns="">
      <p:transition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19200"/>
            <a:ext cx="352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" y="1"/>
            <a:ext cx="914886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127522">
            <a:off x="2535409" y="2717679"/>
            <a:ext cx="389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mv‡jvKms‡kølY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7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2752" y="152400"/>
            <a:ext cx="8554927" cy="2133600"/>
          </a:xfrm>
          <a:prstGeom prst="cloud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FFFF"/>
                </a:solidFill>
                <a:latin typeface="SutonnyMJ" pitchFamily="2" charset="0"/>
                <a:cs typeface="SutonnyAMJ" pitchFamily="2" charset="0"/>
              </a:rPr>
              <a:t>wkLbdj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161" y="3384363"/>
            <a:ext cx="8423997" cy="7159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mv‡jvKms‡køl‡Yi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cÖ‡qvRbxq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Dcv`vb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My‡jvi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bvg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ej‡Z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cvi‡e</a:t>
            </a:r>
            <a:r>
              <a:rPr lang="en-US" sz="3100" dirty="0" smtClean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|</a:t>
            </a:r>
            <a:endParaRPr lang="en-US" sz="3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3663" y="4693276"/>
            <a:ext cx="843401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77378" y="5181600"/>
            <a:ext cx="720658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109813"/>
            <a:ext cx="834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AvZœxKiY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kw³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wKfv‡e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Drcbœ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nq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Zv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e¨vL¨v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100" dirty="0" err="1" smtClean="0">
                <a:latin typeface="SutonnyMJ" pitchFamily="2" charset="0"/>
                <a:cs typeface="SutonnyAMJ" pitchFamily="2" charset="0"/>
              </a:rPr>
              <a:t>Ki‡Z</a:t>
            </a:r>
            <a:r>
              <a:rPr lang="en-US" sz="31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|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রতে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4857760"/>
            <a:ext cx="7888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SutonnyMJ" pitchFamily="2" charset="0"/>
                <a:cs typeface="SutonnyAMJ" pitchFamily="2" charset="0"/>
              </a:rPr>
              <a:t>m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v‡jvKms‡kølY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cÖwµqvq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cvwbi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f‚wgKv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eY©bv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A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  <a:cs typeface="SutonnyAMJ" pitchFamily="2" charset="0"/>
              </a:rPr>
              <a:t>|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61" y="2553366"/>
            <a:ext cx="554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GB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cvV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†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k‡l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wkÿv</a:t>
            </a:r>
            <a:r>
              <a:rPr lang="en-US" sz="48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_©xiv---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22289" y="3514126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99870" y="485776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42751" y="4241212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3857026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coin.wav"/>
          </p:stSnd>
        </p:sndAc>
      </p:transition>
    </mc:Choice>
    <mc:Fallback xmlns="">
      <p:transition advTm="25000"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66748"/>
            <a:ext cx="9144000" cy="20874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121" y="-77731"/>
            <a:ext cx="8902879" cy="4999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226243"/>
            <a:ext cx="5495925" cy="621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000" y1="32000" x2="39250" y2="12000"/>
                        <a14:foregroundMark x1="39250" y1="15000" x2="39250" y2="15000"/>
                        <a14:foregroundMark x1="39250" y1="15000" x2="53500" y2="11000"/>
                        <a14:foregroundMark x1="56500" y1="13000" x2="67000" y2="18000"/>
                        <a14:foregroundMark x1="68500" y1="17000" x2="76750" y2="38000"/>
                        <a14:foregroundMark x1="76750" y1="38000" x2="76750" y2="68000"/>
                        <a14:foregroundMark x1="76750" y1="68000" x2="64750" y2="80000"/>
                        <a14:foregroundMark x1="64750" y1="80000" x2="52000" y2="90000"/>
                        <a14:foregroundMark x1="59500" y1="81000" x2="49750" y2="87000"/>
                        <a14:foregroundMark x1="49750" y1="87000" x2="34750" y2="81000"/>
                        <a14:foregroundMark x1="34750" y1="81000" x2="23500" y2="61000"/>
                        <a14:foregroundMark x1="23500" y1="61000" x2="22750" y2="40000"/>
                        <a14:foregroundMark x1="22750" y1="40000" x2="3025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55" y="-21457"/>
            <a:ext cx="1848776" cy="1386582"/>
          </a:xfrm>
          <a:prstGeom prst="rect">
            <a:avLst/>
          </a:prstGeom>
          <a:effectLst>
            <a:glow rad="1905000">
              <a:srgbClr val="FFC000">
                <a:alpha val="37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817077" y="5210809"/>
            <a:ext cx="19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6CO</a:t>
            </a:r>
            <a:r>
              <a:rPr lang="bn-BD" sz="2000" b="1" baseline="-25000" dirty="0" smtClean="0"/>
              <a:t>2</a:t>
            </a:r>
            <a:r>
              <a:rPr lang="bn-BD" sz="2000" b="1" dirty="0" smtClean="0"/>
              <a:t>+12 H</a:t>
            </a:r>
            <a:r>
              <a:rPr lang="bn-BD" sz="2000" b="1" baseline="-25000" dirty="0" smtClean="0"/>
              <a:t>2</a:t>
            </a:r>
            <a:r>
              <a:rPr lang="bn-BD" sz="2000" b="1" dirty="0" smtClean="0"/>
              <a:t>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5794" y="4996580"/>
            <a:ext cx="162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m~h©v‡jvK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529" y="5495015"/>
            <a:ext cx="192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‡</a:t>
            </a:r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AMJ" pitchFamily="2" charset="0"/>
              </a:rPr>
              <a:t>K¬v‡ivwdj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75794" y="5374513"/>
            <a:ext cx="1588587" cy="67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80387" y="5149995"/>
            <a:ext cx="264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/>
              <a:t>C</a:t>
            </a:r>
            <a:r>
              <a:rPr lang="bn-BD" sz="2000" b="1" baseline="-25000" dirty="0"/>
              <a:t>6</a:t>
            </a:r>
            <a:r>
              <a:rPr lang="bn-BD" sz="2000" b="1" dirty="0"/>
              <a:t>H</a:t>
            </a:r>
            <a:r>
              <a:rPr lang="bn-BD" sz="2000" b="1" baseline="-25000" dirty="0"/>
              <a:t>12</a:t>
            </a:r>
            <a:r>
              <a:rPr lang="bn-BD" sz="2000" b="1" dirty="0"/>
              <a:t>O</a:t>
            </a:r>
            <a:r>
              <a:rPr lang="bn-BD" sz="2000" b="1" baseline="-25000" dirty="0"/>
              <a:t>6</a:t>
            </a:r>
            <a:r>
              <a:rPr lang="bn-BD" sz="2000" b="1" dirty="0"/>
              <a:t>+6O</a:t>
            </a:r>
            <a:r>
              <a:rPr lang="bn-BD" sz="2000" b="1" baseline="-25000" dirty="0"/>
              <a:t>2</a:t>
            </a:r>
            <a:r>
              <a:rPr lang="bn-BD" sz="2000" b="1" dirty="0"/>
              <a:t>+ 6H</a:t>
            </a:r>
            <a:r>
              <a:rPr lang="bn-BD" sz="2000" b="1" baseline="-25000" dirty="0"/>
              <a:t>2</a:t>
            </a:r>
            <a:r>
              <a:rPr lang="bn-BD" sz="2000" b="1" dirty="0"/>
              <a:t>O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0374" y="63246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65925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H</a:t>
            </a:r>
            <a:r>
              <a:rPr lang="bn-BD" sz="2400" b="1" baseline="-25000" dirty="0" smtClean="0"/>
              <a:t>2</a:t>
            </a:r>
            <a:r>
              <a:rPr lang="bn-BD" sz="2400" b="1" dirty="0" smtClean="0"/>
              <a:t>O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26761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CO</a:t>
            </a:r>
            <a:r>
              <a:rPr lang="bn-BD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201998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O</a:t>
            </a:r>
            <a:r>
              <a:rPr lang="bn-BD" sz="2400" b="1" baseline="-25000" dirty="0" smtClean="0"/>
              <a:t>2</a:t>
            </a:r>
            <a:endParaRPr lang="en-US" sz="2400" b="1" baseline="-250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7760734" y="7292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913134" y="8816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065534" y="10340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217934" y="11864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353120" y="9360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7505520" y="10884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657920" y="12408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810320" y="13932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896653" y="11933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7049053" y="13457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7201453" y="14981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7353853" y="16505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409205" y="13204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561605" y="14728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14005" y="16252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6866405" y="17776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5985457" y="15862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137857" y="17386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6290257" y="18910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442657" y="20434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478854" y="18758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5631254" y="20282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783654" y="21806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36054" y="23330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095322" y="20799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5247722" y="22323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5400122" y="23847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5552522" y="25371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623394" y="23211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8217934" y="3708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8370334" y="5232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8522734" y="6756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8675134" y="8280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>
        <p:sndAc>
          <p:stSnd>
            <p:snd r:embed="rId2" name="laser.wav"/>
          </p:stSnd>
        </p:sndAc>
      </p:transition>
    </mc:Choice>
    <mc:Fallback xmlns="">
      <p:transition advTm="25000"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C 0.00834 -0.00093 0.0165 -0.00672 0.02361 -0.01389 C 0.06389 -0.0132 0.104 -0.01297 0.14427 -0.01158 C 0.14688 -0.01158 0.15799 -0.00556 0.15886 -0.0051 C 0.16181 -0.00348 0.16771 -0.0007 0.16771 -0.00047 C 0.16962 0.00208 0.17118 0.00601 0.17361 0.0081 C 0.1757 0.00995 0.17848 0.00902 0.18091 0.01018 C 0.19584 0.01782 0.1875 0.01782 0.20452 0.02361 C 0.20886 0.02523 0.21771 0.028 0.21771 0.02824 C 0.21927 0.02962 0.22066 0.03125 0.22223 0.0324 C 0.22361 0.03356 0.22552 0.03333 0.22657 0.03472 C 0.229 0.03842 0.23247 0.04791 0.23247 0.04814 C 0.24306 0.0993 0.23716 0.153 0.21771 0.19606 C 0.21025 0.23125 0.19132 0.24305 0.16927 0.24907 C 0.1507 0.25416 0.14271 0.25625 0.12223 0.25787 C 0.11233 0.26064 0.11632 0.26018 0.11042 0.26018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816 -0.0037 0.00417 -0.00694 0.01372 -0.01018 C 0.02136 -0.01689 0.03108 -0.01875 0.03941 -0.0243 C 0.04827 -0.03032 0.0573 -0.0324 0.06667 -0.03634 C 0.07552 -0.04004 0.0849 -0.04676 0.09393 -0.04838 C 0.11025 -0.05139 0.12743 -0.05393 0.14393 -0.05648 C 0.19358 -0.07939 0.24896 -0.05926 0.30157 -0.05856 C 0.31216 -0.05509 0.32257 -0.05139 0.33334 -0.04838 C 0.3408 -0.04189 0.35157 -0.03935 0.36042 -0.03634 C 0.36736 -0.03009 0.37535 -0.0287 0.38334 -0.0243 C 0.39028 -0.02037 0.39723 -0.01574 0.40417 -0.01203 C 0.41059 -0.00879 0.41806 -0.00787 0.42414 -0.00393 C 0.4349 0.00301 0.42205 -0.00231 0.4349 0.00209 C 0.44202 0.00857 0.45035 0.0125 0.45886 0.01621 C 0.46181 0.0176 0.46528 0.01783 0.46823 0.02014 C 0.47674 0.02732 0.47275 0.025 0.48021 0.02824 C 0.49514 0.04329 0.47674 0.02639 0.49358 0.03635 C 0.49514 0.03704 0.49566 0.03959 0.49705 0.04051 C 0.50365 0.04491 0.51198 0.0463 0.51945 0.04838 C 0.54723 0.05649 0.575 0.06019 0.60295 0.06459 C 0.63004 0.07385 0.65851 0.07477 0.68629 0.07477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7292 C 0.00261 -0.08055 0.00399 -0.08727 0.0059 -0.09444 C 0.0066 -0.12639 0.00886 -0.15856 0.00886 -0.19051 C 0.00886 -0.26643 0.025 -0.34329 -0.0059 -0.40625 C -0.00937 -0.42037 -0.00712 -0.41458 -0.0118 -0.42384 C -0.01285 -0.42801 -0.0158 -0.43125 -0.01614 -0.43565 C -0.01753 -0.45069 -0.01649 -0.46574 -0.01771 -0.48079 C -0.01823 -0.48796 -0.02187 -0.49699 -0.02361 -0.50417 C -0.02604 -0.51366 -0.02656 -0.52338 -0.0309 -0.53171 C -0.03368 -0.54352 -0.04357 -0.56389 -0.05156 -0.57083 C -0.05746 -0.58356 -0.06632 -0.58796 -0.07656 -0.59259 C -0.08038 -0.59444 -0.08819 -0.5963 -0.08819 -0.5963 C -0.0901 -0.59768 -0.09201 -0.59907 -0.0941 -0.60023 C -0.09705 -0.60185 -0.10295 -0.60417 -0.10295 -0.60417 C -0.10399 -0.60625 -0.1059 -0.61018 -0.1059 -0.61018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509 C -0.01441 -0.10069 -0.01632 -0.14004 -0.00643 -0.18263 C -0.00591 -0.22638 -0.00486 -0.27013 -0.00486 -0.31388 C -0.00486 -0.33148 0.01284 -0.45185 -0.02257 -0.48263 C -0.02448 -0.49074 -0.02795 -0.50092 -0.03143 -0.5081 C -0.03247 -0.51967 -0.03368 -0.53194 -0.03577 -0.54328 C -0.03646 -0.54722 -0.03768 -0.55115 -0.03872 -0.55509 C -0.03924 -0.55717 -0.04028 -0.56111 -0.04028 -0.56111 C -0.04184 -0.57384 -0.04219 -0.58125 -0.05052 -0.58842 C -0.054 -0.5956 -0.05695 -0.5956 -0.06233 -0.60023 C -0.06598 -0.61481 -0.07188 -0.63032 -0.07986 -0.64143 C -0.08143 -0.64722 -0.08177 -0.65046 -0.08577 -0.65509 C -0.08837 -0.65833 -0.09462 -0.66296 -0.09462 -0.66296 C -0.09809 -0.6699 -0.10122 -0.67037 -0.10643 -0.67476 C -0.11111 -0.68402 -0.11945 -0.69027 -0.12552 -0.69837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8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27" grpId="0"/>
      <p:bldP spid="27" grpId="1"/>
      <p:bldP spid="27" grpId="2"/>
      <p:bldP spid="28" grpId="0"/>
      <p:bldP spid="28" grpId="1"/>
      <p:bldP spid="30" grpId="0"/>
      <p:bldP spid="30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1784</TotalTime>
  <Words>229</Words>
  <Application>Microsoft Office PowerPoint</Application>
  <PresentationFormat>On-screen Show (4:3)</PresentationFormat>
  <Paragraphs>82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ab¨ev`|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lailun</dc:creator>
  <cp:lastModifiedBy>mostofa</cp:lastModifiedBy>
  <cp:revision>350</cp:revision>
  <dcterms:created xsi:type="dcterms:W3CDTF">2006-08-16T00:00:00Z</dcterms:created>
  <dcterms:modified xsi:type="dcterms:W3CDTF">2020-09-18T15:52:49Z</dcterms:modified>
</cp:coreProperties>
</file>