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F3DE-3AA1-4D51-AC34-EEDA14D2F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C02BA-43BD-49C2-99D5-D8C3E3B2B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B9503-3577-4EF4-8DC4-72C865CE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51E5-A44B-4718-82F0-277DAC77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F70A1-BCBD-436D-8ED2-2E6761E0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8553-808E-4C01-A374-7A06EC64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140B1-F626-47CA-94C8-1B0DA8E5B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D650-DE0E-4F82-AF43-3EE3980D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CE66-CB49-4235-92A7-9CF4C49C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F7E99-1605-41D5-B4B4-D6036D6F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1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26F33-69ED-4867-A962-BB7EAAF03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C3824-DB01-4ECA-86DA-9861D2410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0BB4E-E498-4071-B4AD-0AAE98BE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B964B-CBD7-4718-97AE-AAD59D4F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AFB7A-006D-4C6A-84CF-F679F1D3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0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F3DE-3AA1-4D51-AC34-EEDA14D2F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C02BA-43BD-49C2-99D5-D8C3E3B2B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B9503-3577-4EF4-8DC4-72C865CE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51E5-A44B-4718-82F0-277DAC77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F70A1-BCBD-436D-8ED2-2E6761E0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DD24-786D-4383-BBA0-009E1953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031B-CA5D-406F-AFA8-DF5F7D66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9459-8B53-4E34-8FDD-C7CBCE12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8EE42-FD9A-435F-A900-AFE9182B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7CFD-0BE2-4F9D-B8A9-E15B5E88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A04-5758-493F-BCFE-5219699B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4ECD-5BD9-4BC9-B8A2-8081781D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C36B-5D11-4BBF-9668-E249E933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56649-3471-4D8A-94EE-E0C01602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B145-F67A-4B54-8F69-6557A63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6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D9D2-2B23-4E19-B28A-A43695CF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5A7F7-EC3E-41F9-8D93-B032861A3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0EB17-F519-4CD3-A845-28C62269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E6C24-1814-41CB-8D4D-605D67F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F80F9-B93A-4184-B243-FA87739E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47037-4512-4830-AA98-332950C7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B0A9-AC19-476F-BA74-EA22DA3A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1DF4-7DC3-47E2-8E07-05930B99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36FEF-7CC6-4CE2-A7D8-CA9103DD0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C079F-BD04-46B2-B2F0-7739BFD7E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947F2-38F3-442E-9440-9DBF6E703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8641D-6E1E-4CB9-A9C3-C2304660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66248-C97A-4382-BFE4-5A5E8F58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E2B51-D896-4A28-B389-E9EFD544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DE0-8B5F-40AD-BA6B-7B9D8BB3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4223D-0EDD-4222-8B9A-10DDEA86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F8D7B-B2AA-402C-9CBD-C73546B3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DA9B8-B79D-484F-BF8F-CB367525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9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08227-2C8F-45A0-BE4A-CBA790CB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43ECF-C143-4E62-B4F0-D2194C8B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79F4-4871-4D1F-8527-AF83D4BC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0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06D8-9581-404A-936A-A0BB6538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D1A-CCFE-408D-BF2E-58D1179F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49DB-F193-444D-8B1C-7B4E02501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57E39-2BD4-4FA3-963A-A8F9D5DE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F1801-6B0D-40B6-95B1-D579F38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13822-D37F-48F2-AC9E-3989AB95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5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DD24-786D-4383-BBA0-009E1953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031B-CA5D-406F-AFA8-DF5F7D66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9459-8B53-4E34-8FDD-C7CBCE12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8EE42-FD9A-435F-A900-AFE9182B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7CFD-0BE2-4F9D-B8A9-E15B5E88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0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8F41-FFE2-4324-9BBC-D2BCA990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4F450-3506-499A-AF4A-402D21E0B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1627F-779B-4008-9EF3-C1F6EDDCE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345F-7602-425E-9F6C-6C8966B7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DA8CF-47E8-4CDC-9308-EF58BD9C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E8CD-16FA-44E7-9C85-529992D3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8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8553-808E-4C01-A374-7A06EC64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140B1-F626-47CA-94C8-1B0DA8E5B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D650-DE0E-4F82-AF43-3EE3980D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CE66-CB49-4235-92A7-9CF4C49C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F7E99-1605-41D5-B4B4-D6036D6F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2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26F33-69ED-4867-A962-BB7EAAF03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C3824-DB01-4ECA-86DA-9861D2410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0BB4E-E498-4071-B4AD-0AAE98BE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B964B-CBD7-4718-97AE-AAD59D4F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AFB7A-006D-4C6A-84CF-F679F1D3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F3DE-3AA1-4D51-AC34-EEDA14D2F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C02BA-43BD-49C2-99D5-D8C3E3B2B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B9503-3577-4EF4-8DC4-72C865CE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51E5-A44B-4718-82F0-277DAC77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F70A1-BCBD-436D-8ED2-2E6761E0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52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DD24-786D-4383-BBA0-009E1953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031B-CA5D-406F-AFA8-DF5F7D66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9459-8B53-4E34-8FDD-C7CBCE12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8EE42-FD9A-435F-A900-AFE9182B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7CFD-0BE2-4F9D-B8A9-E15B5E88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4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A04-5758-493F-BCFE-5219699B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4ECD-5BD9-4BC9-B8A2-8081781D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C36B-5D11-4BBF-9668-E249E933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56649-3471-4D8A-94EE-E0C01602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B145-F67A-4B54-8F69-6557A63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6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D9D2-2B23-4E19-B28A-A43695CF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5A7F7-EC3E-41F9-8D93-B032861A3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0EB17-F519-4CD3-A845-28C62269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E6C24-1814-41CB-8D4D-605D67F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F80F9-B93A-4184-B243-FA87739E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47037-4512-4830-AA98-332950C7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B0A9-AC19-476F-BA74-EA22DA3A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1DF4-7DC3-47E2-8E07-05930B99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36FEF-7CC6-4CE2-A7D8-CA9103DD0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C079F-BD04-46B2-B2F0-7739BFD7E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947F2-38F3-442E-9440-9DBF6E703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8641D-6E1E-4CB9-A9C3-C2304660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66248-C97A-4382-BFE4-5A5E8F58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E2B51-D896-4A28-B389-E9EFD544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DE0-8B5F-40AD-BA6B-7B9D8BB3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4223D-0EDD-4222-8B9A-10DDEA86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F8D7B-B2AA-402C-9CBD-C73546B3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DA9B8-B79D-484F-BF8F-CB367525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99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08227-2C8F-45A0-BE4A-CBA790CB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43ECF-C143-4E62-B4F0-D2194C8B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79F4-4871-4D1F-8527-AF83D4BC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A04-5758-493F-BCFE-5219699B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4ECD-5BD9-4BC9-B8A2-8081781D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C36B-5D11-4BBF-9668-E249E933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56649-3471-4D8A-94EE-E0C01602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B145-F67A-4B54-8F69-6557A63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5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06D8-9581-404A-936A-A0BB6538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D1A-CCFE-408D-BF2E-58D1179F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49DB-F193-444D-8B1C-7B4E02501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57E39-2BD4-4FA3-963A-A8F9D5DE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F1801-6B0D-40B6-95B1-D579F38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13822-D37F-48F2-AC9E-3989AB95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0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8F41-FFE2-4324-9BBC-D2BCA990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4F450-3506-499A-AF4A-402D21E0B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1627F-779B-4008-9EF3-C1F6EDDCE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345F-7602-425E-9F6C-6C8966B7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DA8CF-47E8-4CDC-9308-EF58BD9C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E8CD-16FA-44E7-9C85-529992D3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4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8553-808E-4C01-A374-7A06EC64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140B1-F626-47CA-94C8-1B0DA8E5B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D650-DE0E-4F82-AF43-3EE3980D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CE66-CB49-4235-92A7-9CF4C49C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F7E99-1605-41D5-B4B4-D6036D6F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6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26F33-69ED-4867-A962-BB7EAAF03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C3824-DB01-4ECA-86DA-9861D2410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0BB4E-E498-4071-B4AD-0AAE98BE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B964B-CBD7-4718-97AE-AAD59D4F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AFB7A-006D-4C6A-84CF-F679F1D3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D9D2-2B23-4E19-B28A-A43695CF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5A7F7-EC3E-41F9-8D93-B032861A3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0EB17-F519-4CD3-A845-28C62269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E6C24-1814-41CB-8D4D-605D67F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F80F9-B93A-4184-B243-FA87739E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47037-4512-4830-AA98-332950C7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B0A9-AC19-476F-BA74-EA22DA3A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1DF4-7DC3-47E2-8E07-05930B99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36FEF-7CC6-4CE2-A7D8-CA9103DD0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C079F-BD04-46B2-B2F0-7739BFD7E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947F2-38F3-442E-9440-9DBF6E703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8641D-6E1E-4CB9-A9C3-C2304660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66248-C97A-4382-BFE4-5A5E8F58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E2B51-D896-4A28-B389-E9EFD544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2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DE0-8B5F-40AD-BA6B-7B9D8BB3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4223D-0EDD-4222-8B9A-10DDEA86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F8D7B-B2AA-402C-9CBD-C73546B3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DA9B8-B79D-484F-BF8F-CB367525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08227-2C8F-45A0-BE4A-CBA790CB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43ECF-C143-4E62-B4F0-D2194C8B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79F4-4871-4D1F-8527-AF83D4BC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06D8-9581-404A-936A-A0BB6538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D1A-CCFE-408D-BF2E-58D1179F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49DB-F193-444D-8B1C-7B4E02501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57E39-2BD4-4FA3-963A-A8F9D5DE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F1801-6B0D-40B6-95B1-D579F38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13822-D37F-48F2-AC9E-3989AB95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8F41-FFE2-4324-9BBC-D2BCA990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4F450-3506-499A-AF4A-402D21E0B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1627F-779B-4008-9EF3-C1F6EDDCE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345F-7602-425E-9F6C-6C8966B7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5FEE1-45F6-495B-BEB0-AC5438F3B25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DA8CF-47E8-4CDC-9308-EF58BD9C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E8CD-16FA-44E7-9C85-529992D3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9E8D9-3C15-4EFC-A919-05F6E03C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0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02865DFD-5EE9-44CD-B9FA-D772DB4868EF}"/>
              </a:ext>
            </a:extLst>
          </p:cNvPr>
          <p:cNvSpPr/>
          <p:nvPr userDrawn="1"/>
        </p:nvSpPr>
        <p:spPr>
          <a:xfrm>
            <a:off x="313509" y="248192"/>
            <a:ext cx="10345782" cy="5852160"/>
          </a:xfrm>
          <a:prstGeom prst="frame">
            <a:avLst>
              <a:gd name="adj1" fmla="val 2455"/>
            </a:avLst>
          </a:prstGeom>
          <a:blipFill>
            <a:blip r:embed="rId13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02865DFD-5EE9-44CD-B9FA-D772DB4868EF}"/>
              </a:ext>
            </a:extLst>
          </p:cNvPr>
          <p:cNvSpPr/>
          <p:nvPr userDrawn="1"/>
        </p:nvSpPr>
        <p:spPr>
          <a:xfrm>
            <a:off x="313509" y="248192"/>
            <a:ext cx="10345782" cy="5852160"/>
          </a:xfrm>
          <a:prstGeom prst="frame">
            <a:avLst>
              <a:gd name="adj1" fmla="val 2455"/>
            </a:avLst>
          </a:prstGeom>
          <a:blipFill>
            <a:blip r:embed="rId13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02865DFD-5EE9-44CD-B9FA-D772DB4868EF}"/>
              </a:ext>
            </a:extLst>
          </p:cNvPr>
          <p:cNvSpPr/>
          <p:nvPr userDrawn="1"/>
        </p:nvSpPr>
        <p:spPr>
          <a:xfrm>
            <a:off x="313509" y="248192"/>
            <a:ext cx="10345782" cy="5852160"/>
          </a:xfrm>
          <a:prstGeom prst="frame">
            <a:avLst>
              <a:gd name="adj1" fmla="val 2455"/>
            </a:avLst>
          </a:prstGeom>
          <a:blipFill>
            <a:blip r:embed="rId13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30986A-A58C-4017-9CDD-4A421D970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2194558"/>
            <a:ext cx="4811150" cy="3555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04962-6941-45A1-9151-36074DC06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6" y="2194559"/>
            <a:ext cx="4107766" cy="3555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B08807-82F5-450B-BBDE-3F430759E45F}"/>
              </a:ext>
            </a:extLst>
          </p:cNvPr>
          <p:cNvSpPr txBox="1"/>
          <p:nvPr/>
        </p:nvSpPr>
        <p:spPr>
          <a:xfrm>
            <a:off x="1941342" y="787791"/>
            <a:ext cx="7301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061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B6942E-1BD6-49DF-9250-5C23E1356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8" y="900332"/>
            <a:ext cx="9092019" cy="2831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F32C6-7EDF-4F6C-8D05-A12F4ABA6691}"/>
              </a:ext>
            </a:extLst>
          </p:cNvPr>
          <p:cNvSpPr txBox="1"/>
          <p:nvPr/>
        </p:nvSpPr>
        <p:spPr>
          <a:xfrm>
            <a:off x="522996" y="4610354"/>
            <a:ext cx="1025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সেখানে সালাম, বরকত, রফিক, জব্বার, শফিউরসহ অনেকেই শহিদ হন।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768731-708B-4D6C-863A-5FEB80D5D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4" y="894836"/>
            <a:ext cx="4577085" cy="267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06D56-D224-40B4-9A13-CD29003BB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41" y="894836"/>
            <a:ext cx="4567894" cy="267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4EE00B-57E4-40F7-AE97-F4D3C4E3ECF9}"/>
              </a:ext>
            </a:extLst>
          </p:cNvPr>
          <p:cNvSpPr txBox="1"/>
          <p:nvPr/>
        </p:nvSpPr>
        <p:spPr>
          <a:xfrm>
            <a:off x="196006" y="4183646"/>
            <a:ext cx="10349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শহিদদের স্মরণে ঢাকায় গড়ে তোলা হয়েছে শহিদ মিনার। এছাড়া অনেক শিক্ষা প্রতিষ্ঠানেও শহিদ মিনার গড়ে তোলা হয়েছে।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92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AC313F-5774-459B-B9F2-957B041DC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7" y="900332"/>
            <a:ext cx="2952750" cy="3165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8D0B3-EC99-4CF3-A283-138364C1E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39" y="919926"/>
            <a:ext cx="3164113" cy="3145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69C00-C5FB-403B-90D0-3D287C679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4" y="900332"/>
            <a:ext cx="2889421" cy="314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96B63-59DC-4185-BA9B-C665D0A6F4C4}"/>
              </a:ext>
            </a:extLst>
          </p:cNvPr>
          <p:cNvSpPr txBox="1"/>
          <p:nvPr/>
        </p:nvSpPr>
        <p:spPr>
          <a:xfrm>
            <a:off x="779857" y="4318227"/>
            <a:ext cx="9795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একুশে ফেব্রুয়ারি আমরা শহিদ দিবস হিসেবে পালন করি। বিশ্বজুড়ে দিনটি “আন্তর্জাতিক মাতৃভাষা দিবস” হিসেবে পালিত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6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1AA3AE-56FD-4A0D-A772-AF3F981AA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" y="1366477"/>
            <a:ext cx="2779237" cy="337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F13208-C733-4EBE-8468-30F255D28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34" y="1197645"/>
            <a:ext cx="2672863" cy="337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832CB8-A7F2-4159-8A00-3325DE098654}"/>
              </a:ext>
            </a:extLst>
          </p:cNvPr>
          <p:cNvSpPr txBox="1"/>
          <p:nvPr/>
        </p:nvSpPr>
        <p:spPr>
          <a:xfrm>
            <a:off x="522996" y="5050302"/>
            <a:ext cx="1102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৭৪ পৃষ্ঠা বের করে নিরবে পাঠ করো।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1E5706-0448-4EBA-B15D-C77CD2A53AA3}"/>
              </a:ext>
            </a:extLst>
          </p:cNvPr>
          <p:cNvSpPr/>
          <p:nvPr/>
        </p:nvSpPr>
        <p:spPr>
          <a:xfrm>
            <a:off x="3831101" y="575810"/>
            <a:ext cx="4529798" cy="466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5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DB5F34-B614-4BB8-8EC4-F3D4AF77F4F2}"/>
              </a:ext>
            </a:extLst>
          </p:cNvPr>
          <p:cNvSpPr txBox="1"/>
          <p:nvPr/>
        </p:nvSpPr>
        <p:spPr>
          <a:xfrm>
            <a:off x="522996" y="1616769"/>
            <a:ext cx="110974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দাওঃ</a:t>
            </a:r>
          </a:p>
          <a:p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পাকিস্তানিরা কোন ভাষাকে রাষ্ট্রভাষা হিসেবে চালু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চেয়েছিল?</a:t>
            </a:r>
          </a:p>
          <a:p>
            <a:pPr marL="342900" indent="-342900">
              <a:buAutoNum type="arabicParenR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তারিখে রাষ্ট্রভাষা বাংলার দাবিতে মিছিল বের হয়েছিল?</a:t>
            </a:r>
          </a:p>
          <a:p>
            <a:pPr marL="342900" indent="-342900">
              <a:buAutoNum type="arabicParenR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 কারা শহিদ হয়েছিলেন?</a:t>
            </a:r>
          </a:p>
          <a:p>
            <a:pPr marL="342900" indent="-342900">
              <a:buAutoNum type="arabicParenR"/>
            </a:pP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8971F-5A9B-4DCD-928A-6B8B37794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82" y="687778"/>
            <a:ext cx="1962192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94F354-10E0-42AB-96AC-CBE2F3D1E2C8}"/>
              </a:ext>
            </a:extLst>
          </p:cNvPr>
          <p:cNvSpPr/>
          <p:nvPr/>
        </p:nvSpPr>
        <p:spPr>
          <a:xfrm>
            <a:off x="1036719" y="788448"/>
            <a:ext cx="4009292" cy="1541734"/>
          </a:xfrm>
          <a:prstGeom prst="right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9D5FAF-0E53-4EFB-82AB-49452144B9AB}"/>
              </a:ext>
            </a:extLst>
          </p:cNvPr>
          <p:cNvSpPr txBox="1"/>
          <p:nvPr/>
        </p:nvSpPr>
        <p:spPr>
          <a:xfrm>
            <a:off x="-795747" y="1247437"/>
            <a:ext cx="74075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00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AE228-E1A9-4E7F-B3F4-02CB3132E05F}"/>
              </a:ext>
            </a:extLst>
          </p:cNvPr>
          <p:cNvSpPr txBox="1"/>
          <p:nvPr/>
        </p:nvSpPr>
        <p:spPr>
          <a:xfrm>
            <a:off x="661821" y="2215874"/>
            <a:ext cx="10432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উত্তরঃ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পাকিস্তানিরা উর্দূ ভাষাকে রাষ্ট্রভাষা হিসেবে চালু করতে চেয়েছিল।</a:t>
            </a:r>
          </a:p>
          <a:p>
            <a:r>
              <a:rPr lang="bn-IN" sz="4000" b="1" u="sng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উত্তরঃ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২১শে ফেব্রুয়ারি রাষ্ট্রভাষা বাংলার দাবিতে মিছিল বের হয়েছিল।</a:t>
            </a:r>
          </a:p>
          <a:p>
            <a:r>
              <a:rPr lang="bn-IN" sz="4000" b="1" u="sng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নং উত্তরঃ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 সালাম, বরকত, রফিক, জব্বার, শফিউরসহ অনেকেই শহিদ হয়েছিলেন। </a:t>
            </a: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84500B16-25A6-4EAB-B888-681D27D31F45}"/>
              </a:ext>
            </a:extLst>
          </p:cNvPr>
          <p:cNvSpPr/>
          <p:nvPr/>
        </p:nvSpPr>
        <p:spPr>
          <a:xfrm>
            <a:off x="3854548" y="900332"/>
            <a:ext cx="3910818" cy="640292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6DAB0-03D1-43C1-886E-A33F65ACB244}"/>
              </a:ext>
            </a:extLst>
          </p:cNvPr>
          <p:cNvSpPr txBox="1"/>
          <p:nvPr/>
        </p:nvSpPr>
        <p:spPr>
          <a:xfrm>
            <a:off x="914400" y="2969145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নিচের প্রশ্নগুলোর উত্তর লেখঃ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পাকিস্তানিরা কী কী সুযোগ সুবিধা ভোগ করত?</a:t>
            </a:r>
          </a:p>
          <a:p>
            <a:pPr marL="342900" indent="-342900">
              <a:buAutoNum type="arabicParenR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ফেব্রুয়ারিকে আন্তর্জাতিক মাতৃভাষা দিবস হিসেবে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পালন করা হয় কেন?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3C1CD-FB96-4723-92A4-FF960D5D24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/>
          <a:stretch/>
        </p:blipFill>
        <p:spPr>
          <a:xfrm>
            <a:off x="7666892" y="1182849"/>
            <a:ext cx="1949234" cy="1257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66FF3517-8F93-4F12-B437-A886AC890B14}"/>
              </a:ext>
            </a:extLst>
          </p:cNvPr>
          <p:cNvSpPr/>
          <p:nvPr/>
        </p:nvSpPr>
        <p:spPr>
          <a:xfrm>
            <a:off x="2575874" y="1334310"/>
            <a:ext cx="2186702" cy="77584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7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22F40-AA1A-4491-A486-E16EC9D7B738}"/>
              </a:ext>
            </a:extLst>
          </p:cNvPr>
          <p:cNvSpPr txBox="1"/>
          <p:nvPr/>
        </p:nvSpPr>
        <p:spPr>
          <a:xfrm>
            <a:off x="872837" y="3158837"/>
            <a:ext cx="10848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ভারত ব্রিটিশদের কাছ থেকে স্বাধীনতা লাভ করে?</a:t>
            </a:r>
          </a:p>
          <a:p>
            <a:pPr marL="342900" indent="-342900">
              <a:buAutoNum type="arabicParenR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 কেন গড়ে তোলা হয়েছিল?</a:t>
            </a:r>
          </a:p>
          <a:p>
            <a:pPr marL="342900" indent="-342900">
              <a:buAutoNum type="arabicParenR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রাজধানী কোথায় ছিল?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902E-F3E3-4B18-B466-92DE31A06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9" y="942315"/>
            <a:ext cx="3009900" cy="15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32-Point Star 4">
            <a:extLst>
              <a:ext uri="{FF2B5EF4-FFF2-40B4-BE49-F238E27FC236}">
                <a16:creationId xmlns:a16="http://schemas.microsoft.com/office/drawing/2014/main" id="{2530BA1C-DA25-4B64-AAED-E8923F8E567F}"/>
              </a:ext>
            </a:extLst>
          </p:cNvPr>
          <p:cNvSpPr/>
          <p:nvPr/>
        </p:nvSpPr>
        <p:spPr>
          <a:xfrm>
            <a:off x="1091034" y="1336211"/>
            <a:ext cx="3846726" cy="942756"/>
          </a:xfrm>
          <a:prstGeom prst="star32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3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BBBAF-EA22-4752-8641-A24DC67BAA9D}"/>
              </a:ext>
            </a:extLst>
          </p:cNvPr>
          <p:cNvSpPr txBox="1"/>
          <p:nvPr/>
        </p:nvSpPr>
        <p:spPr>
          <a:xfrm>
            <a:off x="787791" y="3102318"/>
            <a:ext cx="91507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বিদ্যালয়ে বিগত আন্তর্জাতিক মাতৃভাষা দিবস কীভাবে পালন করা হয়েছিল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0EE9EC35-45E3-46DF-BA9D-3BF4AD668B01}"/>
              </a:ext>
            </a:extLst>
          </p:cNvPr>
          <p:cNvSpPr/>
          <p:nvPr/>
        </p:nvSpPr>
        <p:spPr>
          <a:xfrm>
            <a:off x="3812345" y="1269805"/>
            <a:ext cx="3573194" cy="73152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3645B-4AE2-4163-990D-35754F5C4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80" y="687778"/>
            <a:ext cx="1892301" cy="14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8DEA52-21B2-42A3-B074-DFD640A71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9" y="618978"/>
            <a:ext cx="8901855" cy="5008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FE42C-29D6-4B76-BE67-CAE5A9A01738}"/>
              </a:ext>
            </a:extLst>
          </p:cNvPr>
          <p:cNvSpPr txBox="1"/>
          <p:nvPr/>
        </p:nvSpPr>
        <p:spPr>
          <a:xfrm>
            <a:off x="1923632" y="2962924"/>
            <a:ext cx="8271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31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9DB24-C572-41ED-A251-A56261436077}"/>
              </a:ext>
            </a:extLst>
          </p:cNvPr>
          <p:cNvSpPr txBox="1"/>
          <p:nvPr/>
        </p:nvSpPr>
        <p:spPr>
          <a:xfrm>
            <a:off x="5390271" y="3001385"/>
            <a:ext cx="60983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মুক্তিযুদ্ধ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ভাষা আন্দোলন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4D28E-245A-4FAE-A10B-DEC742D830C3}"/>
              </a:ext>
            </a:extLst>
          </p:cNvPr>
          <p:cNvSpPr txBox="1"/>
          <p:nvPr/>
        </p:nvSpPr>
        <p:spPr>
          <a:xfrm>
            <a:off x="-243023" y="3186051"/>
            <a:ext cx="60983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রনদা গাঙ্গুলী </a:t>
            </a:r>
            <a:endParaRPr lang="en-US" sz="28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সহকারী শিক্ষক </a:t>
            </a:r>
            <a:endParaRPr lang="en-US" sz="28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সরকারি প্রাথমিক বিদ্যালয়</a:t>
            </a:r>
            <a:r>
              <a:rPr lang="bn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তাহিরপুর, সুনামগঞ্জ।</a:t>
            </a:r>
            <a:endParaRPr lang="en-US" sz="28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এম্বাসেডর,সুনামগঞ্জ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- 017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36952350।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5BE54-7A1E-410A-8EC0-045EE62CD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8" t="33846" r="37624" b="46458"/>
          <a:stretch/>
        </p:blipFill>
        <p:spPr>
          <a:xfrm>
            <a:off x="1451615" y="1096012"/>
            <a:ext cx="2244018" cy="2024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662991-431F-4CF9-ABA9-85874E28F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73" y="565745"/>
            <a:ext cx="1603368" cy="202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6-Point Star 5">
            <a:extLst>
              <a:ext uri="{FF2B5EF4-FFF2-40B4-BE49-F238E27FC236}">
                <a16:creationId xmlns:a16="http://schemas.microsoft.com/office/drawing/2014/main" id="{6D469AD7-C73A-4ECB-93D8-F27CFC66A721}"/>
              </a:ext>
            </a:extLst>
          </p:cNvPr>
          <p:cNvSpPr/>
          <p:nvPr/>
        </p:nvSpPr>
        <p:spPr>
          <a:xfrm>
            <a:off x="3708773" y="592166"/>
            <a:ext cx="3640546" cy="1007692"/>
          </a:xfrm>
          <a:prstGeom prst="star16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06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10FC5D-AA7C-4B05-BDCA-2B9B2F8EB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15379" y="584521"/>
            <a:ext cx="2817044" cy="1606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58DE9-5365-4F02-9887-D8E360727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8" y="2383901"/>
            <a:ext cx="2620881" cy="1552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2F1DB3-F81F-4587-97DD-E6C9C47E1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8" y="4130069"/>
            <a:ext cx="3346739" cy="1606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CAB3FF-1C22-411C-A7E8-9F858CA53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64" y="1482052"/>
            <a:ext cx="3762857" cy="4032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368C97-647D-44F6-A16B-ABBE1C9200AF}"/>
              </a:ext>
            </a:extLst>
          </p:cNvPr>
          <p:cNvSpPr txBox="1"/>
          <p:nvPr/>
        </p:nvSpPr>
        <p:spPr>
          <a:xfrm>
            <a:off x="3943350" y="483626"/>
            <a:ext cx="307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করো।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C0CFAE-CD7B-46D4-AFA0-801FF68C940F}"/>
              </a:ext>
            </a:extLst>
          </p:cNvPr>
          <p:cNvSpPr txBox="1"/>
          <p:nvPr/>
        </p:nvSpPr>
        <p:spPr>
          <a:xfrm>
            <a:off x="3943350" y="1482053"/>
            <a:ext cx="283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পেলে?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05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D9924-4AF2-4976-9C91-A1930B8B6D24}"/>
              </a:ext>
            </a:extLst>
          </p:cNvPr>
          <p:cNvSpPr txBox="1"/>
          <p:nvPr/>
        </p:nvSpPr>
        <p:spPr>
          <a:xfrm>
            <a:off x="3249638" y="500062"/>
            <a:ext cx="504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0358F-87BD-43B1-B579-8FF3926A9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8" y="1794309"/>
            <a:ext cx="3347559" cy="3320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68B671-EE90-4035-82B5-1876B01608D5}"/>
              </a:ext>
            </a:extLst>
          </p:cNvPr>
          <p:cNvSpPr txBox="1"/>
          <p:nvPr/>
        </p:nvSpPr>
        <p:spPr>
          <a:xfrm>
            <a:off x="4101976" y="2028616"/>
            <a:ext cx="3600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53C4C8-3525-4B48-A86C-D1741627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1794309"/>
            <a:ext cx="2457598" cy="3320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893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4" name="Down Ribbon 1">
            <a:extLst>
              <a:ext uri="{FF2B5EF4-FFF2-40B4-BE49-F238E27FC236}">
                <a16:creationId xmlns:a16="http://schemas.microsoft.com/office/drawing/2014/main" id="{5A7D3F70-1E7F-423A-B15D-A0F0EFBBE8D6}"/>
              </a:ext>
            </a:extLst>
          </p:cNvPr>
          <p:cNvSpPr/>
          <p:nvPr/>
        </p:nvSpPr>
        <p:spPr>
          <a:xfrm>
            <a:off x="2053883" y="566002"/>
            <a:ext cx="7410432" cy="1143661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56042-BF97-4F49-B990-6C5AC5383E96}"/>
              </a:ext>
            </a:extLst>
          </p:cNvPr>
          <p:cNvSpPr txBox="1"/>
          <p:nvPr/>
        </p:nvSpPr>
        <p:spPr>
          <a:xfrm>
            <a:off x="328614" y="2157412"/>
            <a:ext cx="6715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১৪.১.১- ভাষা আন্দোলন কবে,কেন শুরু হয়েছে তা বলতে পারবে।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১৪.১.২- ভাষা আন্দোলনের শহিদদের নাম বলতে পারবে।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১৪.১.৫- একুশে ফেব্রুয়ারির তাৎপর্য বলতে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6AA7C-A582-4B08-8B6E-42D4EDC10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351" y="1757858"/>
            <a:ext cx="3566946" cy="400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035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955033-153C-4058-B17A-E1F3E4D41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661181"/>
            <a:ext cx="8516281" cy="393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7897D0-F9BC-489D-ADAC-0142980CBD42}"/>
              </a:ext>
            </a:extLst>
          </p:cNvPr>
          <p:cNvSpPr txBox="1"/>
          <p:nvPr/>
        </p:nvSpPr>
        <p:spPr>
          <a:xfrm>
            <a:off x="2444261" y="464555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F5141-677C-469C-AACB-458531C9784B}"/>
              </a:ext>
            </a:extLst>
          </p:cNvPr>
          <p:cNvSpPr txBox="1"/>
          <p:nvPr/>
        </p:nvSpPr>
        <p:spPr>
          <a:xfrm>
            <a:off x="1748940" y="5245573"/>
            <a:ext cx="8189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 ও পশ্চিম পাকিস্তান নামে দুইটি অংশ দেখা যাচ্ছে।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4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CFCD82-4CE2-4058-A40E-838ABF98EE32}"/>
              </a:ext>
            </a:extLst>
          </p:cNvPr>
          <p:cNvSpPr txBox="1"/>
          <p:nvPr/>
        </p:nvSpPr>
        <p:spPr>
          <a:xfrm>
            <a:off x="637308" y="505677"/>
            <a:ext cx="6527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১৯৪৭ সালে ভারত ব্রিটিশদের কাছ থেকে স্বাধীনতা লাভ করে। এরপর দেশটি ভারত ও পাকিস্তান নামে বিভক্ত হয়ে যায়।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BD919-C110-4401-BCC2-172EEB3107E6}"/>
              </a:ext>
            </a:extLst>
          </p:cNvPr>
          <p:cNvSpPr txBox="1"/>
          <p:nvPr/>
        </p:nvSpPr>
        <p:spPr>
          <a:xfrm>
            <a:off x="404126" y="2434472"/>
            <a:ext cx="6444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তখন পাকিস্তানের দুইটি ভাগ ছিল। পূর্ব পাকিস্তান এবং পশ্চিম পাকিস্তান।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FF1BC-D334-4FD8-B71D-66A59F7BD953}"/>
              </a:ext>
            </a:extLst>
          </p:cNvPr>
          <p:cNvSpPr txBox="1"/>
          <p:nvPr/>
        </p:nvSpPr>
        <p:spPr>
          <a:xfrm>
            <a:off x="318653" y="3968612"/>
            <a:ext cx="5280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 পূর্ব পাকিস্তানকে শাসন করেছে।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1A875F-A232-4CE1-B40B-A2700C522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65" y="961342"/>
            <a:ext cx="3104270" cy="2023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27F057-B9B0-4093-901E-30921CEAC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59" y="3332742"/>
            <a:ext cx="3535042" cy="2379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1815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944DE-AF6B-46D3-BD10-64B0BA1800C2}"/>
              </a:ext>
            </a:extLst>
          </p:cNvPr>
          <p:cNvSpPr txBox="1"/>
          <p:nvPr/>
        </p:nvSpPr>
        <p:spPr>
          <a:xfrm>
            <a:off x="429492" y="605431"/>
            <a:ext cx="6186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আসলে পূর্ব পাকিস্তান এবং পশ্চিম পাকিস্তান মিলেই ছিল পাকিস্তান। আর আমরা ছিলাম পূর্ব পাকিস্তানের অধিবাসী।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05A3A-A41E-43DC-A29E-0A858AD24626}"/>
              </a:ext>
            </a:extLst>
          </p:cNvPr>
          <p:cNvSpPr txBox="1"/>
          <p:nvPr/>
        </p:nvSpPr>
        <p:spPr>
          <a:xfrm>
            <a:off x="429492" y="3865418"/>
            <a:ext cx="6186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পাকিস্তানিরা উর্দূকে রাষ্ট্রভাষা হিসেবে বাঙালিদের উপর চাপিয়ে দেওয়ার চেষ্টা করেছিল।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DC55F-1E3D-4DA2-B5B1-F048F8DA6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04" y="605431"/>
            <a:ext cx="3322270" cy="2352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365CAD-6BCE-4B4E-853E-90E06B298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04" y="3241781"/>
            <a:ext cx="3322270" cy="2554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896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7702-D9E6-4ABE-9681-C8307C46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4" y="475225"/>
            <a:ext cx="513723" cy="4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B3025-DCE2-4428-B89F-222BDA81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3465" r="16380" b="23903"/>
          <a:stretch/>
        </p:blipFill>
        <p:spPr>
          <a:xfrm>
            <a:off x="522996" y="475225"/>
            <a:ext cx="513723" cy="425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8546C1-E58B-4222-8362-CA6CE1319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9" y="713510"/>
            <a:ext cx="2809875" cy="2556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F705A6-8250-4B99-9AA1-CF39DD98A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19" y="713510"/>
            <a:ext cx="3046380" cy="255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3DDF7-9395-4F7C-8220-B995681A3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24" y="713510"/>
            <a:ext cx="2947195" cy="255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A27035-9058-45FB-B22B-4620BF719474}"/>
              </a:ext>
            </a:extLst>
          </p:cNvPr>
          <p:cNvSpPr txBox="1"/>
          <p:nvPr/>
        </p:nvSpPr>
        <p:spPr>
          <a:xfrm>
            <a:off x="914401" y="3588328"/>
            <a:ext cx="939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একুশে  ফেব্রুয়ারি রাষ্ট্রভাষা বাংলার দাবিতে ঢাকার রাজপথে মিছিল বের হয়। পুলিশ সে মিছিলে গুলি বর্ষণ করে।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3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443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70</cp:revision>
  <dcterms:created xsi:type="dcterms:W3CDTF">2020-09-17T16:36:10Z</dcterms:created>
  <dcterms:modified xsi:type="dcterms:W3CDTF">2020-09-18T17:08:03Z</dcterms:modified>
</cp:coreProperties>
</file>