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10" r:id="rId3"/>
    <p:sldId id="392" r:id="rId4"/>
    <p:sldId id="371" r:id="rId5"/>
    <p:sldId id="382" r:id="rId6"/>
    <p:sldId id="273" r:id="rId7"/>
    <p:sldId id="262" r:id="rId8"/>
    <p:sldId id="352" r:id="rId9"/>
    <p:sldId id="362" r:id="rId10"/>
    <p:sldId id="329" r:id="rId11"/>
    <p:sldId id="323" r:id="rId12"/>
    <p:sldId id="338" r:id="rId13"/>
    <p:sldId id="349" r:id="rId14"/>
    <p:sldId id="355" r:id="rId15"/>
    <p:sldId id="344" r:id="rId16"/>
    <p:sldId id="350" r:id="rId17"/>
    <p:sldId id="360" r:id="rId18"/>
    <p:sldId id="461" r:id="rId19"/>
    <p:sldId id="359" r:id="rId20"/>
    <p:sldId id="358" r:id="rId21"/>
    <p:sldId id="460" r:id="rId22"/>
    <p:sldId id="388" r:id="rId23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4F19E7"/>
    <a:srgbClr val="E6E6E6"/>
    <a:srgbClr val="F33B5A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291" autoAdjust="0"/>
  </p:normalViewPr>
  <p:slideViewPr>
    <p:cSldViewPr>
      <p:cViewPr varScale="1">
        <p:scale>
          <a:sx n="60" d="100"/>
          <a:sy n="60" d="100"/>
        </p:scale>
        <p:origin x="990" y="120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6600" y="2026141"/>
            <a:ext cx="5668924" cy="2951963"/>
          </a:xfrm>
          <a:prstGeom prst="rect">
            <a:avLst/>
          </a:prstGeom>
          <a:noFill/>
        </p:spPr>
        <p:txBody>
          <a:bodyPr wrap="none" lIns="58293" tIns="29147" rIns="58293" bIns="29147">
            <a:spAutoFit/>
          </a:bodyPr>
          <a:lstStyle/>
          <a:p>
            <a:pPr algn="ctr"/>
            <a:r>
              <a:rPr lang="bn-BD" sz="1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9000"/>
            <a:ext cx="12801600" cy="2850432"/>
            <a:chOff x="2664822" y="1162594"/>
            <a:chExt cx="6087292" cy="2808516"/>
          </a:xfrm>
          <a:solidFill>
            <a:srgbClr val="002060"/>
          </a:solidFill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79363"/>
            <a:ext cx="12801600" cy="2770883"/>
            <a:chOff x="2664822" y="1162594"/>
            <a:chExt cx="6087292" cy="2808515"/>
          </a:xfrm>
          <a:solidFill>
            <a:srgbClr val="002060"/>
          </a:solidFill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 dirty="0"/>
            </a:p>
          </p:txBody>
        </p:sp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24458AB7-D23B-435C-BD21-E9D8101F56DF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687038" y="1845472"/>
            <a:ext cx="2561674" cy="1396430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860038" y="2135447"/>
            <a:ext cx="2512291" cy="196273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7185891" y="4404360"/>
            <a:ext cx="1766454" cy="65543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743779" y="4237860"/>
            <a:ext cx="2245360" cy="82815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757593" y="949960"/>
            <a:ext cx="2904672" cy="209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597532" y="861408"/>
            <a:ext cx="2254758" cy="1703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00" y="2015710"/>
            <a:ext cx="3235093" cy="238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8505915" y="2914738"/>
            <a:ext cx="2903765" cy="27460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36879" y="4911471"/>
            <a:ext cx="1374691" cy="13142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66336" y="5078125"/>
            <a:ext cx="1081848" cy="974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ROHAN</a:t>
            </a: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196607" y="3210036"/>
            <a:ext cx="2713683" cy="23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429647" y="3396404"/>
            <a:ext cx="2339572" cy="14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07500" y="2997083"/>
            <a:ext cx="1491673" cy="842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87242" y="3548471"/>
            <a:ext cx="1427439" cy="11945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ROHAN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43711B04-CB4B-4C07-B2E0-215513FC792D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5" y="431801"/>
            <a:ext cx="11887192" cy="860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3600" b="1" spc="17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3600" b="1" spc="17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3600" b="1" spc="17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3600" b="1" spc="17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3600" b="1" spc="17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7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5" y="5461819"/>
            <a:ext cx="4243958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040" y="5452012"/>
            <a:ext cx="3102144" cy="750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3190" y="5429085"/>
            <a:ext cx="3917403" cy="750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92234" y="1291833"/>
            <a:ext cx="3844413" cy="27467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41880" y="4897635"/>
            <a:ext cx="757137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1" idx="2"/>
          </p:cNvCxnSpPr>
          <p:nvPr/>
        </p:nvCxnSpPr>
        <p:spPr>
          <a:xfrm>
            <a:off x="6314441" y="4038601"/>
            <a:ext cx="0" cy="83819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14441" y="4876800"/>
            <a:ext cx="1" cy="5417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75867" y="4893514"/>
            <a:ext cx="1" cy="5417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871915" y="4876800"/>
            <a:ext cx="1" cy="54178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>
            <a:extLst>
              <a:ext uri="{FF2B5EF4-FFF2-40B4-BE49-F238E27FC236}">
                <a16:creationId xmlns:a16="http://schemas.microsoft.com/office/drawing/2014/main" id="{4AD46CE1-C4AA-4CB7-AC94-4D02E7EF7688}"/>
              </a:ext>
            </a:extLst>
          </p:cNvPr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7239000" cy="3522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81000" y="5046154"/>
            <a:ext cx="12039600" cy="14912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68676"/>
            <a:ext cx="12039600" cy="8505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7459681-03E2-436D-AB70-32BA8BD2E3CF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" y="1828800"/>
            <a:ext cx="2900241" cy="307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8320" y="5075233"/>
            <a:ext cx="2900241" cy="6117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24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2983" y="5044644"/>
            <a:ext cx="2747818" cy="6117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1845208"/>
            <a:ext cx="2747818" cy="306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695095" y="5044644"/>
            <a:ext cx="2431484" cy="611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542115" y="1849325"/>
            <a:ext cx="2763520" cy="307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9509760" y="1849324"/>
            <a:ext cx="2721010" cy="309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717695" y="5044644"/>
            <a:ext cx="2431484" cy="6117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320" y="560686"/>
            <a:ext cx="11702450" cy="8505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780507A-BCBD-4399-B127-AD0B6EEF45F4}"/>
              </a:ext>
            </a:extLst>
          </p:cNvPr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1036320"/>
            <a:ext cx="4954743" cy="3886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552110" y="5139523"/>
            <a:ext cx="308684" cy="3196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725661" y="1036321"/>
            <a:ext cx="1809635" cy="336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710541" y="4907270"/>
            <a:ext cx="3281680" cy="1742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3879" y="5369202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0342" y="5373613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6807" y="5352754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0437" y="4738154"/>
            <a:ext cx="942109" cy="625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1497" y="4736571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9738" y="4736571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4854" y="4743745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0343" y="4736571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36807" y="4736571"/>
            <a:ext cx="806627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7629" y="6007069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3243" y="5363596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07384" y="5369201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67415" y="5373613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50921" y="6006244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5591" y="6006246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7414" y="6001833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3878" y="6006247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0341" y="5995405"/>
            <a:ext cx="85646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73067" y="2598276"/>
            <a:ext cx="2446625" cy="2312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30691" y="1416306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80651" y="1416306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231632" y="2072641"/>
            <a:ext cx="1606296" cy="361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94371" y="1421866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09834" y="1416304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28650" y="2276631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09834" y="2297243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09834" y="3072210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30691" y="2278836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50305" y="3054939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94370" y="2297242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30689" y="3036531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94371" y="3072211"/>
            <a:ext cx="778603" cy="584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3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560795" y="2655658"/>
            <a:ext cx="2903765" cy="274606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32842" y="4579287"/>
            <a:ext cx="1727199" cy="15522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07542" y="1036320"/>
            <a:ext cx="6304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96120" y="1036320"/>
            <a:ext cx="259080" cy="964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860040" y="1026534"/>
            <a:ext cx="449072" cy="2530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305560" y="4680263"/>
            <a:ext cx="1395396" cy="1311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O H A </a:t>
            </a:r>
          </a:p>
          <a:p>
            <a:pPr algn="ctr"/>
            <a:r>
              <a:rPr lang="en-US" sz="27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0 1 8</a:t>
            </a:r>
          </a:p>
          <a:p>
            <a:pPr algn="ctr"/>
            <a:r>
              <a:rPr lang="en-US" sz="27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1 3 2 5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0796" y="259081"/>
            <a:ext cx="11707404" cy="6536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2093" y="2845904"/>
            <a:ext cx="1640840" cy="712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31632" y="1727200"/>
            <a:ext cx="1606296" cy="3454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643434" y="4738154"/>
            <a:ext cx="779966" cy="66163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40" dirty="0">
                <a:latin typeface="Times New Roman" pitchFamily="18" charset="0"/>
                <a:cs typeface="Times New Roman" pitchFamily="18" charset="0"/>
              </a:rPr>
              <a:t>Print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3434" y="5401725"/>
            <a:ext cx="778603" cy="5941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67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317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644797" y="6006247"/>
            <a:ext cx="778603" cy="643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67" dirty="0">
                <a:latin typeface="Times New Roman" pitchFamily="18" charset="0"/>
                <a:cs typeface="Times New Roman" pitchFamily="18" charset="0"/>
              </a:rPr>
              <a:t>Ctrl</a:t>
            </a:r>
            <a:endParaRPr lang="en-US" sz="317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6F59C646-8618-47DB-8A4D-D8A3AD83A50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3231" y="1524000"/>
            <a:ext cx="1491673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959" y="2684216"/>
            <a:ext cx="1491673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3231" y="3806896"/>
            <a:ext cx="1491673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3231" y="4940590"/>
            <a:ext cx="1491673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4864" y="1535014"/>
            <a:ext cx="4752135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865" y="2597856"/>
            <a:ext cx="4752134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4864" y="3806896"/>
            <a:ext cx="4752133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4865" y="4929576"/>
            <a:ext cx="4752132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11887200" cy="908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0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852595"/>
            <a:ext cx="12115800" cy="908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60A46F4-3ABF-4026-80B3-A3CA5847E152}"/>
              </a:ext>
            </a:extLst>
          </p:cNvPr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F:\New Upload Image\unnamed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2192000" cy="6469158"/>
          </a:xfrm>
          <a:prstGeom prst="rect">
            <a:avLst/>
          </a:prstGeom>
          <a:noFill/>
        </p:spPr>
      </p:pic>
      <p:pic>
        <p:nvPicPr>
          <p:cNvPr id="9" name="Picture 1" descr="C:\Users\harunnccncc\Pictures\Pic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192134"/>
            <a:ext cx="5334000" cy="2934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51528-8018-4ED9-9771-9E4FED26C894}"/>
              </a:ext>
            </a:extLst>
          </p:cNvPr>
          <p:cNvSpPr/>
          <p:nvPr/>
        </p:nvSpPr>
        <p:spPr>
          <a:xfrm>
            <a:off x="304800" y="16419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-1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E4F07-0E80-4109-8AAC-06ACA956401B}"/>
              </a:ext>
            </a:extLst>
          </p:cNvPr>
          <p:cNvSpPr/>
          <p:nvPr/>
        </p:nvSpPr>
        <p:spPr>
          <a:xfrm>
            <a:off x="322382" y="5105400"/>
            <a:ext cx="119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70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7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7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D675C-8580-441E-A6CC-FE053EDD7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2" y="1068250"/>
            <a:ext cx="4046586" cy="318270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0051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8599"/>
            <a:ext cx="11963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7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7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7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7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7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7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7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17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spc="17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374"/>
            <a:ext cx="4027487" cy="3892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9694768" y="1060620"/>
            <a:ext cx="2472996" cy="5276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929328" y="1669473"/>
            <a:ext cx="4765440" cy="367420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04ACF42-624E-4C29-86AA-4F9B0043CA38}"/>
              </a:ext>
            </a:extLst>
          </p:cNvPr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0D5BF3-F692-45EB-AB04-3C6A07B024CF}"/>
              </a:ext>
            </a:extLst>
          </p:cNvPr>
          <p:cNvSpPr/>
          <p:nvPr/>
        </p:nvSpPr>
        <p:spPr>
          <a:xfrm>
            <a:off x="457200" y="6044625"/>
            <a:ext cx="902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ক্যামেরা</a:t>
            </a:r>
            <a:r>
              <a:rPr lang="en-US" sz="3200" dirty="0"/>
              <a:t> </a:t>
            </a:r>
            <a:r>
              <a:rPr lang="en-US" sz="3200" dirty="0" err="1"/>
              <a:t>টিভি</a:t>
            </a:r>
            <a:r>
              <a:rPr lang="en-US" sz="3200" dirty="0"/>
              <a:t>, </a:t>
            </a:r>
            <a:r>
              <a:rPr lang="en-US" sz="3200" dirty="0" err="1"/>
              <a:t>স্মার্টফোন</a:t>
            </a:r>
            <a:r>
              <a:rPr lang="en-US" sz="32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89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478281" y="1981449"/>
            <a:ext cx="36307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457" y="1066800"/>
            <a:ext cx="960278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478281" y="2905965"/>
            <a:ext cx="36307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62718" y="1978076"/>
            <a:ext cx="380152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৩টি</a:t>
            </a:r>
          </a:p>
        </p:txBody>
      </p:sp>
      <p:sp>
        <p:nvSpPr>
          <p:cNvPr id="19" name="Cross 18"/>
          <p:cNvSpPr/>
          <p:nvPr/>
        </p:nvSpPr>
        <p:spPr>
          <a:xfrm>
            <a:off x="3464561" y="179033"/>
            <a:ext cx="3666978" cy="697096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7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7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7746" y="1295400"/>
            <a:ext cx="1226312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79049" y="2905965"/>
            <a:ext cx="378519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৫টি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487885" y="4975502"/>
            <a:ext cx="36062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200" b="1" spc="-1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1456" y="4070274"/>
            <a:ext cx="960278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478281" y="5892267"/>
            <a:ext cx="36307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200" b="1" spc="-1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spc="-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79049" y="5842205"/>
            <a:ext cx="376859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200" b="1" spc="-1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spc="-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79049" y="4975502"/>
            <a:ext cx="376859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200" b="1" spc="-1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spc="-1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8533452" y="227322"/>
            <a:ext cx="3653468" cy="738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8533452" y="319433"/>
            <a:ext cx="3653468" cy="707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E58EA9D9-C2B9-4885-855D-8E392C44112F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4125" y="1733778"/>
            <a:ext cx="445422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4125" y="990600"/>
            <a:ext cx="1024514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4125" y="2502554"/>
            <a:ext cx="445422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19198" y="1730405"/>
            <a:ext cx="436320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</a:p>
        </p:txBody>
      </p:sp>
      <p:sp>
        <p:nvSpPr>
          <p:cNvPr id="19" name="Cross 18"/>
          <p:cNvSpPr/>
          <p:nvPr/>
        </p:nvSpPr>
        <p:spPr>
          <a:xfrm>
            <a:off x="2362200" y="165820"/>
            <a:ext cx="4953235" cy="843489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7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7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35529" y="2502554"/>
            <a:ext cx="434374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4126" y="5619500"/>
            <a:ext cx="445422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4125" y="3295897"/>
            <a:ext cx="1024514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35529" y="6365658"/>
            <a:ext cx="434374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4126" y="6392354"/>
            <a:ext cx="445422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ও iii</a:t>
            </a: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35529" y="5619500"/>
            <a:ext cx="434374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34125" y="4108266"/>
            <a:ext cx="371348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9407" y="4108266"/>
            <a:ext cx="277684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02007" y="4108265"/>
            <a:ext cx="30772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074854" y="259081"/>
            <a:ext cx="3700758" cy="78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987793" y="245907"/>
            <a:ext cx="4052443" cy="843107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334126" y="4860576"/>
            <a:ext cx="102451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F04BB12-53D1-45B1-9204-3AC8056B4AF8}"/>
              </a:ext>
            </a:extLst>
          </p:cNvPr>
          <p:cNvSpPr/>
          <p:nvPr/>
        </p:nvSpPr>
        <p:spPr>
          <a:xfrm>
            <a:off x="0" y="-38007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3505200" y="171113"/>
            <a:ext cx="533400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533400" y="2100815"/>
            <a:ext cx="6395720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6321" y="81893"/>
            <a:ext cx="3105337" cy="92948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4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4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4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544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7746" y="1083963"/>
            <a:ext cx="1226312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78281" y="1479658"/>
            <a:ext cx="1292341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320" y="1479657"/>
            <a:ext cx="766557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6401" y="1479658"/>
            <a:ext cx="6109365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9219096" y="1479658"/>
            <a:ext cx="3043013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4389" y="3972560"/>
            <a:ext cx="804739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IC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946779" y="4449092"/>
            <a:ext cx="709200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3181" y="2504441"/>
            <a:ext cx="4084964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2422" y="2504440"/>
            <a:ext cx="2598788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408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408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241" y="2501973"/>
            <a:ext cx="2018501" cy="720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8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1823719" y="3973977"/>
            <a:ext cx="932687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1823719" y="3811107"/>
            <a:ext cx="9326879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737361" y="3724748"/>
            <a:ext cx="932687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478282" y="4060337"/>
            <a:ext cx="993139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2403972" y="3973977"/>
            <a:ext cx="79936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Unicode ।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A7213F91-FBEA-401B-B412-D9BF12CA92A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909A5D-53E1-41B5-A010-B8EB8EA70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782550" cy="7086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2553" y="-4735"/>
            <a:ext cx="12789050" cy="7091336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419600" y="228601"/>
            <a:ext cx="3429000" cy="87296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23" tIns="50911" rIns="101823" bIns="5091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dex9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371600"/>
            <a:ext cx="5410200" cy="3316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45E94E-2F1A-4CEF-9BB6-55623A7B7ED6}"/>
              </a:ext>
            </a:extLst>
          </p:cNvPr>
          <p:cNvSpPr/>
          <p:nvPr/>
        </p:nvSpPr>
        <p:spPr>
          <a:xfrm>
            <a:off x="381000" y="5056572"/>
            <a:ext cx="1203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-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AF6C2-2634-421A-BE56-8BDB889C2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142999"/>
            <a:ext cx="3581400" cy="3329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8BF24F-453D-4F56-82C6-04FA58236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581400" cy="3329189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0E83DA3-0E62-4017-84E2-3C0C1F558A8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987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87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4987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987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 ১4</a:t>
            </a:r>
            <a:endParaRPr lang="en-US" sz="4987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152400"/>
            <a:ext cx="12077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429000" y="1132574"/>
            <a:ext cx="6172200" cy="4692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43400" y="1337340"/>
            <a:ext cx="4191000" cy="163445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2DC1439-1DBC-4316-83F4-4C5CC3557C7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8F5D98-CD03-4A3C-8FA1-38116467159F}"/>
              </a:ext>
            </a:extLst>
          </p:cNvPr>
          <p:cNvSpPr/>
          <p:nvPr/>
        </p:nvSpPr>
        <p:spPr>
          <a:xfrm>
            <a:off x="342900" y="5886512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7FAFD8-2F1C-4713-B365-BFB1AEA9CBCF}"/>
              </a:ext>
            </a:extLst>
          </p:cNvPr>
          <p:cNvSpPr/>
          <p:nvPr/>
        </p:nvSpPr>
        <p:spPr>
          <a:xfrm>
            <a:off x="2133601" y="5867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BFFBFE-77CE-4D40-A86A-E2DF1F7E5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532330" y="1219944"/>
            <a:ext cx="6068869" cy="4582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1F52F6-694B-4EE9-9883-16CAFFF8DED9}"/>
              </a:ext>
            </a:extLst>
          </p:cNvPr>
          <p:cNvSpPr/>
          <p:nvPr/>
        </p:nvSpPr>
        <p:spPr>
          <a:xfrm>
            <a:off x="228601" y="5906125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6C193B-BF30-467C-B138-C5570D896261}"/>
              </a:ext>
            </a:extLst>
          </p:cNvPr>
          <p:cNvSpPr/>
          <p:nvPr/>
        </p:nvSpPr>
        <p:spPr>
          <a:xfrm>
            <a:off x="742952" y="5969289"/>
            <a:ext cx="10248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200" b="1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26C8B-3DE0-47F5-8139-F98BF56B590C}"/>
              </a:ext>
            </a:extLst>
          </p:cNvPr>
          <p:cNvSpPr/>
          <p:nvPr/>
        </p:nvSpPr>
        <p:spPr>
          <a:xfrm>
            <a:off x="6716649" y="1613919"/>
            <a:ext cx="1567434" cy="151462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3F2517-23A7-4E36-8867-50692D3C9509}"/>
              </a:ext>
            </a:extLst>
          </p:cNvPr>
          <p:cNvSpPr/>
          <p:nvPr/>
        </p:nvSpPr>
        <p:spPr>
          <a:xfrm>
            <a:off x="2057400" y="386490"/>
            <a:ext cx="8305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9431C-B173-4541-9C0F-4821E53B9629}"/>
              </a:ext>
            </a:extLst>
          </p:cNvPr>
          <p:cNvSpPr/>
          <p:nvPr/>
        </p:nvSpPr>
        <p:spPr>
          <a:xfrm>
            <a:off x="457204" y="1039952"/>
            <a:ext cx="11125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2F6D1F-9A42-4F70-8A4D-7CB33D05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10515600" cy="39901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69243" y="1579154"/>
            <a:ext cx="12226108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172720"/>
            <a:ext cx="922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7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spc="-1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DE163-296A-465F-B7BF-0D1681F2A27A}"/>
              </a:ext>
            </a:extLst>
          </p:cNvPr>
          <p:cNvSpPr/>
          <p:nvPr/>
        </p:nvSpPr>
        <p:spPr>
          <a:xfrm>
            <a:off x="287746" y="3546520"/>
            <a:ext cx="12226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774FB53-FB94-4196-AC10-E3D8AE7826A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AFB79E0C-BBC7-4E32-8630-688FD6424517}"/>
              </a:ext>
            </a:extLst>
          </p:cNvPr>
          <p:cNvSpPr/>
          <p:nvPr/>
        </p:nvSpPr>
        <p:spPr>
          <a:xfrm>
            <a:off x="269243" y="1982345"/>
            <a:ext cx="6958426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524705"/>
            <a:ext cx="7315199" cy="1310467"/>
            <a:chOff x="3913257" y="575176"/>
            <a:chExt cx="3494326" cy="1460061"/>
          </a:xfrm>
        </p:grpSpPr>
        <p:sp>
          <p:nvSpPr>
            <p:cNvPr id="6" name="Rectangle 5"/>
            <p:cNvSpPr/>
            <p:nvPr/>
          </p:nvSpPr>
          <p:spPr>
            <a:xfrm>
              <a:off x="3913257" y="575176"/>
              <a:ext cx="3494326" cy="14600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3257" y="725758"/>
              <a:ext cx="3494326" cy="85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CC2241-ECDF-4DBF-B753-A52AE1497110}"/>
              </a:ext>
            </a:extLst>
          </p:cNvPr>
          <p:cNvSpPr/>
          <p:nvPr/>
        </p:nvSpPr>
        <p:spPr>
          <a:xfrm>
            <a:off x="431489" y="2228671"/>
            <a:ext cx="11882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স্মাটফোনের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2F628E-473B-48CC-B77F-A0D1F9E0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9173205" y="4142221"/>
            <a:ext cx="2685072" cy="2048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9CE9B6-E8EC-4C3A-85E0-00F2F8F24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4" y="4142220"/>
            <a:ext cx="8305800" cy="24639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6649720" cy="487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319382"/>
            <a:ext cx="12192000" cy="9080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319382"/>
            <a:ext cx="8305800" cy="949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7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5400" b="1" spc="57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D89FC1E-14F1-4218-AE1A-926A1126B91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3045339"/>
            <a:ext cx="4317843" cy="750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7" y="1122555"/>
            <a:ext cx="3220013" cy="1849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05" y="1122555"/>
            <a:ext cx="3162335" cy="184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4783682" y="1122557"/>
            <a:ext cx="3204497" cy="1849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71138" y="3063179"/>
            <a:ext cx="3196046" cy="75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5825" y="2971800"/>
            <a:ext cx="3162335" cy="723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59080"/>
            <a:ext cx="11963399" cy="682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11828"/>
          <a:stretch/>
        </p:blipFill>
        <p:spPr>
          <a:xfrm>
            <a:off x="533400" y="4038599"/>
            <a:ext cx="2913071" cy="2611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11606" y="4038599"/>
            <a:ext cx="5685193" cy="2611244"/>
          </a:xfrm>
          <a:prstGeom prst="rect">
            <a:avLst/>
          </a:prstGeom>
          <a:solidFill>
            <a:srgbClr val="1DE35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576132" y="4800601"/>
            <a:ext cx="3196046" cy="1356066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1693976" y="4783581"/>
            <a:ext cx="1177636" cy="10383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70EFA21-1A09-423D-B9BD-487F381786F9}"/>
              </a:ext>
            </a:extLst>
          </p:cNvPr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9" grpId="0" animBg="1"/>
      <p:bldP spid="11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611</Words>
  <Application>Microsoft Office PowerPoint</Application>
  <PresentationFormat>Custom</PresentationFormat>
  <Paragraphs>162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NikoshLightBAN</vt:lpstr>
      <vt:lpstr>Times New Roman</vt:lpstr>
      <vt:lpstr>Wingdings</vt:lpstr>
      <vt:lpstr>Default Design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448</cp:revision>
  <dcterms:created xsi:type="dcterms:W3CDTF">2015-05-05T06:43:27Z</dcterms:created>
  <dcterms:modified xsi:type="dcterms:W3CDTF">2020-09-18T08:09:21Z</dcterms:modified>
</cp:coreProperties>
</file>