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99" r:id="rId3"/>
    <p:sldId id="273" r:id="rId4"/>
    <p:sldId id="281" r:id="rId5"/>
    <p:sldId id="274" r:id="rId6"/>
    <p:sldId id="275" r:id="rId7"/>
    <p:sldId id="293" r:id="rId8"/>
    <p:sldId id="301" r:id="rId9"/>
    <p:sldId id="282" r:id="rId10"/>
    <p:sldId id="296" r:id="rId11"/>
    <p:sldId id="276" r:id="rId12"/>
    <p:sldId id="297" r:id="rId13"/>
    <p:sldId id="294" r:id="rId14"/>
    <p:sldId id="284" r:id="rId15"/>
    <p:sldId id="300" r:id="rId16"/>
    <p:sldId id="295" r:id="rId17"/>
    <p:sldId id="287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02FA-56EE-4157-90F1-DFBA24869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C991F-A298-4260-9021-0E181A03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991F-A298-4260-9021-0E181A03B2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3975-1AA2-4344-8415-D1668937087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C1D8-AF03-42EB-AF9E-A78B702E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ei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7672" y="458834"/>
            <a:ext cx="11204811" cy="6032310"/>
            <a:chOff x="109183" y="513425"/>
            <a:chExt cx="11204811" cy="6032310"/>
          </a:xfrm>
        </p:grpSpPr>
        <p:sp>
          <p:nvSpPr>
            <p:cNvPr id="4" name="TextBox 3"/>
            <p:cNvSpPr txBox="1"/>
            <p:nvPr/>
          </p:nvSpPr>
          <p:spPr>
            <a:xfrm>
              <a:off x="109183" y="996287"/>
              <a:ext cx="705589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84" y="513425"/>
              <a:ext cx="6032310" cy="603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6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156" y="2184780"/>
            <a:ext cx="7772400" cy="39703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ট্রেনের টিকেট বুক করা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3361" y="391953"/>
            <a:ext cx="6510115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মোবাইল ফোন দিয়ে কি কি  করা যায়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5" y="296626"/>
            <a:ext cx="2801416" cy="28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530" y="540913"/>
            <a:ext cx="427392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231" y="5354164"/>
            <a:ext cx="98491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 ব্যবহৃত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নাম লিখ।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46259"/>
            <a:ext cx="3411940" cy="41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0" y="914400"/>
            <a:ext cx="5045460" cy="4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8990" y="5728226"/>
            <a:ext cx="3589362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এখন বিনোদনের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মাধ্যম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5" y="910132"/>
            <a:ext cx="5895833" cy="4658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6326" y="5960239"/>
            <a:ext cx="3466013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 দিয়ে ছবি তুলছে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3899" y="2797791"/>
            <a:ext cx="3343702" cy="368490"/>
          </a:xfrm>
          <a:custGeom>
            <a:avLst/>
            <a:gdLst>
              <a:gd name="connsiteX0" fmla="*/ 0 w 2379980"/>
              <a:gd name="connsiteY0" fmla="*/ 1189990 h 2379980"/>
              <a:gd name="connsiteX1" fmla="*/ 1189990 w 2379980"/>
              <a:gd name="connsiteY1" fmla="*/ 0 h 2379980"/>
              <a:gd name="connsiteX2" fmla="*/ 2379980 w 2379980"/>
              <a:gd name="connsiteY2" fmla="*/ 1189990 h 2379980"/>
              <a:gd name="connsiteX3" fmla="*/ 1189990 w 2379980"/>
              <a:gd name="connsiteY3" fmla="*/ 2379980 h 2379980"/>
              <a:gd name="connsiteX4" fmla="*/ 0 w 2379980"/>
              <a:gd name="connsiteY4" fmla="*/ 118999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980" h="2379980">
                <a:moveTo>
                  <a:pt x="0" y="1189990"/>
                </a:moveTo>
                <a:cubicBezTo>
                  <a:pt x="0" y="532777"/>
                  <a:pt x="532777" y="0"/>
                  <a:pt x="1189990" y="0"/>
                </a:cubicBezTo>
                <a:cubicBezTo>
                  <a:pt x="1847203" y="0"/>
                  <a:pt x="2379980" y="532777"/>
                  <a:pt x="2379980" y="1189990"/>
                </a:cubicBezTo>
                <a:cubicBezTo>
                  <a:pt x="2379980" y="1847203"/>
                  <a:pt x="1847203" y="2379980"/>
                  <a:pt x="1189990" y="2379980"/>
                </a:cubicBezTo>
                <a:cubicBezTo>
                  <a:pt x="532777" y="2379980"/>
                  <a:pt x="0" y="1847203"/>
                  <a:pt x="0" y="1189990"/>
                </a:cubicBezTo>
                <a:close/>
              </a:path>
            </a:pathLst>
          </a:custGeom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89815" tIns="389815" rIns="389815" bIns="389815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13678" y="3562065"/>
            <a:ext cx="2322393" cy="1965278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প্রয়োজনে যে কেউ তার প্রয়োজনীয়  বই ডাউনলোড করে ই-বুক রিডার দ্বারা যখন তখন পড়তে  পারবে।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06268" y="586854"/>
            <a:ext cx="3476914" cy="1692322"/>
            <a:chOff x="6545952" y="3541964"/>
            <a:chExt cx="5105971" cy="19621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298" y="3541964"/>
              <a:ext cx="2333625" cy="19621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952" y="3651501"/>
              <a:ext cx="2619375" cy="174307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185013" y="2521205"/>
            <a:ext cx="4618572" cy="4801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ই-বুক রিডার  ব্যবহার করে  বই  পড়ছে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3857"/>
            <a:ext cx="3276600" cy="2289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856" y="3663371"/>
            <a:ext cx="4608395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প্রসেসিং  করার পর এর আউটপুট কাগজে ছাপানোর জন্য আমাদের প্রিন্টার  ব্যবহার করতে হয় । ডিজিটাল ক্যামেরায় তলা ছবিও আমরা প্রিন্টারে প্রিন্ট করি ।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55971" y="2766662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7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5018" y="5283959"/>
            <a:ext cx="500986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ব্যক্তিগত যোগাযোগ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কথা বলছে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7" y="477672"/>
            <a:ext cx="5540991" cy="4429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7" y="423082"/>
            <a:ext cx="4809698" cy="45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5" r="-780"/>
          <a:stretch/>
        </p:blipFill>
        <p:spPr>
          <a:xfrm>
            <a:off x="487906" y="668739"/>
            <a:ext cx="5571699" cy="4653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6" y="597500"/>
            <a:ext cx="5008729" cy="468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4573" y="5576347"/>
            <a:ext cx="5104263" cy="95410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ব্যবহার করে পৃথিবীর অন্য দেশের মানুষের সাথে যোগাযোগ করছে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36" y="5644833"/>
            <a:ext cx="5063319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কম্পিউটার ব্যবহার করছে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495800"/>
            <a:ext cx="8382000" cy="175432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গাড়ীতে  জি পি এস ব্যবহার করে পৃথিবীর যে কোন স্থানের অবস্থান বের করা যায় এবং ঠিকানা না চিনলেও জিপিএস-এর সাহায্যে রাস্তা চিনে পৌছানো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5" y="382137"/>
            <a:ext cx="5547255" cy="3744604"/>
          </a:xfrm>
          <a:prstGeom prst="rect">
            <a:avLst/>
          </a:prstGeom>
        </p:spPr>
      </p:pic>
      <p:pic>
        <p:nvPicPr>
          <p:cNvPr id="6" name="Picture 7" descr="index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4699" y="370107"/>
            <a:ext cx="5101817" cy="3833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3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1551" y="3957851"/>
            <a:ext cx="3362107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টাকা উত্তোলন করছে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82436" y="1037231"/>
            <a:ext cx="4626952" cy="2333766"/>
            <a:chOff x="532263" y="1501254"/>
            <a:chExt cx="11014104" cy="38759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63" y="1501254"/>
              <a:ext cx="5090615" cy="38759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445" y="1501254"/>
              <a:ext cx="5349922" cy="387596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51" y="1090895"/>
            <a:ext cx="2326727" cy="28531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999" y="4377098"/>
            <a:ext cx="2084225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লাইন মার্কেট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312297"/>
            <a:ext cx="2653048" cy="28500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1612" y="4349803"/>
            <a:ext cx="2501006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অন-লাইন স্বাস্থ্য সেবা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3896" y="517145"/>
            <a:ext cx="4023816" cy="11862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011" y="4988072"/>
            <a:ext cx="10815781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করে তোমরা কি কি কাজ কর তার তালিকা কর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915870"/>
            <a:ext cx="4278573" cy="2852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102" y="282771"/>
            <a:ext cx="323452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57" y="2866030"/>
            <a:ext cx="9962865" cy="156966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 ব্যবহৃত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নাম বল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ই-বুক রিডার কি 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জিপিএস কি ?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65278" y="304800"/>
            <a:ext cx="8261444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678674"/>
            <a:ext cx="8229600" cy="36576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mijaeid@gmail.com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9307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5307" y="5138479"/>
            <a:ext cx="11172711" cy="15012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ের গুরুত্ব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করে লিখে নিয়ে আসবে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356143" y="354842"/>
            <a:ext cx="3971499" cy="2042615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6" y="219498"/>
            <a:ext cx="6608098" cy="444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2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244699"/>
            <a:ext cx="7102159" cy="6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সপ্তম </a:t>
              </a:r>
              <a:endParaRPr lang="bn-BD" sz="36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প্রাত্যহিক জীবনে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: 18-০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9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-20২০ খ্রিঃ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67" y="891653"/>
            <a:ext cx="274574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99" y="755176"/>
            <a:ext cx="3021128" cy="1919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2506" y="2900129"/>
            <a:ext cx="2743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1912" y="2820513"/>
            <a:ext cx="305926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150" y="5892606"/>
            <a:ext cx="36332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5952" y="5744186"/>
            <a:ext cx="478169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0" y="3587147"/>
            <a:ext cx="3631944" cy="2094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45952" y="3541964"/>
            <a:ext cx="5105971" cy="1962150"/>
            <a:chOff x="6545952" y="3541964"/>
            <a:chExt cx="5105971" cy="1962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298" y="3541964"/>
              <a:ext cx="2333625" cy="19621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952" y="3651501"/>
              <a:ext cx="2619375" cy="17430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24836" y="95534"/>
            <a:ext cx="604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মনোযোগ দিয়ে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468" y="3257982"/>
            <a:ext cx="9103057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 তথ্য ও যোগাযোগ 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496" y="818866"/>
            <a:ext cx="6312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4690" y="159940"/>
            <a:ext cx="190949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6" y="2415655"/>
            <a:ext cx="11518711" cy="23698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1। ব্যক্তিজীবনে ব্যবহৃত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নাম বলতে পারবে । 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ব্যক্তি 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828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057400" y="1828800"/>
            <a:ext cx="2514600" cy="185420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438400" y="1066801"/>
            <a:ext cx="2000250" cy="658813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5029201" y="1066800"/>
            <a:ext cx="1928813" cy="68738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084696" y="5611504"/>
            <a:ext cx="2347913" cy="82073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ট্যাবলেট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499" name="Picture 19" descr="project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738953"/>
            <a:ext cx="2343150" cy="1952625"/>
          </a:xfrm>
          <a:prstGeom prst="rect">
            <a:avLst/>
          </a:prstGeom>
          <a:noFill/>
        </p:spPr>
      </p:pic>
      <p:sp>
        <p:nvSpPr>
          <p:cNvPr id="2" name="Down Arrow Callout 5"/>
          <p:cNvSpPr/>
          <p:nvPr/>
        </p:nvSpPr>
        <p:spPr>
          <a:xfrm>
            <a:off x="7848601" y="1066800"/>
            <a:ext cx="1928813" cy="68738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7"/>
          <p:cNvSpPr/>
          <p:nvPr/>
        </p:nvSpPr>
        <p:spPr>
          <a:xfrm>
            <a:off x="7797422" y="5609230"/>
            <a:ext cx="2738650" cy="82073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0" y="2033622"/>
            <a:ext cx="2115403" cy="1433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1" y="3806548"/>
            <a:ext cx="1774208" cy="1671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08" y="4049546"/>
            <a:ext cx="2880116" cy="15050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17577" y="132644"/>
            <a:ext cx="6263253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0" name="Up Arrow Callout 7"/>
          <p:cNvSpPr/>
          <p:nvPr/>
        </p:nvSpPr>
        <p:spPr>
          <a:xfrm>
            <a:off x="4879076" y="5652447"/>
            <a:ext cx="2347913" cy="82073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52" y="34219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8" grpId="0" animBg="1"/>
      <p:bldP spid="2" grpId="0" animBg="1"/>
      <p:bldP spid="3" grpId="0" animBg="1"/>
      <p:bldP spid="1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2" y="961312"/>
            <a:ext cx="3122614" cy="2000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1752" y="3230687"/>
            <a:ext cx="1183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2" y="394645"/>
            <a:ext cx="3069611" cy="3069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3495" y="3599175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54842" y="4217158"/>
            <a:ext cx="5945875" cy="18158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শোনার যন্ত্রগুলোর  সাথে যা অবশ্যই সংযুক্ত থাকে  তাই স্পিকার । স্পিকার  আমাদের সব ধরনের শব্দ  শোনাতে পারে । মাল্টিমিডিয়া কম্পিউটারের আত্যাবশ্যকীয়  যন্ত্র হলো স্পিকার ।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755643" y="4258102"/>
            <a:ext cx="5313528" cy="18158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হেডফোন কানের কছাকাছি  নিয়ে শব্দ শোনার যন্ত্র  । একে অনেকে এয়ারফোন বা হেডসেট নামেও ডাকে । একাকী ব্যবহার করা হয় বলে এতে  অন্যের বিরক্ত হওয়ার সম্ভাবনা নেই ।</a:t>
            </a:r>
            <a:r>
              <a:rPr lang="bn-BD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41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4453" y="532263"/>
            <a:ext cx="3766782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96113"/>
              </p:ext>
            </p:extLst>
          </p:nvPr>
        </p:nvGraphicFramePr>
        <p:xfrm>
          <a:off x="4892722" y="2759122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2722" y="2759122"/>
                        <a:ext cx="1797754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3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449</Words>
  <Application>Microsoft Office PowerPoint</Application>
  <PresentationFormat>Widescreen</PresentationFormat>
  <Paragraphs>78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167</cp:revision>
  <dcterms:created xsi:type="dcterms:W3CDTF">2020-02-09T17:31:29Z</dcterms:created>
  <dcterms:modified xsi:type="dcterms:W3CDTF">2020-09-18T17:46:51Z</dcterms:modified>
</cp:coreProperties>
</file>