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87" r:id="rId3"/>
    <p:sldId id="288" r:id="rId4"/>
    <p:sldId id="286" r:id="rId5"/>
    <p:sldId id="289" r:id="rId6"/>
    <p:sldId id="290" r:id="rId7"/>
    <p:sldId id="291" r:id="rId8"/>
    <p:sldId id="292" r:id="rId9"/>
    <p:sldId id="29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99"/>
    <a:srgbClr val="240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>
        <p:scale>
          <a:sx n="70" d="100"/>
          <a:sy n="70" d="100"/>
        </p:scale>
        <p:origin x="-7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A427C-49BB-402A-9BA4-AFBB4C33DB0B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56BC9-519A-4BF5-BF34-79F27A62B2E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dirty="0" smtClean="0">
              <a:latin typeface="SutonnyMJ" pitchFamily="2" charset="0"/>
              <a:cs typeface="SutonnyMJ" pitchFamily="2" charset="0"/>
            </a:rPr>
            <a:t>Z_¨ </a:t>
          </a:r>
          <a:r>
            <a:rPr lang="en-US" sz="3200" dirty="0" err="1" smtClean="0">
              <a:latin typeface="SutonnyMJ" pitchFamily="2" charset="0"/>
              <a:cs typeface="SutonnyMJ" pitchFamily="2" charset="0"/>
            </a:rPr>
            <a:t>msiÿY</a:t>
          </a:r>
          <a:endParaRPr lang="en-US" sz="3200" dirty="0">
            <a:latin typeface="SutonnyMJ" pitchFamily="2" charset="0"/>
            <a:cs typeface="SutonnyMJ" pitchFamily="2" charset="0"/>
          </a:endParaRPr>
        </a:p>
      </dgm:t>
    </dgm:pt>
    <dgm:pt modelId="{FFC7488C-DB1C-4166-BA34-BEA476405F9B}" type="parTrans" cxnId="{FE661E27-0FD4-4FCD-B1DF-2D290D238DF3}">
      <dgm:prSet/>
      <dgm:spPr/>
      <dgm:t>
        <a:bodyPr/>
        <a:lstStyle/>
        <a:p>
          <a:endParaRPr lang="en-US"/>
        </a:p>
      </dgm:t>
    </dgm:pt>
    <dgm:pt modelId="{8FBA3DAB-75EA-488E-8C9B-46CDC6646A95}" type="sibTrans" cxnId="{FE661E27-0FD4-4FCD-B1DF-2D290D238DF3}">
      <dgm:prSet/>
      <dgm:spPr/>
      <dgm:t>
        <a:bodyPr/>
        <a:lstStyle/>
        <a:p>
          <a:endParaRPr lang="en-US"/>
        </a:p>
      </dgm:t>
    </dgm:pt>
    <dgm:pt modelId="{DD41CA09-BBD8-4FF0-B002-DA2E75C357F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6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wmwW</a:t>
          </a:r>
          <a:endParaRPr lang="en-US" sz="36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FBEC9025-F937-41E5-ACE9-C08C5AD7C6FB}" type="parTrans" cxnId="{BA302612-B8AC-43F1-A566-AF0DFDD99953}">
      <dgm:prSet/>
      <dgm:spPr/>
      <dgm:t>
        <a:bodyPr/>
        <a:lstStyle/>
        <a:p>
          <a:endParaRPr lang="en-US"/>
        </a:p>
      </dgm:t>
    </dgm:pt>
    <dgm:pt modelId="{E89C3202-635D-4127-8B05-CC94F28AAB59}" type="sibTrans" cxnId="{BA302612-B8AC-43F1-A566-AF0DFDD99953}">
      <dgm:prSet/>
      <dgm:spPr/>
      <dgm:t>
        <a:bodyPr/>
        <a:lstStyle/>
        <a:p>
          <a:endParaRPr lang="en-US"/>
        </a:p>
      </dgm:t>
    </dgm:pt>
    <dgm:pt modelId="{B7AECBBF-3EA0-494E-ABB7-7CF7DD593E4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wWwfwW</a:t>
          </a:r>
          <a:endParaRPr lang="en-US" sz="28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C2C0E2FA-4C9F-4E4C-8581-35B8ACA509B5}" type="parTrans" cxnId="{5D2FCCAB-C1A0-48B7-A7AD-0A1CC04F4D18}">
      <dgm:prSet/>
      <dgm:spPr/>
      <dgm:t>
        <a:bodyPr/>
        <a:lstStyle/>
        <a:p>
          <a:endParaRPr lang="en-US"/>
        </a:p>
      </dgm:t>
    </dgm:pt>
    <dgm:pt modelId="{E81A276B-8EA1-4945-9948-2C5E49433C59}" type="sibTrans" cxnId="{5D2FCCAB-C1A0-48B7-A7AD-0A1CC04F4D18}">
      <dgm:prSet/>
      <dgm:spPr/>
      <dgm:t>
        <a:bodyPr/>
        <a:lstStyle/>
        <a:p>
          <a:endParaRPr lang="en-US"/>
        </a:p>
      </dgm:t>
    </dgm:pt>
    <dgm:pt modelId="{34F0B37E-DCC8-448A-BD44-BCAFCAED436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‡</a:t>
          </a:r>
          <a:r>
            <a:rPr lang="en-US" sz="28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g‡gvwi</a:t>
          </a:r>
          <a:r>
            <a: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KvW</a:t>
          </a:r>
          <a:r>
            <a: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endParaRPr lang="en-US" sz="28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AD520247-894D-45A9-922B-219004634FDC}" type="parTrans" cxnId="{89A29B30-12A0-411D-9B6D-2A6A30A8D204}">
      <dgm:prSet/>
      <dgm:spPr/>
      <dgm:t>
        <a:bodyPr/>
        <a:lstStyle/>
        <a:p>
          <a:endParaRPr lang="en-US"/>
        </a:p>
      </dgm:t>
    </dgm:pt>
    <dgm:pt modelId="{DA855282-E5D6-46AC-81C7-6243AFF50BF5}" type="sibTrans" cxnId="{89A29B30-12A0-411D-9B6D-2A6A30A8D204}">
      <dgm:prSet/>
      <dgm:spPr/>
      <dgm:t>
        <a:bodyPr/>
        <a:lstStyle/>
        <a:p>
          <a:endParaRPr lang="en-US"/>
        </a:p>
      </dgm:t>
    </dgm:pt>
    <dgm:pt modelId="{67AF8A85-4501-4F0C-B1C4-67D018ACB50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cbWªvBf</a:t>
          </a:r>
          <a:endParaRPr lang="en-US" sz="20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5382900B-FBDD-47A1-9CEE-16067FBDA523}" type="parTrans" cxnId="{45A29D70-F725-42A7-855D-F94C30FAECD4}">
      <dgm:prSet/>
      <dgm:spPr/>
      <dgm:t>
        <a:bodyPr/>
        <a:lstStyle/>
        <a:p>
          <a:endParaRPr lang="en-US"/>
        </a:p>
      </dgm:t>
    </dgm:pt>
    <dgm:pt modelId="{2BA91E79-7288-4038-BD66-201ADC3C4EAE}" type="sibTrans" cxnId="{45A29D70-F725-42A7-855D-F94C30FAECD4}">
      <dgm:prSet/>
      <dgm:spPr/>
      <dgm:t>
        <a:bodyPr/>
        <a:lstStyle/>
        <a:p>
          <a:endParaRPr lang="en-US"/>
        </a:p>
      </dgm:t>
    </dgm:pt>
    <dgm:pt modelId="{200B3116-9890-40A6-BA6D-E771E9C5941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‡</a:t>
          </a:r>
          <a:r>
            <a:rPr lang="en-US" sz="3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bvU</a:t>
          </a:r>
          <a:r>
            <a:rPr lang="en-US" sz="3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eyK</a:t>
          </a:r>
          <a:endParaRPr lang="en-US" sz="32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445DDDD0-487F-4574-8973-2960507D010D}" type="parTrans" cxnId="{D00A46A5-DB77-4AC6-B973-7D893A927C37}">
      <dgm:prSet/>
      <dgm:spPr/>
      <dgm:t>
        <a:bodyPr/>
        <a:lstStyle/>
        <a:p>
          <a:endParaRPr lang="en-US"/>
        </a:p>
      </dgm:t>
    </dgm:pt>
    <dgm:pt modelId="{C76BD041-AE6F-4830-A6B4-FBE5517DE354}" type="sibTrans" cxnId="{D00A46A5-DB77-4AC6-B973-7D893A927C37}">
      <dgm:prSet/>
      <dgm:spPr/>
      <dgm:t>
        <a:bodyPr/>
        <a:lstStyle/>
        <a:p>
          <a:endParaRPr lang="en-US"/>
        </a:p>
      </dgm:t>
    </dgm:pt>
    <dgm:pt modelId="{6D3E0547-E16E-46FA-B49E-0BC226F9D17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K¨v‡giv</a:t>
          </a:r>
          <a:endParaRPr lang="en-US" sz="28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5EC0F34C-3A01-49EF-9E45-C46FEAD38709}" type="parTrans" cxnId="{6BCD7AF7-650E-4D00-B384-702B2EE7E1FD}">
      <dgm:prSet/>
      <dgm:spPr/>
      <dgm:t>
        <a:bodyPr/>
        <a:lstStyle/>
        <a:p>
          <a:endParaRPr lang="en-US"/>
        </a:p>
      </dgm:t>
    </dgm:pt>
    <dgm:pt modelId="{7C6347DC-F273-45F0-9579-DA551D8A353C}" type="sibTrans" cxnId="{6BCD7AF7-650E-4D00-B384-702B2EE7E1FD}">
      <dgm:prSet/>
      <dgm:spPr/>
      <dgm:t>
        <a:bodyPr/>
        <a:lstStyle/>
        <a:p>
          <a:endParaRPr lang="en-US"/>
        </a:p>
      </dgm:t>
    </dgm:pt>
    <dgm:pt modelId="{E1F673BA-9ACC-46B1-B801-FEEC1E5C4F94}" type="pres">
      <dgm:prSet presAssocID="{98FA427C-49BB-402A-9BA4-AFBB4C33DB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09442-ECE5-45E4-8CBE-B313941749AD}" type="pres">
      <dgm:prSet presAssocID="{D2956BC9-519A-4BF5-BF34-79F27A62B2E0}" presName="centerShape" presStyleLbl="node0" presStyleIdx="0" presStyleCnt="1" custScaleX="112953" custLinFactNeighborX="-3481" custLinFactNeighborY="-1331"/>
      <dgm:spPr/>
      <dgm:t>
        <a:bodyPr/>
        <a:lstStyle/>
        <a:p>
          <a:endParaRPr lang="en-US"/>
        </a:p>
      </dgm:t>
    </dgm:pt>
    <dgm:pt modelId="{50ABF744-30C3-4F35-958D-66CAB9315FAD}" type="pres">
      <dgm:prSet presAssocID="{FBEC9025-F937-41E5-ACE9-C08C5AD7C6FB}" presName="parTrans" presStyleLbl="sibTrans2D1" presStyleIdx="0" presStyleCnt="6"/>
      <dgm:spPr/>
      <dgm:t>
        <a:bodyPr/>
        <a:lstStyle/>
        <a:p>
          <a:endParaRPr lang="en-US"/>
        </a:p>
      </dgm:t>
    </dgm:pt>
    <dgm:pt modelId="{4A7EC237-0256-4373-B4F6-A29257A60F04}" type="pres">
      <dgm:prSet presAssocID="{FBEC9025-F937-41E5-ACE9-C08C5AD7C6F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E368F13-EB38-4F7C-9443-436DEF90821D}" type="pres">
      <dgm:prSet presAssocID="{DD41CA09-BBD8-4FF0-B002-DA2E75C357FB}" presName="node" presStyleLbl="node1" presStyleIdx="0" presStyleCnt="6" custRadScaleRad="102980" custRadScaleInc="-9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081CF-EE9F-4D12-869D-CE34F6D233EE}" type="pres">
      <dgm:prSet presAssocID="{C2C0E2FA-4C9F-4E4C-8581-35B8ACA509B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B4E03C2-B8C2-4CCE-B4A8-749FFFEA588A}" type="pres">
      <dgm:prSet presAssocID="{C2C0E2FA-4C9F-4E4C-8581-35B8ACA509B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8735152-4D4C-457C-A9C9-DFFB3C39BBE1}" type="pres">
      <dgm:prSet presAssocID="{B7AECBBF-3EA0-494E-ABB7-7CF7DD593E46}" presName="node" presStyleLbl="node1" presStyleIdx="1" presStyleCnt="6" custRadScaleRad="97000" custRadScaleInc="-10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9684F-8A13-49D5-B080-B21A97C22DB1}" type="pres">
      <dgm:prSet presAssocID="{AD520247-894D-45A9-922B-219004634FD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851F6B0-5629-40F0-BC60-3880FC868FF8}" type="pres">
      <dgm:prSet presAssocID="{AD520247-894D-45A9-922B-219004634FD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AC0B075-515D-4B43-B9B0-BBE3084D8AC2}" type="pres">
      <dgm:prSet presAssocID="{34F0B37E-DCC8-448A-BD44-BCAFCAED4360}" presName="node" presStyleLbl="node1" presStyleIdx="2" presStyleCnt="6" custRadScaleRad="94020" custRadScaleInc="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F681D-3406-4B4F-9CEF-B30D9618C550}" type="pres">
      <dgm:prSet presAssocID="{5382900B-FBDD-47A1-9CEE-16067FBDA52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527C2223-9585-4E96-B5A7-3AA24D890BBE}" type="pres">
      <dgm:prSet presAssocID="{5382900B-FBDD-47A1-9CEE-16067FBDA52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3A3E039-0E74-485F-950C-E06E8DC5AC79}" type="pres">
      <dgm:prSet presAssocID="{67AF8A85-4501-4F0C-B1C4-67D018ACB50E}" presName="node" presStyleLbl="node1" presStyleIdx="3" presStyleCnt="6" custRadScaleRad="97297" custRadScaleInc="10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4CEF8-D494-4ACF-8E1A-DA2B21A3D5F0}" type="pres">
      <dgm:prSet presAssocID="{445DDDD0-487F-4574-8973-2960507D010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33CC48F3-16EB-4712-8BA7-8C5414743A2E}" type="pres">
      <dgm:prSet presAssocID="{445DDDD0-487F-4574-8973-2960507D010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89F2BC5-782F-4105-80E7-898E10A8D064}" type="pres">
      <dgm:prSet presAssocID="{200B3116-9890-40A6-BA6D-E771E9C5941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1252C-DECD-4425-AD05-808402E221A4}" type="pres">
      <dgm:prSet presAssocID="{5EC0F34C-3A01-49EF-9E45-C46FEAD3870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EFF7A7A-2F3E-4DF8-A862-60101C1039A6}" type="pres">
      <dgm:prSet presAssocID="{5EC0F34C-3A01-49EF-9E45-C46FEAD3870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8874CDB-16EB-4011-8F4F-DE93B7E2136B}" type="pres">
      <dgm:prSet presAssocID="{6D3E0547-E16E-46FA-B49E-0BC226F9D17A}" presName="node" presStyleLbl="node1" presStyleIdx="5" presStyleCnt="6" custRadScaleRad="105980" custRadScaleInc="-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AAFCEF-C641-4E8B-8D5C-45E505C35138}" type="presOf" srcId="{445DDDD0-487F-4574-8973-2960507D010D}" destId="{3B74CEF8-D494-4ACF-8E1A-DA2B21A3D5F0}" srcOrd="0" destOrd="0" presId="urn:microsoft.com/office/officeart/2005/8/layout/radial5"/>
    <dgm:cxn modelId="{65F8346E-D8BF-4B35-9DAB-B3442ED39EF6}" type="presOf" srcId="{FBEC9025-F937-41E5-ACE9-C08C5AD7C6FB}" destId="{4A7EC237-0256-4373-B4F6-A29257A60F04}" srcOrd="1" destOrd="0" presId="urn:microsoft.com/office/officeart/2005/8/layout/radial5"/>
    <dgm:cxn modelId="{D00A46A5-DB77-4AC6-B973-7D893A927C37}" srcId="{D2956BC9-519A-4BF5-BF34-79F27A62B2E0}" destId="{200B3116-9890-40A6-BA6D-E771E9C59415}" srcOrd="4" destOrd="0" parTransId="{445DDDD0-487F-4574-8973-2960507D010D}" sibTransId="{C76BD041-AE6F-4830-A6B4-FBE5517DE354}"/>
    <dgm:cxn modelId="{C9B645F0-B66C-451F-B30B-326430881CE4}" type="presOf" srcId="{C2C0E2FA-4C9F-4E4C-8581-35B8ACA509B5}" destId="{1B4E03C2-B8C2-4CCE-B4A8-749FFFEA588A}" srcOrd="1" destOrd="0" presId="urn:microsoft.com/office/officeart/2005/8/layout/radial5"/>
    <dgm:cxn modelId="{F296CEA3-379C-41AB-8E75-6B10B8118022}" type="presOf" srcId="{5382900B-FBDD-47A1-9CEE-16067FBDA523}" destId="{527C2223-9585-4E96-B5A7-3AA24D890BBE}" srcOrd="1" destOrd="0" presId="urn:microsoft.com/office/officeart/2005/8/layout/radial5"/>
    <dgm:cxn modelId="{F9ABFADA-B3D9-4253-BA3B-BC9BE3019A36}" type="presOf" srcId="{5EC0F34C-3A01-49EF-9E45-C46FEAD38709}" destId="{8511252C-DECD-4425-AD05-808402E221A4}" srcOrd="0" destOrd="0" presId="urn:microsoft.com/office/officeart/2005/8/layout/radial5"/>
    <dgm:cxn modelId="{D62AD68B-1B71-4CD3-8CD0-DF8FC6F22D09}" type="presOf" srcId="{67AF8A85-4501-4F0C-B1C4-67D018ACB50E}" destId="{E3A3E039-0E74-485F-950C-E06E8DC5AC79}" srcOrd="0" destOrd="0" presId="urn:microsoft.com/office/officeart/2005/8/layout/radial5"/>
    <dgm:cxn modelId="{E04E181A-961A-43E4-8DA8-D7A693AD9611}" type="presOf" srcId="{FBEC9025-F937-41E5-ACE9-C08C5AD7C6FB}" destId="{50ABF744-30C3-4F35-958D-66CAB9315FAD}" srcOrd="0" destOrd="0" presId="urn:microsoft.com/office/officeart/2005/8/layout/radial5"/>
    <dgm:cxn modelId="{674080CB-3B66-483A-850A-B875084BA4F4}" type="presOf" srcId="{5382900B-FBDD-47A1-9CEE-16067FBDA523}" destId="{731F681D-3406-4B4F-9CEF-B30D9618C550}" srcOrd="0" destOrd="0" presId="urn:microsoft.com/office/officeart/2005/8/layout/radial5"/>
    <dgm:cxn modelId="{BA302612-B8AC-43F1-A566-AF0DFDD99953}" srcId="{D2956BC9-519A-4BF5-BF34-79F27A62B2E0}" destId="{DD41CA09-BBD8-4FF0-B002-DA2E75C357FB}" srcOrd="0" destOrd="0" parTransId="{FBEC9025-F937-41E5-ACE9-C08C5AD7C6FB}" sibTransId="{E89C3202-635D-4127-8B05-CC94F28AAB59}"/>
    <dgm:cxn modelId="{413C1FCB-53E4-472A-AAAB-4193F6D5DF16}" type="presOf" srcId="{C2C0E2FA-4C9F-4E4C-8581-35B8ACA509B5}" destId="{A71081CF-EE9F-4D12-869D-CE34F6D233EE}" srcOrd="0" destOrd="0" presId="urn:microsoft.com/office/officeart/2005/8/layout/radial5"/>
    <dgm:cxn modelId="{F0E274AB-44FF-4099-95C9-7B3A9EE12B9E}" type="presOf" srcId="{98FA427C-49BB-402A-9BA4-AFBB4C33DB0B}" destId="{E1F673BA-9ACC-46B1-B801-FEEC1E5C4F94}" srcOrd="0" destOrd="0" presId="urn:microsoft.com/office/officeart/2005/8/layout/radial5"/>
    <dgm:cxn modelId="{E1EAE65D-5889-4AB2-8C1C-B29CA8E1DCF8}" type="presOf" srcId="{5EC0F34C-3A01-49EF-9E45-C46FEAD38709}" destId="{1EFF7A7A-2F3E-4DF8-A862-60101C1039A6}" srcOrd="1" destOrd="0" presId="urn:microsoft.com/office/officeart/2005/8/layout/radial5"/>
    <dgm:cxn modelId="{89A29B30-12A0-411D-9B6D-2A6A30A8D204}" srcId="{D2956BC9-519A-4BF5-BF34-79F27A62B2E0}" destId="{34F0B37E-DCC8-448A-BD44-BCAFCAED4360}" srcOrd="2" destOrd="0" parTransId="{AD520247-894D-45A9-922B-219004634FDC}" sibTransId="{DA855282-E5D6-46AC-81C7-6243AFF50BF5}"/>
    <dgm:cxn modelId="{E7C7350A-D69E-4FE8-9EA0-EFD24FC113E8}" type="presOf" srcId="{6D3E0547-E16E-46FA-B49E-0BC226F9D17A}" destId="{68874CDB-16EB-4011-8F4F-DE93B7E2136B}" srcOrd="0" destOrd="0" presId="urn:microsoft.com/office/officeart/2005/8/layout/radial5"/>
    <dgm:cxn modelId="{A61A0BD7-452E-48D3-BE66-67015B2C0A7B}" type="presOf" srcId="{D2956BC9-519A-4BF5-BF34-79F27A62B2E0}" destId="{FAF09442-ECE5-45E4-8CBE-B313941749AD}" srcOrd="0" destOrd="0" presId="urn:microsoft.com/office/officeart/2005/8/layout/radial5"/>
    <dgm:cxn modelId="{6BCD7AF7-650E-4D00-B384-702B2EE7E1FD}" srcId="{D2956BC9-519A-4BF5-BF34-79F27A62B2E0}" destId="{6D3E0547-E16E-46FA-B49E-0BC226F9D17A}" srcOrd="5" destOrd="0" parTransId="{5EC0F34C-3A01-49EF-9E45-C46FEAD38709}" sibTransId="{7C6347DC-F273-45F0-9579-DA551D8A353C}"/>
    <dgm:cxn modelId="{B5AB5353-7914-4B8B-95AC-334A0855F814}" type="presOf" srcId="{200B3116-9890-40A6-BA6D-E771E9C59415}" destId="{689F2BC5-782F-4105-80E7-898E10A8D064}" srcOrd="0" destOrd="0" presId="urn:microsoft.com/office/officeart/2005/8/layout/radial5"/>
    <dgm:cxn modelId="{FE661E27-0FD4-4FCD-B1DF-2D290D238DF3}" srcId="{98FA427C-49BB-402A-9BA4-AFBB4C33DB0B}" destId="{D2956BC9-519A-4BF5-BF34-79F27A62B2E0}" srcOrd="0" destOrd="0" parTransId="{FFC7488C-DB1C-4166-BA34-BEA476405F9B}" sibTransId="{8FBA3DAB-75EA-488E-8C9B-46CDC6646A95}"/>
    <dgm:cxn modelId="{635AD278-B371-4540-96B2-C14F1724DD38}" type="presOf" srcId="{34F0B37E-DCC8-448A-BD44-BCAFCAED4360}" destId="{2AC0B075-515D-4B43-B9B0-BBE3084D8AC2}" srcOrd="0" destOrd="0" presId="urn:microsoft.com/office/officeart/2005/8/layout/radial5"/>
    <dgm:cxn modelId="{28359F63-20CE-411A-B30C-904291E7E208}" type="presOf" srcId="{B7AECBBF-3EA0-494E-ABB7-7CF7DD593E46}" destId="{48735152-4D4C-457C-A9C9-DFFB3C39BBE1}" srcOrd="0" destOrd="0" presId="urn:microsoft.com/office/officeart/2005/8/layout/radial5"/>
    <dgm:cxn modelId="{E60A1D3F-17D7-4131-8DDF-EDD71E7EC50F}" type="presOf" srcId="{AD520247-894D-45A9-922B-219004634FDC}" destId="{2851F6B0-5629-40F0-BC60-3880FC868FF8}" srcOrd="1" destOrd="0" presId="urn:microsoft.com/office/officeart/2005/8/layout/radial5"/>
    <dgm:cxn modelId="{68C4E3D8-EE49-44B0-B7E3-5B2549457C59}" type="presOf" srcId="{445DDDD0-487F-4574-8973-2960507D010D}" destId="{33CC48F3-16EB-4712-8BA7-8C5414743A2E}" srcOrd="1" destOrd="0" presId="urn:microsoft.com/office/officeart/2005/8/layout/radial5"/>
    <dgm:cxn modelId="{7FCEE33D-6B8C-4140-BE68-14F111F16E63}" type="presOf" srcId="{DD41CA09-BBD8-4FF0-B002-DA2E75C357FB}" destId="{7E368F13-EB38-4F7C-9443-436DEF90821D}" srcOrd="0" destOrd="0" presId="urn:microsoft.com/office/officeart/2005/8/layout/radial5"/>
    <dgm:cxn modelId="{45A29D70-F725-42A7-855D-F94C30FAECD4}" srcId="{D2956BC9-519A-4BF5-BF34-79F27A62B2E0}" destId="{67AF8A85-4501-4F0C-B1C4-67D018ACB50E}" srcOrd="3" destOrd="0" parTransId="{5382900B-FBDD-47A1-9CEE-16067FBDA523}" sibTransId="{2BA91E79-7288-4038-BD66-201ADC3C4EAE}"/>
    <dgm:cxn modelId="{6142435C-E291-41AC-93A4-C664728B5059}" type="presOf" srcId="{AD520247-894D-45A9-922B-219004634FDC}" destId="{33F9684F-8A13-49D5-B080-B21A97C22DB1}" srcOrd="0" destOrd="0" presId="urn:microsoft.com/office/officeart/2005/8/layout/radial5"/>
    <dgm:cxn modelId="{5D2FCCAB-C1A0-48B7-A7AD-0A1CC04F4D18}" srcId="{D2956BC9-519A-4BF5-BF34-79F27A62B2E0}" destId="{B7AECBBF-3EA0-494E-ABB7-7CF7DD593E46}" srcOrd="1" destOrd="0" parTransId="{C2C0E2FA-4C9F-4E4C-8581-35B8ACA509B5}" sibTransId="{E81A276B-8EA1-4945-9948-2C5E49433C59}"/>
    <dgm:cxn modelId="{5BF03CDB-8E6E-4F0A-B4D2-F84A0925303D}" type="presParOf" srcId="{E1F673BA-9ACC-46B1-B801-FEEC1E5C4F94}" destId="{FAF09442-ECE5-45E4-8CBE-B313941749AD}" srcOrd="0" destOrd="0" presId="urn:microsoft.com/office/officeart/2005/8/layout/radial5"/>
    <dgm:cxn modelId="{0A4F3290-41C0-493A-9A37-23A4FFAAEFA2}" type="presParOf" srcId="{E1F673BA-9ACC-46B1-B801-FEEC1E5C4F94}" destId="{50ABF744-30C3-4F35-958D-66CAB9315FAD}" srcOrd="1" destOrd="0" presId="urn:microsoft.com/office/officeart/2005/8/layout/radial5"/>
    <dgm:cxn modelId="{F7CBFA59-2E27-44A1-90FB-1F756F77E1A2}" type="presParOf" srcId="{50ABF744-30C3-4F35-958D-66CAB9315FAD}" destId="{4A7EC237-0256-4373-B4F6-A29257A60F04}" srcOrd="0" destOrd="0" presId="urn:microsoft.com/office/officeart/2005/8/layout/radial5"/>
    <dgm:cxn modelId="{58431442-6950-4A23-A3DC-49D38363894C}" type="presParOf" srcId="{E1F673BA-9ACC-46B1-B801-FEEC1E5C4F94}" destId="{7E368F13-EB38-4F7C-9443-436DEF90821D}" srcOrd="2" destOrd="0" presId="urn:microsoft.com/office/officeart/2005/8/layout/radial5"/>
    <dgm:cxn modelId="{6681D202-57DC-4EC3-9D72-574B9EE75D72}" type="presParOf" srcId="{E1F673BA-9ACC-46B1-B801-FEEC1E5C4F94}" destId="{A71081CF-EE9F-4D12-869D-CE34F6D233EE}" srcOrd="3" destOrd="0" presId="urn:microsoft.com/office/officeart/2005/8/layout/radial5"/>
    <dgm:cxn modelId="{ADDCDAC4-F0FC-48A6-B898-95D9A320A848}" type="presParOf" srcId="{A71081CF-EE9F-4D12-869D-CE34F6D233EE}" destId="{1B4E03C2-B8C2-4CCE-B4A8-749FFFEA588A}" srcOrd="0" destOrd="0" presId="urn:microsoft.com/office/officeart/2005/8/layout/radial5"/>
    <dgm:cxn modelId="{CC6E83D3-D1FF-45A6-91BB-192E926DD2E0}" type="presParOf" srcId="{E1F673BA-9ACC-46B1-B801-FEEC1E5C4F94}" destId="{48735152-4D4C-457C-A9C9-DFFB3C39BBE1}" srcOrd="4" destOrd="0" presId="urn:microsoft.com/office/officeart/2005/8/layout/radial5"/>
    <dgm:cxn modelId="{7FF9AE3E-D3AB-4EAD-B2E7-6F1B41CEC7C1}" type="presParOf" srcId="{E1F673BA-9ACC-46B1-B801-FEEC1E5C4F94}" destId="{33F9684F-8A13-49D5-B080-B21A97C22DB1}" srcOrd="5" destOrd="0" presId="urn:microsoft.com/office/officeart/2005/8/layout/radial5"/>
    <dgm:cxn modelId="{CD9D57A6-44F1-4FB8-B46D-E0346AF1F122}" type="presParOf" srcId="{33F9684F-8A13-49D5-B080-B21A97C22DB1}" destId="{2851F6B0-5629-40F0-BC60-3880FC868FF8}" srcOrd="0" destOrd="0" presId="urn:microsoft.com/office/officeart/2005/8/layout/radial5"/>
    <dgm:cxn modelId="{D0ECFE39-168B-429D-A70B-64439148DF5B}" type="presParOf" srcId="{E1F673BA-9ACC-46B1-B801-FEEC1E5C4F94}" destId="{2AC0B075-515D-4B43-B9B0-BBE3084D8AC2}" srcOrd="6" destOrd="0" presId="urn:microsoft.com/office/officeart/2005/8/layout/radial5"/>
    <dgm:cxn modelId="{91E4CBEB-48B7-41BD-9EAB-7E6910C8C1E7}" type="presParOf" srcId="{E1F673BA-9ACC-46B1-B801-FEEC1E5C4F94}" destId="{731F681D-3406-4B4F-9CEF-B30D9618C550}" srcOrd="7" destOrd="0" presId="urn:microsoft.com/office/officeart/2005/8/layout/radial5"/>
    <dgm:cxn modelId="{B6745ADF-EECB-4968-BCDE-8ECBA73D36AD}" type="presParOf" srcId="{731F681D-3406-4B4F-9CEF-B30D9618C550}" destId="{527C2223-9585-4E96-B5A7-3AA24D890BBE}" srcOrd="0" destOrd="0" presId="urn:microsoft.com/office/officeart/2005/8/layout/radial5"/>
    <dgm:cxn modelId="{65A77091-361E-4066-BF3F-CCAB564775B9}" type="presParOf" srcId="{E1F673BA-9ACC-46B1-B801-FEEC1E5C4F94}" destId="{E3A3E039-0E74-485F-950C-E06E8DC5AC79}" srcOrd="8" destOrd="0" presId="urn:microsoft.com/office/officeart/2005/8/layout/radial5"/>
    <dgm:cxn modelId="{FA0D95F9-53FB-49F3-B29F-321CC9D79C49}" type="presParOf" srcId="{E1F673BA-9ACC-46B1-B801-FEEC1E5C4F94}" destId="{3B74CEF8-D494-4ACF-8E1A-DA2B21A3D5F0}" srcOrd="9" destOrd="0" presId="urn:microsoft.com/office/officeart/2005/8/layout/radial5"/>
    <dgm:cxn modelId="{B22B6D1F-EE8C-48CA-8AA6-9EA969676F9E}" type="presParOf" srcId="{3B74CEF8-D494-4ACF-8E1A-DA2B21A3D5F0}" destId="{33CC48F3-16EB-4712-8BA7-8C5414743A2E}" srcOrd="0" destOrd="0" presId="urn:microsoft.com/office/officeart/2005/8/layout/radial5"/>
    <dgm:cxn modelId="{96C3A3D5-C66C-4618-BBD5-54658037148E}" type="presParOf" srcId="{E1F673BA-9ACC-46B1-B801-FEEC1E5C4F94}" destId="{689F2BC5-782F-4105-80E7-898E10A8D064}" srcOrd="10" destOrd="0" presId="urn:microsoft.com/office/officeart/2005/8/layout/radial5"/>
    <dgm:cxn modelId="{21C3BFB6-42A7-46C1-AC52-9BC54E631CA1}" type="presParOf" srcId="{E1F673BA-9ACC-46B1-B801-FEEC1E5C4F94}" destId="{8511252C-DECD-4425-AD05-808402E221A4}" srcOrd="11" destOrd="0" presId="urn:microsoft.com/office/officeart/2005/8/layout/radial5"/>
    <dgm:cxn modelId="{6A105D6A-2D36-40C2-9E46-4FA415412A5A}" type="presParOf" srcId="{8511252C-DECD-4425-AD05-808402E221A4}" destId="{1EFF7A7A-2F3E-4DF8-A862-60101C1039A6}" srcOrd="0" destOrd="0" presId="urn:microsoft.com/office/officeart/2005/8/layout/radial5"/>
    <dgm:cxn modelId="{B934451E-2AC5-435C-98C4-BC166F03D663}" type="presParOf" srcId="{E1F673BA-9ACC-46B1-B801-FEEC1E5C4F94}" destId="{68874CDB-16EB-4011-8F4F-DE93B7E2136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09442-ECE5-45E4-8CBE-B313941749AD}">
      <dsp:nvSpPr>
        <dsp:cNvPr id="0" name=""/>
        <dsp:cNvSpPr/>
      </dsp:nvSpPr>
      <dsp:spPr>
        <a:xfrm>
          <a:off x="4282904" y="1818019"/>
          <a:ext cx="1504026" cy="1331550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SutonnyMJ" pitchFamily="2" charset="0"/>
              <a:cs typeface="SutonnyMJ" pitchFamily="2" charset="0"/>
            </a:rPr>
            <a:t>Z_¨ </a:t>
          </a:r>
          <a:r>
            <a:rPr lang="en-US" sz="3200" kern="1200" dirty="0" err="1" smtClean="0">
              <a:latin typeface="SutonnyMJ" pitchFamily="2" charset="0"/>
              <a:cs typeface="SutonnyMJ" pitchFamily="2" charset="0"/>
            </a:rPr>
            <a:t>msiÿY</a:t>
          </a:r>
          <a:endParaRPr lang="en-US" sz="3200" kern="1200" dirty="0">
            <a:latin typeface="SutonnyMJ" pitchFamily="2" charset="0"/>
            <a:cs typeface="SutonnyMJ" pitchFamily="2" charset="0"/>
          </a:endParaRPr>
        </a:p>
      </dsp:txBody>
      <dsp:txXfrm>
        <a:off x="4503164" y="2013020"/>
        <a:ext cx="1063506" cy="941548"/>
      </dsp:txXfrm>
    </dsp:sp>
    <dsp:sp modelId="{50ABF744-30C3-4F35-958D-66CAB9315FAD}">
      <dsp:nvSpPr>
        <dsp:cNvPr id="0" name=""/>
        <dsp:cNvSpPr/>
      </dsp:nvSpPr>
      <dsp:spPr>
        <a:xfrm rot="16259949">
          <a:off x="4921662" y="1355710"/>
          <a:ext cx="257963" cy="452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59682" y="1484944"/>
        <a:ext cx="180574" cy="271637"/>
      </dsp:txXfrm>
    </dsp:sp>
    <dsp:sp modelId="{7E368F13-EB38-4F7C-9443-436DEF90821D}">
      <dsp:nvSpPr>
        <dsp:cNvPr id="0" name=""/>
        <dsp:cNvSpPr/>
      </dsp:nvSpPr>
      <dsp:spPr>
        <a:xfrm>
          <a:off x="4400849" y="0"/>
          <a:ext cx="1331550" cy="133155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wmwW</a:t>
          </a:r>
          <a:endParaRPr lang="en-US" sz="3600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4595850" y="195001"/>
        <a:ext cx="941548" cy="941548"/>
      </dsp:txXfrm>
    </dsp:sp>
    <dsp:sp modelId="{A71081CF-EE9F-4D12-869D-CE34F6D233EE}">
      <dsp:nvSpPr>
        <dsp:cNvPr id="0" name=""/>
        <dsp:cNvSpPr/>
      </dsp:nvSpPr>
      <dsp:spPr>
        <a:xfrm rot="19823372">
          <a:off x="5746274" y="1777673"/>
          <a:ext cx="265620" cy="452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751477" y="1887904"/>
        <a:ext cx="185934" cy="271637"/>
      </dsp:txXfrm>
    </dsp:sp>
    <dsp:sp modelId="{48735152-4D4C-457C-A9C9-DFFB3C39BBE1}">
      <dsp:nvSpPr>
        <dsp:cNvPr id="0" name=""/>
        <dsp:cNvSpPr/>
      </dsp:nvSpPr>
      <dsp:spPr>
        <a:xfrm>
          <a:off x="6016533" y="881773"/>
          <a:ext cx="1331550" cy="133155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wWwfwW</a:t>
          </a:r>
          <a:endParaRPr lang="en-US" sz="2800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6211534" y="1076774"/>
        <a:ext cx="941548" cy="941548"/>
      </dsp:txXfrm>
    </dsp:sp>
    <dsp:sp modelId="{33F9684F-8A13-49D5-B080-B21A97C22DB1}">
      <dsp:nvSpPr>
        <dsp:cNvPr id="0" name=""/>
        <dsp:cNvSpPr/>
      </dsp:nvSpPr>
      <dsp:spPr>
        <a:xfrm rot="1765778">
          <a:off x="5747433" y="2733779"/>
          <a:ext cx="263690" cy="452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752537" y="2804889"/>
        <a:ext cx="184583" cy="271637"/>
      </dsp:txXfrm>
    </dsp:sp>
    <dsp:sp modelId="{2AC0B075-515D-4B43-B9B0-BBE3084D8AC2}">
      <dsp:nvSpPr>
        <dsp:cNvPr id="0" name=""/>
        <dsp:cNvSpPr/>
      </dsp:nvSpPr>
      <dsp:spPr>
        <a:xfrm>
          <a:off x="6016530" y="2747398"/>
          <a:ext cx="1331550" cy="133155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‡</a:t>
          </a:r>
          <a:r>
            <a:rPr lang="en-US" sz="2800" kern="1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g‡gvwi</a:t>
          </a:r>
          <a:r>
            <a:rPr lang="en-US" sz="2800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kern="1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KvW</a:t>
          </a:r>
          <a:r>
            <a:rPr lang="en-US" sz="2800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endParaRPr lang="en-US" sz="2800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6211531" y="2942399"/>
        <a:ext cx="941548" cy="941548"/>
      </dsp:txXfrm>
    </dsp:sp>
    <dsp:sp modelId="{731F681D-3406-4B4F-9CEF-B30D9618C550}">
      <dsp:nvSpPr>
        <dsp:cNvPr id="0" name=""/>
        <dsp:cNvSpPr/>
      </dsp:nvSpPr>
      <dsp:spPr>
        <a:xfrm rot="5341458">
          <a:off x="4909951" y="3180579"/>
          <a:ext cx="281376" cy="452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51439" y="3228924"/>
        <a:ext cx="196963" cy="271637"/>
      </dsp:txXfrm>
    </dsp:sp>
    <dsp:sp modelId="{E3A3E039-0E74-485F-950C-E06E8DC5AC79}">
      <dsp:nvSpPr>
        <dsp:cNvPr id="0" name=""/>
        <dsp:cNvSpPr/>
      </dsp:nvSpPr>
      <dsp:spPr>
        <a:xfrm>
          <a:off x="4400857" y="3680219"/>
          <a:ext cx="1331550" cy="133155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kern="1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cbWªvBf</a:t>
          </a:r>
          <a:endParaRPr lang="en-US" sz="2000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4595858" y="3875220"/>
        <a:ext cx="941548" cy="941548"/>
      </dsp:txXfrm>
    </dsp:sp>
    <dsp:sp modelId="{3B74CEF8-D494-4ACF-8E1A-DA2B21A3D5F0}">
      <dsp:nvSpPr>
        <dsp:cNvPr id="0" name=""/>
        <dsp:cNvSpPr/>
      </dsp:nvSpPr>
      <dsp:spPr>
        <a:xfrm rot="8791529">
          <a:off x="4169175" y="2761008"/>
          <a:ext cx="208370" cy="452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226502" y="2834314"/>
        <a:ext cx="145859" cy="271637"/>
      </dsp:txXfrm>
    </dsp:sp>
    <dsp:sp modelId="{689F2BC5-782F-4105-80E7-898E10A8D064}">
      <dsp:nvSpPr>
        <dsp:cNvPr id="0" name=""/>
        <dsp:cNvSpPr/>
      </dsp:nvSpPr>
      <dsp:spPr>
        <a:xfrm>
          <a:off x="2883351" y="2800493"/>
          <a:ext cx="1331550" cy="133155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‡</a:t>
          </a:r>
          <a:r>
            <a:rPr lang="en-US" sz="3200" kern="1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bvU</a:t>
          </a:r>
          <a:r>
            <a:rPr lang="en-US" sz="3200" kern="12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200" kern="1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eyK</a:t>
          </a:r>
          <a:endParaRPr lang="en-US" sz="3200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3078352" y="2995494"/>
        <a:ext cx="941548" cy="941548"/>
      </dsp:txXfrm>
    </dsp:sp>
    <dsp:sp modelId="{8511252C-DECD-4425-AD05-808402E221A4}">
      <dsp:nvSpPr>
        <dsp:cNvPr id="0" name=""/>
        <dsp:cNvSpPr/>
      </dsp:nvSpPr>
      <dsp:spPr>
        <a:xfrm rot="12635177">
          <a:off x="4103940" y="1777275"/>
          <a:ext cx="237266" cy="452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170168" y="1885929"/>
        <a:ext cx="166086" cy="271637"/>
      </dsp:txXfrm>
    </dsp:sp>
    <dsp:sp modelId="{68874CDB-16EB-4011-8F4F-DE93B7E2136B}">
      <dsp:nvSpPr>
        <dsp:cNvPr id="0" name=""/>
        <dsp:cNvSpPr/>
      </dsp:nvSpPr>
      <dsp:spPr>
        <a:xfrm>
          <a:off x="2785183" y="881780"/>
          <a:ext cx="1331550" cy="133155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K¨v‡giv</a:t>
          </a:r>
          <a:endParaRPr lang="en-US" sz="2800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2980184" y="1076781"/>
        <a:ext cx="941548" cy="941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68682-43E8-4AA9-BF6E-F0CF82294B2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6830D-05D6-4DFC-B169-3ABBC8E2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2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9B27-4F79-433E-9004-D680AB6A50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101120-0323-4B85-8A9A-065C73684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DA9A13-86E9-4012-A5E9-4BBB3138D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6E6093-9A2C-4C82-B544-6914E13D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937AC-EF08-4E98-9B65-215CDA03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756BC3-1CC7-47F1-9FE0-105F5AD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1496A-D25C-408A-A176-10FE8C1D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61DC6F0-E3B8-4738-AC8F-280B22160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36A37C-DE4D-4835-8BA8-84331FED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E64D18-4B53-423E-BDA0-4C4BC38E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5D1C05-F8CE-4270-A324-0F068D2B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91DD468-2C6E-47D5-93BD-420357219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B401E7-2DE1-4030-8912-5D1A6D3E9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27D029-4053-4AFE-8727-A85AD1DC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F364FF-47B8-4E23-97C1-039E9129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F38D4E-C258-439A-AE36-F9E7F182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361633-B6F5-45BF-B353-3305F47A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2A37E2-6424-439A-9173-D5339003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6CF647-A528-4E9E-B10E-B3FA99F9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B97DFE-602F-4BDA-9EE1-2B99F81E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268335-69CA-40AA-BFF5-6A511A73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7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BD550C-A817-49D0-B0AB-1ED42902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12E580-2BCF-4155-B3A8-C6FC61C60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C6BF1E-7A2C-4DB0-82F7-27DCB0A5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AB279D-A7EF-4EBE-BA0F-8AFE85EB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850053-5745-4443-8A01-0644D3C4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FF5BFB-E8A9-47FA-8E2E-499D76DE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BB21FC-BDB8-4DFD-93F0-922581A30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1BA6D9-067B-4797-B09E-00767A3E8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C7F4DC-0681-467F-BA4E-A25DF832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146B82-BD1F-4FB2-A1B3-0F29A6DA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6F3B95-9C26-4466-84FF-36CAAA48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6911AD-C49D-4F34-B97F-C003C38D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063D31-14D5-4533-A008-D6658FAEF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3D572B-4D05-4B2D-B345-C55E5F533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597CE8-D525-4105-A68B-75A374904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B07AA5-F5F5-4A3D-9B53-FC6C1D5AF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62D6A3-0226-447B-A6EF-9CEFAA4A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B502657-FD81-4724-BBDA-B0EEBC37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EC7997-5D93-4B37-A620-67FB37B3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786A0-6C9C-4603-94CA-264537B1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50B2082-490E-4C6E-BAE9-F4C47EB6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000AF7-8206-4FD1-BAAD-A434720A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35D81B-0848-4F4C-BC5A-5EEA4301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3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BAA516D-6366-4AE9-9B15-B0FEA94C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2A5898D-E5C8-49E8-81C1-635D564D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4E58C2-8E55-4950-8ED7-61A9C9B3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E0E83A-C00C-4A27-AD1D-4F932939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24447C-3B36-49B1-837D-D5FCCEB5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877FC0-168D-4BBF-B28C-F5A1ED812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FBBD3D-828B-4C19-8D63-EE0A12D4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EF641D-5FDC-4C49-BAC8-461ADD55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3E7F21-A83A-478F-8E2A-1CE5C85B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2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74BBB-EC4A-40CF-AC93-85BF0C7D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CED4BBF-722C-4F6E-9890-130561811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CECD0A9-1FCF-426D-9D29-C01E22FBC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D58329-AFE4-4370-9D26-9553AED2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558941-F10B-418A-881A-3D843BD8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9977D6-11F4-4D04-B969-9157D8B7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F6C0B0-0635-441C-9BFB-4C4A02F6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56E65E-2F0F-4FAB-94A8-738BCBF2A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396DBF-C266-4DED-9CC0-96DAC2B9C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3E57-9510-4C2F-8D1D-61FE037E15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FB3C68-F79F-40CD-B5AC-FC86403AC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AC8E14-903D-469B-9FA0-01A733178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9" y="-132975"/>
            <a:ext cx="12192000" cy="6861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1"/>
            <a:ext cx="12192000" cy="329786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3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"/>
    </mc:Choice>
    <mc:Fallback xmlns="">
      <p:transition spd="slow" advTm="1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152401"/>
            <a:ext cx="11176000" cy="1771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y‡ii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mivmwi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ejvi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¨ 1876 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Av‡jKRvÛvi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MÖvnvg‡ej</a:t>
            </a:r>
            <a:r>
              <a:rPr lang="en-US" sz="4800" b="1" i="1" dirty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Uwj‡dvb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4800" b="1" i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800" b="1" i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800" b="1" i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099" y="4576300"/>
            <a:ext cx="11176000" cy="653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Gci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iwWI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ZviI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4000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Uwjwfkb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016" y="5348460"/>
            <a:ext cx="11988800" cy="1317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¦ †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hvMv‡hv‡Mi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dvb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`| </a:t>
            </a:r>
            <a:endParaRPr lang="en-US" sz="4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291687"/>
            <a:ext cx="3962400" cy="2127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31" y="2291688"/>
            <a:ext cx="3729869" cy="2134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285119"/>
            <a:ext cx="3759200" cy="21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160" y="1371600"/>
            <a:ext cx="9944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</a:rPr>
              <a:t>Information and communications technology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7600" y="152400"/>
            <a:ext cx="10058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cÖhyw³‡K 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cÖavbZ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2590800"/>
            <a:ext cx="7112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1|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cÖhyw³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4400" y="3505200"/>
            <a:ext cx="7112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 Z_¨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cÖhyw³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4800" y="5105400"/>
            <a:ext cx="11494448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AvR</a:t>
            </a:r>
            <a:r>
              <a:rPr lang="en-US" sz="5400" dirty="0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sz="5400" dirty="0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5400" dirty="0" err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5400" dirty="0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cÖhyw³ </a:t>
            </a:r>
            <a:r>
              <a:rPr lang="en-US" sz="5400" dirty="0" err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5400" dirty="0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5400" dirty="0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sz="5400" dirty="0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8252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1399639"/>
            <a:ext cx="5509492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475839"/>
            <a:ext cx="535120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127555" y="76201"/>
            <a:ext cx="1182765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_‡g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wbw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---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1" y="5257393"/>
            <a:ext cx="549794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Uwjwfk‡bi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Ljvi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Lei †`L‡Z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7261" y="5257392"/>
            <a:ext cx="549794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iwWI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AvenvIqvi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Lei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cvwi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7555" y="158089"/>
            <a:ext cx="1182765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Gici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‡`i Z‡_¨i </a:t>
            </a:r>
            <a:r>
              <a:rPr lang="en-US" sz="4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msMÖ‡ni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Dcvq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---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555" y="5105400"/>
            <a:ext cx="11845381" cy="17543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Rbmvavib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iwWI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Uwjwfkb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msev`c‡Îi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AvenvIqv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Ljvayjv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NUbv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AwfÁZv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Z_¨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| 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1490904"/>
            <a:ext cx="7823199" cy="3413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18" y="1490904"/>
            <a:ext cx="2963081" cy="34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7555" y="76200"/>
            <a:ext cx="1182765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Z_¨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---</a:t>
            </a:r>
            <a:endParaRPr lang="en-US" sz="4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78399"/>
            <a:ext cx="1182765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? ? ?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0159151"/>
              </p:ext>
            </p:extLst>
          </p:nvPr>
        </p:nvGraphicFramePr>
        <p:xfrm>
          <a:off x="609600" y="1498612"/>
          <a:ext cx="10329605" cy="5066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04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F09442-ECE5-45E4-8CBE-B3139417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FAF09442-ECE5-45E4-8CBE-B31394174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BF744-30C3-4F35-958D-66CAB9315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50ABF744-30C3-4F35-958D-66CAB9315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368F13-EB38-4F7C-9443-436DEF908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7E368F13-EB38-4F7C-9443-436DEF908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1081CF-EE9F-4D12-869D-CE34F6D23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A71081CF-EE9F-4D12-869D-CE34F6D23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735152-4D4C-457C-A9C9-DFFB3C39B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48735152-4D4C-457C-A9C9-DFFB3C39B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9684F-8A13-49D5-B080-B21A97C22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33F9684F-8A13-49D5-B080-B21A97C22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C0B075-515D-4B43-B9B0-BBE3084D8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2AC0B075-515D-4B43-B9B0-BBE3084D8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F681D-3406-4B4F-9CEF-B30D9618C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731F681D-3406-4B4F-9CEF-B30D9618C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A3E039-0E74-485F-950C-E06E8DC5A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E3A3E039-0E74-485F-950C-E06E8DC5A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74CEF8-D494-4ACF-8E1A-DA2B21A3D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3B74CEF8-D494-4ACF-8E1A-DA2B21A3D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F2BC5-782F-4105-80E7-898E10A8D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689F2BC5-782F-4105-80E7-898E10A8D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11252C-DECD-4425-AD05-808402E22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8511252C-DECD-4425-AD05-808402E22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74CDB-16EB-4011-8F4F-DE93B7E21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68874CDB-16EB-4011-8F4F-DE93B7E21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8236"/>
            <a:ext cx="12192000" cy="90302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6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66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66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66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66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66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9120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ড্রাইভে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3657600"/>
            <a:ext cx="6299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5892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6400800" cy="2590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299200" y="1066800"/>
            <a:ext cx="5892800" cy="2590800"/>
            <a:chOff x="4724400" y="1066800"/>
            <a:chExt cx="4419600" cy="2590800"/>
          </a:xfrm>
        </p:grpSpPr>
        <p:pic>
          <p:nvPicPr>
            <p:cNvPr id="13" name="Picture 12" descr="download (6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1066800"/>
              <a:ext cx="4419600" cy="2590800"/>
            </a:xfrm>
            <a:prstGeom prst="rect">
              <a:avLst/>
            </a:prstGeom>
          </p:spPr>
        </p:pic>
        <p:sp>
          <p:nvSpPr>
            <p:cNvPr id="4" name="Right Triangle 3"/>
            <p:cNvSpPr/>
            <p:nvPr/>
          </p:nvSpPr>
          <p:spPr>
            <a:xfrm flipH="1">
              <a:off x="7239000" y="1600200"/>
              <a:ext cx="1905000" cy="20346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252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7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7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7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72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7346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" name="Picture 9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6807200" cy="3810000"/>
          </a:xfrm>
          <a:prstGeom prst="rect">
            <a:avLst/>
          </a:prstGeom>
        </p:spPr>
      </p:pic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1066800"/>
            <a:ext cx="487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2" y="228601"/>
            <a:ext cx="6908799" cy="415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228600"/>
            <a:ext cx="4673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87680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ক্রোম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ড্রাইভে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0" y="656771"/>
            <a:ext cx="4470400" cy="4347865"/>
            <a:chOff x="0" y="685800"/>
            <a:chExt cx="3352800" cy="43478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5800"/>
              <a:ext cx="3276600" cy="381000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0" y="4572000"/>
              <a:ext cx="335280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মোবাইল ফোনের  মাধ্যমে তথ্য বিনিময় করা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962400" y="0"/>
            <a:ext cx="4876800" cy="6858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4470400" y="609600"/>
            <a:ext cx="3962400" cy="4424065"/>
            <a:chOff x="3352800" y="609600"/>
            <a:chExt cx="2971800" cy="4424065"/>
          </a:xfrm>
        </p:grpSpPr>
        <p:pic>
          <p:nvPicPr>
            <p:cNvPr id="6" name="Picture 5" descr="download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609600"/>
              <a:ext cx="2895600" cy="3886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429000" y="4572000"/>
              <a:ext cx="2895600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ফেইসবুকের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মাধ্যমে তথ্য বিনিময় করা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8382000" y="685800"/>
            <a:ext cx="3810000" cy="4286310"/>
            <a:chOff x="6286500" y="685800"/>
            <a:chExt cx="2857500" cy="4286310"/>
          </a:xfrm>
        </p:grpSpPr>
        <p:pic>
          <p:nvPicPr>
            <p:cNvPr id="14" name="Picture 13" descr="images (9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00" y="685800"/>
              <a:ext cx="2857500" cy="3810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00800" y="4572000"/>
              <a:ext cx="274320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টেলিফোনের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মাধ্যমে তথ্য বিনিময় করা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5334000"/>
            <a:ext cx="121920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G‡K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0"/>
            <a:ext cx="3962400" cy="2438400"/>
          </a:xfrm>
          <a:prstGeom prst="rect">
            <a:avLst/>
          </a:prstGeom>
        </p:spPr>
      </p:pic>
      <p:pic>
        <p:nvPicPr>
          <p:cNvPr id="6" name="Picture 5" descr="56356+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1"/>
            <a:ext cx="4064000" cy="2065495"/>
          </a:xfrm>
          <a:prstGeom prst="rect">
            <a:avLst/>
          </a:prstGeom>
        </p:spPr>
      </p:pic>
      <p:pic>
        <p:nvPicPr>
          <p:cNvPr id="7" name="Picture 6" descr="gam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13200" cy="2514600"/>
          </a:xfrm>
          <a:prstGeom prst="rect">
            <a:avLst/>
          </a:prstGeom>
        </p:spPr>
      </p:pic>
      <p:pic>
        <p:nvPicPr>
          <p:cNvPr id="8" name="Picture 7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0"/>
            <a:ext cx="42672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04" y="4800600"/>
            <a:ext cx="12192000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আদান-প্রদানের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মাধ্যমসমূহ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65600" y="2446496"/>
            <a:ext cx="8128000" cy="2133600"/>
            <a:chOff x="4013200" y="2438400"/>
            <a:chExt cx="8128000" cy="2133600"/>
          </a:xfrm>
        </p:grpSpPr>
        <p:pic>
          <p:nvPicPr>
            <p:cNvPr id="11" name="Picture 10" descr="downloa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3200" y="2438401"/>
              <a:ext cx="3962400" cy="2133599"/>
            </a:xfrm>
            <a:prstGeom prst="rect">
              <a:avLst/>
            </a:prstGeom>
          </p:spPr>
        </p:pic>
        <p:pic>
          <p:nvPicPr>
            <p:cNvPr id="12" name="Picture 11" descr="download (2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75600" y="2438400"/>
              <a:ext cx="41656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0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9" y="-21771"/>
            <a:ext cx="5403851" cy="4411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13BBB-846C-4B84-9768-0A70011DD27E}"/>
              </a:ext>
            </a:extLst>
          </p:cNvPr>
          <p:cNvSpPr txBox="1"/>
          <p:nvPr/>
        </p:nvSpPr>
        <p:spPr>
          <a:xfrm>
            <a:off x="5689600" y="42265"/>
            <a:ext cx="3759200" cy="1015663"/>
          </a:xfrm>
          <a:prstGeom prst="rect">
            <a:avLst/>
          </a:prstGeom>
          <a:solidFill>
            <a:srgbClr val="D60093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A11F9E-BCDC-4041-B790-F3C38DC3008F}"/>
              </a:ext>
            </a:extLst>
          </p:cNvPr>
          <p:cNvSpPr txBox="1"/>
          <p:nvPr/>
        </p:nvSpPr>
        <p:spPr>
          <a:xfrm>
            <a:off x="-203200" y="4567298"/>
            <a:ext cx="60960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kLi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gyLvR©x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24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gvB‡jvov</a:t>
            </a:r>
            <a:r>
              <a:rPr lang="en-US" sz="2400" b="1" dirty="0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miKvwi</a:t>
            </a:r>
            <a:r>
              <a:rPr lang="en-US" sz="2400" b="1" dirty="0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cÖv_wgK</a:t>
            </a:r>
            <a:r>
              <a:rPr lang="en-US" sz="2400" b="1" dirty="0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 we`¨</a:t>
            </a:r>
            <a:r>
              <a:rPr lang="en-US" sz="2400" b="1" dirty="0" err="1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vjq</a:t>
            </a:r>
            <a:r>
              <a:rPr lang="en-US" sz="2800" b="1" dirty="0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gvnbMÄ</a:t>
            </a:r>
            <a:r>
              <a:rPr lang="en-US" sz="2400" b="1" dirty="0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, †</a:t>
            </a:r>
            <a:r>
              <a:rPr lang="en-US" sz="2400" b="1" dirty="0" err="1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bÎ‡Kvbv</a:t>
            </a:r>
            <a:r>
              <a:rPr lang="en-US" sz="2400" b="1" dirty="0" smtClean="0">
                <a:solidFill>
                  <a:srgbClr val="FF0000"/>
                </a:solidFill>
                <a:latin typeface="TonnySushree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shekhar.asru2000@gmail.com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C5C0CA-9106-4138-BC1C-758DDB13E3F7}"/>
              </a:ext>
            </a:extLst>
          </p:cNvPr>
          <p:cNvSpPr txBox="1"/>
          <p:nvPr/>
        </p:nvSpPr>
        <p:spPr>
          <a:xfrm>
            <a:off x="5486400" y="3034368"/>
            <a:ext cx="6635645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200" b="1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200" b="1" dirty="0">
                <a:solidFill>
                  <a:srgbClr val="3333CC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 smtClean="0">
              <a:solidFill>
                <a:srgbClr val="3333CC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অধ্যায়:দ্বাদশ</a:t>
            </a:r>
            <a:endParaRPr lang="en-US" sz="32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28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</a:t>
            </a:r>
            <a:r>
              <a:rPr lang="bn-BD" sz="28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bn-BD" sz="28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sho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0" y="0"/>
            <a:ext cx="2540000" cy="252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5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wnload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405" y="714504"/>
            <a:ext cx="4876800" cy="18148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2"/>
            <a:ext cx="12192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2514600"/>
            <a:ext cx="9956800" cy="3429000"/>
            <a:chOff x="914400" y="2514600"/>
            <a:chExt cx="7467600" cy="3429000"/>
          </a:xfrm>
        </p:grpSpPr>
        <p:sp>
          <p:nvSpPr>
            <p:cNvPr id="12" name="Oval 11"/>
            <p:cNvSpPr/>
            <p:nvPr/>
          </p:nvSpPr>
          <p:spPr>
            <a:xfrm>
              <a:off x="914400" y="2514600"/>
              <a:ext cx="26670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শিক্ষাক্ষেত্রে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2514600"/>
              <a:ext cx="26670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চিকিৎসা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ক্ষেত্রে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276600" y="5181600"/>
              <a:ext cx="2667000" cy="76200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কৃষিক্ষেত্রে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9893" y="3124200"/>
            <a:ext cx="11973312" cy="2008496"/>
            <a:chOff x="74920" y="3124200"/>
            <a:chExt cx="8979984" cy="20084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0" y="3151496"/>
              <a:ext cx="41148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Picture 20" descr="images_01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0504" y="3124200"/>
              <a:ext cx="4724400" cy="2008496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203200" y="5939136"/>
            <a:ext cx="11988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cÖhyw³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e¨vcK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ত্রসেছে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827" y="5846802"/>
            <a:ext cx="120981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829" y="692481"/>
            <a:ext cx="6900895" cy="1860858"/>
            <a:chOff x="70371" y="692481"/>
            <a:chExt cx="5175671" cy="18608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1" y="705489"/>
              <a:ext cx="2466975" cy="1847850"/>
            </a:xfrm>
            <a:prstGeom prst="rect">
              <a:avLst/>
            </a:prstGeom>
            <a:ln w="57150" cmpd="dbl">
              <a:solidFill>
                <a:schemeClr val="bg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976" y="692481"/>
              <a:ext cx="2662066" cy="1843727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99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 rot="20328697">
            <a:off x="-176906" y="484701"/>
            <a:ext cx="3531372" cy="1447800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সংযোগ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9200" y="381000"/>
            <a:ext cx="78232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90 ও 91পৃষ্টা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43201" y="2057400"/>
            <a:ext cx="9144000" cy="4553498"/>
            <a:chOff x="2573669" y="1771102"/>
            <a:chExt cx="6341731" cy="47820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669" y="1771102"/>
              <a:ext cx="3065131" cy="47820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622" y="1771102"/>
              <a:ext cx="3151778" cy="478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1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78400" y="130628"/>
            <a:ext cx="2641600" cy="478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Z_¨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QK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610" y="762001"/>
            <a:ext cx="5713791" cy="478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* †h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t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611" y="1436916"/>
            <a:ext cx="5736375" cy="478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**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t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611" y="2598058"/>
            <a:ext cx="5736376" cy="478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***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hLvb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†_‡K Z_¨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t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611" y="3886201"/>
            <a:ext cx="5736376" cy="478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****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msM„nxZ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Z_¨ t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4001" y="762001"/>
            <a:ext cx="5225143" cy="478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AvenvIqvi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Lei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0759" y="1436916"/>
            <a:ext cx="5174343" cy="8490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msev`cÎ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iwWI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wUwfi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Lei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7693" y="2598058"/>
            <a:ext cx="5174344" cy="8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msev`cÎ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iwWI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wUwfi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‡g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9200" y="3581400"/>
            <a:ext cx="56896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AvMvgx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AvKvk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gNv”Qbœ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2|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nvjKv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†`‡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yGK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RvqMvq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fvix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500" dirty="0" smtClean="0">
                <a:latin typeface="SutonnyMJ" pitchFamily="2" charset="0"/>
                <a:cs typeface="SutonnyMJ" pitchFamily="2" charset="0"/>
              </a:rPr>
              <a:t>3| †`‡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Af¨šÍ‡ii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bŠhvb‡K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mZK©Zvi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mwnZ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PjvPj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| 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149600" y="152400"/>
            <a:ext cx="6604000" cy="1295400"/>
          </a:xfrm>
          <a:prstGeom prst="wedgeRectCallout">
            <a:avLst>
              <a:gd name="adj1" fmla="val -19661"/>
              <a:gd name="adj2" fmla="val 1039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k~Y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¨¯’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cyib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33600"/>
            <a:ext cx="11684000" cy="441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ক.আমাদের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………..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খ.তথ্য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……।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গ.আলেকজান্ডার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গ্রাহামবেল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……….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ঘ.প্রতিদিন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………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ঙ.তথ্য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………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6401" y="2667000"/>
            <a:ext cx="2244876" cy="6096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800" y="3810000"/>
            <a:ext cx="1625600" cy="5334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9600" y="4267200"/>
            <a:ext cx="2133600" cy="5334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1" y="4953000"/>
            <a:ext cx="1954591" cy="457200"/>
          </a:xfrm>
          <a:prstGeom prst="rect">
            <a:avLst/>
          </a:prstGeom>
          <a:solidFill>
            <a:srgbClr val="D6009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8400" y="5410200"/>
            <a:ext cx="1828800" cy="609600"/>
          </a:xfrm>
          <a:prstGeom prst="rect">
            <a:avLst/>
          </a:prstGeom>
          <a:solidFill>
            <a:srgbClr val="442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সাজাতে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628" y="152400"/>
            <a:ext cx="59944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??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1" y="1004208"/>
            <a:ext cx="3657600" cy="1066799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/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2249714"/>
            <a:ext cx="3657600" cy="685800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? 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5602" y="2229758"/>
            <a:ext cx="7823199" cy="705757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Z_¨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Z_¨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Z_¨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I Z_¨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wewbg‡qi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hš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¿ D™¢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veb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 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5602" y="1004207"/>
            <a:ext cx="7823199" cy="1066800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s-I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আন্তর্জাল বা ইন্টারনেট হল সারা পৃথিবী জুড়ে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indent="-342900" algn="just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as-I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বিস্তৃত, পরস্পরের সাথে সংযুক্ত অনেকগুলো কম্পিউটার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indent="-342900" algn="just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as-I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নেটওয়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র্কের সম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ষ্টি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1" y="4648200"/>
            <a:ext cx="3657600" cy="838200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4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Z_¨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msMÖ‡ni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4wU</a:t>
            </a:r>
          </a:p>
          <a:p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Dr‡mi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 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1" y="3135084"/>
            <a:ext cx="3657600" cy="1284516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3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‡K, KZ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Uwj‡dvb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?   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5601" y="3180444"/>
            <a:ext cx="7823200" cy="1239157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1876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Av‡jKRvÛvi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MÖvnvg‡ej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Uwj‡dvb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1" y="5715000"/>
            <a:ext cx="3657600" cy="685800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5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Z_¨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msiÿ‡bi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4wU cÖhyw³i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 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5602" y="4635501"/>
            <a:ext cx="7823199" cy="705757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RbMb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msev`cÎ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5925" y="5695044"/>
            <a:ext cx="7832875" cy="705757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wmwW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/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wWwfwW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g‡gvwi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KvW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©, †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cb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WªvBf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¸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Mj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WªvBf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6319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685800"/>
            <a:ext cx="11785600" cy="2438400"/>
            <a:chOff x="1243382" y="511492"/>
            <a:chExt cx="7062418" cy="29937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ECC3B97-2D15-4D1F-B704-261C1D3FA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609600"/>
              <a:ext cx="2971800" cy="2895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Right Arrow 12"/>
            <p:cNvSpPr/>
            <p:nvPr/>
          </p:nvSpPr>
          <p:spPr>
            <a:xfrm rot="20053376">
              <a:off x="1243382" y="511492"/>
              <a:ext cx="4287555" cy="2330955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11200" y="3962400"/>
            <a:ext cx="10871200" cy="167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Ki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5wU cÖhyw³i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|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-gif-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41" y="-29570"/>
            <a:ext cx="12192000" cy="6858000"/>
          </a:xfrm>
          <a:prstGeom prst="rect">
            <a:avLst/>
          </a:prstGeom>
          <a:solidFill>
            <a:srgbClr val="FF00FF"/>
          </a:solidFill>
        </p:spPr>
      </p:pic>
      <p:sp>
        <p:nvSpPr>
          <p:cNvPr id="3" name="Oval 2"/>
          <p:cNvSpPr/>
          <p:nvPr/>
        </p:nvSpPr>
        <p:spPr>
          <a:xfrm>
            <a:off x="0" y="0"/>
            <a:ext cx="8229600" cy="2514600"/>
          </a:xfrm>
          <a:prstGeom prst="ellipse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28600"/>
            <a:ext cx="11785600" cy="6522719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235200" y="228600"/>
            <a:ext cx="7315200" cy="1828800"/>
          </a:xfrm>
          <a:prstGeom prst="horizontalScroll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6733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১১.২.২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১১.২.৩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ত্রবং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1"/>
            <a:ext cx="11988800" cy="1409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85900"/>
            <a:ext cx="11988800" cy="529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57" y="4120753"/>
            <a:ext cx="3914019" cy="255454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711200" y="152400"/>
            <a:ext cx="10972800" cy="838200"/>
          </a:xfrm>
          <a:prstGeom prst="verticalScroll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1066800"/>
            <a:ext cx="12192001" cy="5867400"/>
            <a:chOff x="0" y="1066800"/>
            <a:chExt cx="9144001" cy="58674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1066800"/>
              <a:ext cx="9144001" cy="5867400"/>
              <a:chOff x="0" y="990600"/>
              <a:chExt cx="9144001" cy="5867400"/>
            </a:xfrm>
          </p:grpSpPr>
          <p:pic>
            <p:nvPicPr>
              <p:cNvPr id="5" name="Picture 4" descr="images (16)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5600" y="5143500"/>
                <a:ext cx="3505200" cy="1714500"/>
              </a:xfrm>
              <a:prstGeom prst="rect">
                <a:avLst/>
              </a:prstGeom>
            </p:spPr>
          </p:pic>
          <p:pic>
            <p:nvPicPr>
              <p:cNvPr id="6" name="Picture 5" descr="images (9)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4600" y="2590800"/>
                <a:ext cx="2819400" cy="1981200"/>
              </a:xfrm>
              <a:prstGeom prst="rect">
                <a:avLst/>
              </a:prstGeom>
            </p:spPr>
          </p:pic>
          <p:pic>
            <p:nvPicPr>
              <p:cNvPr id="7" name="Picture 6" descr="download (1)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2743200"/>
                <a:ext cx="2895600" cy="1676400"/>
              </a:xfrm>
              <a:prstGeom prst="rect">
                <a:avLst/>
              </a:prstGeom>
            </p:spPr>
          </p:pic>
          <p:pic>
            <p:nvPicPr>
              <p:cNvPr id="8" name="Picture 7" descr="download (6)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4600" y="4572000"/>
                <a:ext cx="2819401" cy="2286000"/>
              </a:xfrm>
              <a:prstGeom prst="rect">
                <a:avLst/>
              </a:prstGeom>
            </p:spPr>
          </p:pic>
          <p:pic>
            <p:nvPicPr>
              <p:cNvPr id="9" name="Picture 8" descr="download (7)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4600" y="990600"/>
                <a:ext cx="2819400" cy="1619250"/>
              </a:xfrm>
              <a:prstGeom prst="rect">
                <a:avLst/>
              </a:prstGeom>
            </p:spPr>
          </p:pic>
          <p:pic>
            <p:nvPicPr>
              <p:cNvPr id="10" name="Picture 9" descr="download (4)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990600"/>
                <a:ext cx="2819400" cy="1743075"/>
              </a:xfrm>
              <a:prstGeom prst="rect">
                <a:avLst/>
              </a:prstGeom>
            </p:spPr>
          </p:pic>
          <p:pic>
            <p:nvPicPr>
              <p:cNvPr id="11" name="Picture 10" descr="download (9)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4419600"/>
                <a:ext cx="2895600" cy="2438400"/>
              </a:xfrm>
              <a:prstGeom prst="rect">
                <a:avLst/>
              </a:prstGeom>
            </p:spPr>
          </p:pic>
          <p:pic>
            <p:nvPicPr>
              <p:cNvPr id="12" name="Picture 11" descr="images (3)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9400" y="990600"/>
                <a:ext cx="3505200" cy="1590675"/>
              </a:xfrm>
              <a:prstGeom prst="rect">
                <a:avLst/>
              </a:prstGeom>
            </p:spPr>
          </p:pic>
        </p:grpSp>
        <p:pic>
          <p:nvPicPr>
            <p:cNvPr id="15" name="Picture 14" descr="download (9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05100" y="2569029"/>
              <a:ext cx="3604986" cy="2057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3715657" y="2654300"/>
            <a:ext cx="4572000" cy="25908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FF00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86405" y="68236"/>
            <a:ext cx="3048000" cy="660779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805" y="4936131"/>
            <a:ext cx="11887200" cy="187410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SutonnyMJ" pitchFamily="2" charset="0"/>
              </a:rPr>
              <a:t>স্যাটেলাইট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SutonnyMJ" pitchFamily="2" charset="0"/>
              </a:rPr>
              <a:t> হলো মহাকাশে উৎক্ষেপিত বৈজ্ঞানিক প্রক্রিয়ায় উদ্ভাবিত উপগ্রহ। </a:t>
            </a:r>
            <a:r>
              <a:rPr lang="as-IN" sz="3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SutonnyMJ" pitchFamily="2" charset="0"/>
              </a:rPr>
              <a:t>স্যাটেলাইট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SutonnyMJ" pitchFamily="2" charset="0"/>
              </a:rPr>
              <a:t> বা কৃত্রিম উপগ্রহের মাধ্যমে বিশ্বের বিভিন্ন জায়গার খবর আমরা নিমিষেই পেয়ে যাই। 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832511"/>
            <a:ext cx="9572172" cy="40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101608" y="0"/>
            <a:ext cx="3278117" cy="68238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96" y="5108816"/>
            <a:ext cx="12110111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ব্যাপী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তারহীন যোগাযোগ ব্যব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5532" y="838200"/>
            <a:ext cx="12014579" cy="4197824"/>
            <a:chOff x="-1" y="838200"/>
            <a:chExt cx="9144001" cy="3733800"/>
          </a:xfrm>
        </p:grpSpPr>
        <p:pic>
          <p:nvPicPr>
            <p:cNvPr id="26" name="Picture 25" descr="download (8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838200"/>
              <a:ext cx="2438400" cy="3733800"/>
            </a:xfrm>
            <a:prstGeom prst="rect">
              <a:avLst/>
            </a:prstGeom>
          </p:spPr>
        </p:pic>
        <p:pic>
          <p:nvPicPr>
            <p:cNvPr id="25" name="Picture 24" descr="download (7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1" y="838200"/>
              <a:ext cx="2895600" cy="3733800"/>
            </a:xfrm>
            <a:prstGeom prst="rect">
              <a:avLst/>
            </a:prstGeom>
          </p:spPr>
        </p:pic>
        <p:pic>
          <p:nvPicPr>
            <p:cNvPr id="27" name="Picture 26" descr="download (1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838200"/>
              <a:ext cx="3810001" cy="373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47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152400"/>
            <a:ext cx="113792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AvaywbKKv‡j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hvMv‡hv‡Mi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e¨vib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cvI‡qj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wkwjs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1832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UwjMÖvd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438004"/>
            <a:ext cx="6096000" cy="4934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466720"/>
            <a:ext cx="4876800" cy="219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810000"/>
            <a:ext cx="4876800" cy="25624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4400" y="6410184"/>
            <a:ext cx="5283200" cy="371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e¨vib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cvI‡qj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wkwjs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4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793</Words>
  <Application>Microsoft Office PowerPoint</Application>
  <PresentationFormat>Custom</PresentationFormat>
  <Paragraphs>105</Paragraphs>
  <Slides>26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198</cp:revision>
  <dcterms:created xsi:type="dcterms:W3CDTF">2020-05-10T09:35:10Z</dcterms:created>
  <dcterms:modified xsi:type="dcterms:W3CDTF">2020-09-18T10:58:02Z</dcterms:modified>
</cp:coreProperties>
</file>