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996" r:id="rId2"/>
    <p:sldMasterId id="2147484008" r:id="rId3"/>
    <p:sldMasterId id="2147484062" r:id="rId4"/>
  </p:sldMasterIdLst>
  <p:notesMasterIdLst>
    <p:notesMasterId r:id="rId23"/>
  </p:notesMasterIdLst>
  <p:sldIdLst>
    <p:sldId id="276" r:id="rId5"/>
    <p:sldId id="284" r:id="rId6"/>
    <p:sldId id="259" r:id="rId7"/>
    <p:sldId id="266" r:id="rId8"/>
    <p:sldId id="26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2" r:id="rId20"/>
    <p:sldId id="26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4620"/>
    <a:srgbClr val="00421E"/>
    <a:srgbClr val="003A1A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7" autoAdjust="0"/>
  </p:normalViewPr>
  <p:slideViewPr>
    <p:cSldViewPr>
      <p:cViewPr varScale="1">
        <p:scale>
          <a:sx n="82" d="100"/>
          <a:sy n="82" d="100"/>
        </p:scale>
        <p:origin x="5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343F-DA76-405D-BDF1-5B38A851F355}" type="datetimeFigureOut">
              <a:rPr lang="en-US" smtClean="0"/>
              <a:t>18/09/20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D394-53CF-4CAE-8C86-DF3068AF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BD394-53CF-4CAE-8C86-DF3068AF49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BD394-53CF-4CAE-8C86-DF3068AF49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1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5EC3-6CDC-41FA-9EFF-856D8E74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444D2-08CB-4F8B-B397-B5CD9C6D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41B3-6E6A-407B-9875-EC517EB1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F8CF-D9C1-483E-B58B-FC1A5D6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9B47-EFC5-4989-B72E-72B7E6D6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DD4A-0F96-488E-BB4F-C26B273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E359-A8DF-4088-9F1B-0E187C9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9884-7FD6-4309-9F63-14EB58D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7C11-2E5E-4776-B6A2-594A715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E253-B13B-4D1C-97BC-5259FCEC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26A-D062-4C88-948F-BAD88835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2FFD-4634-4B9B-982B-082B1196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6579-767D-4265-A479-EDC49E96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AA18-40F3-4034-A8DA-DE1AD8B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720A-021B-4C3D-9247-6635D49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C728-55BD-488E-9462-F557DAFA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4A7B-4DBB-452A-B3B4-0B930265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DF6C9-7827-4C57-A3E4-6852D4F9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8AC91-5BC1-412F-B7A6-4B5E9C67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FD4DE-CE55-4079-B5B2-66428AA2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3EFD6-3CD1-4797-9C39-657BF52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9DD6-71D7-4A73-8F61-B97D4998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E8E5-3112-4904-85DC-1D09D6F1A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26B7-8112-4BDF-8998-911B3FD4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1F2F3-C88E-4AB5-B440-2B0E5AFAD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EAEC6-0D7D-4FFA-97DE-E594A2EF2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34FB4-826E-406D-A767-CAD16113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338CA-FBB7-459D-B8CB-C0932F6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31F42-62CE-4432-8137-07AD5995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5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0A65-7B60-48F2-9572-3FB4F54A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84A25-A5E3-4FDD-BD5C-3D06B48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8D7F5-79C5-48E8-9A67-3B25E3C7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D1135-238A-4EE5-ADEC-4034227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9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0A22-C301-4ABF-A6D6-2995EB6A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01BFC-7D29-4024-9FCA-55FA38DE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BEB6-A27A-4FA6-9652-458E759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29E6-10FA-4A3D-B57D-1860306E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2446-75BD-495F-9BFD-5E04DE30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14F29-3C9C-42B2-8E1D-21A7C25D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01574-70EF-4EFB-8B8F-423FE825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0D62-8029-49B0-B5E7-BAD71CE2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F4A31-C96E-4233-9ED4-0A02AFAC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267A-FA23-4666-9789-1185A463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F1599-EA49-40D6-9006-4C0D6F31A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B285C-1653-42EE-B40B-73674A961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3747-5551-40A4-B5B0-1C39C1AB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552B4-C0D6-48C5-B65F-E3352E80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B358-2797-433D-AF79-6D2DE8B4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D291-85C5-4C43-AA5F-C91B25EA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99350-4A7E-4120-B348-A43CD062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3912A-460F-4F48-A634-80E21AE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EED5-6965-4175-B284-72BD8B50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E2C0-615F-4897-99A9-1D0B5BDF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65D14-40D9-4C62-BA31-B546817B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7CDA7-1279-4CA8-AEDA-0DE4F62D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86F3-1474-4C94-B8E4-65862476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5DA8-99AB-41FF-8A0E-91523A2D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6F03-9A4E-4739-BC7E-A18149A7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3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0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0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7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68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1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36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3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35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42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42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5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75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00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9A2C-C3D8-4A64-8DE2-2900851E2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FB844-D11A-43E2-B6E8-6BBE196F5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153D-7C6A-4045-A24C-71A3AFA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12A5-EEDF-4061-9E55-8FA5C43C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1B0D8-7195-420F-82BE-D3B11D9E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4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3772-EF84-47DB-8FA8-07E14036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76F1-DE92-40C6-8973-24959657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2BAE9-2F0E-4E4C-851D-3B596415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8E1D-9CE4-4695-897D-933EFEBB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F134-33F7-4626-93BB-26242497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5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FC2-E9D0-4AEB-8F38-7D1D0DA5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EF7CC-98A9-4BD1-BF01-FBD61C4D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74A6-0196-4AD8-8D98-55ED39FC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AD65-AC29-4755-8AF3-50CC9123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7443A-84C0-47EC-8D44-ECF1184B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4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8B83-E3AB-40B3-A70C-5E0C46E5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E0F9-8B3D-4536-82C8-8AF9912D7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C1161-43A2-40D7-AF92-F4825BCA5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C8B3B-EFF9-49BC-91E4-A7B25C00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5D6F4-E683-4DA9-BF19-CDF21F3F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7107D-D00B-4192-8EFB-0B000666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B77-6423-4392-BB68-45A338FB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9D42-4BF6-4466-A66B-04C9BF51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3FA7-5DE9-45DE-8220-6121D73F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D8AF-DD25-4B3A-8901-85CDD8C48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878D-44C2-4141-9A98-2B034D8D4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18602-3C3B-4D5F-87F0-680EF079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34DB1-925F-4067-A323-905F0807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9E8CD-491C-43A2-ADEA-4839C02B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49FD-61DA-402C-8C01-63D919CB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92909-A21E-47A4-ADF7-DCB8FFA1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EDBD1-95BA-4CDB-93C6-82940B0F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925C3-65A7-4ACA-860B-8FD48B5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4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4E79E-77DC-463E-AF2C-DE7F95BB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DA4D-177D-4B29-94AF-4ED8F9D4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F481B-C4E8-46D6-834E-32C4B180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9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06D0-9A70-4087-B12D-DF0BB94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6AC2-FED7-4B8F-82E5-529E38A8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3A317-DA92-4B44-BBE2-E7DC0EFFC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59783-C0ED-41C6-952F-1EAD4B64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2EAB-FFE3-4F97-82EF-F32CADD1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9C0A0-5F14-4155-82EF-A7E2A7F5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4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FDCF-7EDA-4E50-9C2A-7C1B2435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34953-84C0-4DCF-8E31-B625C3431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0DF9A-6814-46FF-907F-FA838C0DD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E1833-8B96-46B1-87C6-1BB0464A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5FA1A-B7B1-4CAC-AD0A-E09C9436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67C2B-3743-4BDB-8200-BA0F2110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E25C-97CA-4D56-AF4A-4B6F5FEB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35C7F-C219-4E0F-9618-4AEA7C7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B346-1CFB-4CC0-AEA7-45B88E9B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18B2-5F2C-4CB2-AE88-61C0C10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A62D-2852-41FA-8E9F-91425C84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4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70E88-760A-4CD2-A165-98C835B34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02B86-0D24-4519-8490-9D1F4302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2498-711D-48E1-99FE-2113DD6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59E4-A43B-4969-AD3F-61FC46E3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F864-DF33-4E2D-BB2E-C3040B1D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25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A9D6B-2E9D-434D-8351-095A70DB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B49D-17DF-4BA4-B4DE-19876781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7CDA-616E-4954-8932-89FF9C451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F1A8-F4B2-4269-AF6A-20859C553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3F8D-2943-483A-AD74-45BFDEFA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923F3-504F-4396-B79B-CD9452A4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A01C-A5AF-42E7-9E62-0802B0DB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1D08-E1EE-4D19-B2B1-A47A21C5A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DF24-DB27-4ED3-B85B-5D34F8EF0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DEB3-24D8-4A06-A630-62BD61472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web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_yQD0U3ZtCs?feature=oembed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32.jpe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3EE95-8909-40F1-9954-683156F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0"/>
            <a:ext cx="9152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E6CBB-C79E-4720-98ED-278961D11156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D75B4-6F9A-42BE-BD35-9E974C301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7" y="1236390"/>
            <a:ext cx="4137293" cy="310701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28FBD8-0D8D-46E5-A2BF-B2AA183AE048}"/>
              </a:ext>
            </a:extLst>
          </p:cNvPr>
          <p:cNvSpPr/>
          <p:nvPr/>
        </p:nvSpPr>
        <p:spPr>
          <a:xfrm rot="2225109">
            <a:off x="528878" y="1179220"/>
            <a:ext cx="1608846" cy="2734559"/>
          </a:xfrm>
          <a:prstGeom prst="ellipse">
            <a:avLst/>
          </a:prstGeom>
          <a:noFill/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254E687-5740-4926-BEEC-A9E33EAED65D}"/>
              </a:ext>
            </a:extLst>
          </p:cNvPr>
          <p:cNvSpPr/>
          <p:nvPr/>
        </p:nvSpPr>
        <p:spPr>
          <a:xfrm>
            <a:off x="2855290" y="2362200"/>
            <a:ext cx="802310" cy="7620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C172A8A-F190-4FF5-9F07-A96001D2E9ED}"/>
              </a:ext>
            </a:extLst>
          </p:cNvPr>
          <p:cNvSpPr/>
          <p:nvPr/>
        </p:nvSpPr>
        <p:spPr>
          <a:xfrm>
            <a:off x="381000" y="3657600"/>
            <a:ext cx="304800" cy="9906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2D88B-7B1D-411C-9400-34F86E23AB61}"/>
              </a:ext>
            </a:extLst>
          </p:cNvPr>
          <p:cNvSpPr txBox="1"/>
          <p:nvPr/>
        </p:nvSpPr>
        <p:spPr>
          <a:xfrm>
            <a:off x="76200" y="4719935"/>
            <a:ext cx="476172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দানাহীন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5EDF9-31A9-4B3B-88BC-4E37DC089F80}"/>
              </a:ext>
            </a:extLst>
          </p:cNvPr>
          <p:cNvSpPr txBox="1"/>
          <p:nvPr/>
        </p:nvSpPr>
        <p:spPr>
          <a:xfrm rot="16200000">
            <a:off x="3023905" y="2905913"/>
            <a:ext cx="40897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দানাযুক্ত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FA0DBF0-C3F0-4E19-A979-2187D99552A8}"/>
              </a:ext>
            </a:extLst>
          </p:cNvPr>
          <p:cNvSpPr/>
          <p:nvPr/>
        </p:nvSpPr>
        <p:spPr>
          <a:xfrm>
            <a:off x="3505200" y="2667000"/>
            <a:ext cx="1219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CFC953-95B0-4A29-8814-3EA43CA3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5" y="1265082"/>
            <a:ext cx="3605767" cy="3916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EAAEB-5BE5-4564-89B0-F733C931D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721"/>
            <a:ext cx="8990052" cy="1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E6CBB-C79E-4720-98ED-278961D11156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D75B4-6F9A-42BE-BD35-9E974C301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36390"/>
            <a:ext cx="2285999" cy="52406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73BFB6-0047-47A8-AB14-34B00FF2BD8D}"/>
              </a:ext>
            </a:extLst>
          </p:cNvPr>
          <p:cNvSpPr/>
          <p:nvPr/>
        </p:nvSpPr>
        <p:spPr>
          <a:xfrm>
            <a:off x="2502159" y="1269046"/>
            <a:ext cx="6553199" cy="2540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অ্যাগ্রানুলোসাইট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দানাহীন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লিম্ফনোড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টনসিল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প্লীহা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A2E02-9FEB-479D-BEEB-185B2A2A16A0}"/>
              </a:ext>
            </a:extLst>
          </p:cNvPr>
          <p:cNvSpPr/>
          <p:nvPr/>
        </p:nvSpPr>
        <p:spPr>
          <a:xfrm>
            <a:off x="2514600" y="4038600"/>
            <a:ext cx="6553199" cy="2540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গ্রানুলোসাইট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দানাযুক্ত।নিউক্লিয়াসের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১.নিউট্রোফিল ২.ইওসিনোফিল ও ৩.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বেসোফিল।নিউট্রোফিল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ভক্ষণ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ইওসিনোফিল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বেসোফিল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হিস্টামিন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এলার্জি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করে।বেসোফিল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হেপারিন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নি:সৃত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রক্তবাহিকায়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বাধঁতে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44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EE344-DF70-479C-83FE-F1E0EE0F6AF5}"/>
              </a:ext>
            </a:extLst>
          </p:cNvPr>
          <p:cNvSpPr txBox="1"/>
          <p:nvPr/>
        </p:nvSpPr>
        <p:spPr>
          <a:xfrm>
            <a:off x="76200" y="76200"/>
            <a:ext cx="8991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থ্রোম্বোসাইটের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938ED-D85B-4927-A813-98F3EEC5D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8" y="1143001"/>
            <a:ext cx="4408862" cy="1981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02356-487B-4112-84DC-E63EFEF07D8E}"/>
              </a:ext>
            </a:extLst>
          </p:cNvPr>
          <p:cNvSpPr txBox="1"/>
          <p:nvPr/>
        </p:nvSpPr>
        <p:spPr>
          <a:xfrm>
            <a:off x="457200" y="31242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থ্রোম্বোসাইট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74697-4582-4EF6-86F4-4EAF536E2F5C}"/>
              </a:ext>
            </a:extLst>
          </p:cNvPr>
          <p:cNvSpPr txBox="1"/>
          <p:nvPr/>
        </p:nvSpPr>
        <p:spPr>
          <a:xfrm>
            <a:off x="4572000" y="1142999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মাইট্রোকন্ড্রিয়া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গলগিবস্তু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থ্রোম্বোসাইট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প্লেইটলেট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0B873-785C-4524-AFAE-716FB0E5EEBE}"/>
              </a:ext>
            </a:extLst>
          </p:cNvPr>
          <p:cNvSpPr txBox="1"/>
          <p:nvPr/>
        </p:nvSpPr>
        <p:spPr>
          <a:xfrm>
            <a:off x="181799" y="3505199"/>
            <a:ext cx="4408862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প্লেইটলেট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অস্থিমজ্জা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ঘনমিমি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বাধঁতে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BEB4A-5A3E-4DB8-B26E-E0FD6A79007C}"/>
              </a:ext>
            </a:extLst>
          </p:cNvPr>
          <p:cNvSpPr txBox="1"/>
          <p:nvPr/>
        </p:nvSpPr>
        <p:spPr>
          <a:xfrm>
            <a:off x="4800600" y="3048000"/>
            <a:ext cx="42672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থ্রোম্বোসাইটের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Online Media 2" title="Blood Clot Formation - Coagulation Factors &amp; Platelets">
            <a:hlinkClick r:id="" action="ppaction://media"/>
            <a:extLst>
              <a:ext uri="{FF2B5EF4-FFF2-40B4-BE49-F238E27FC236}">
                <a16:creationId xmlns:a16="http://schemas.microsoft.com/office/drawing/2014/main" id="{FEDAFD9C-A2F1-4D78-8009-EDAD2C4B02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20060" y="3581400"/>
            <a:ext cx="4523940" cy="29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5" grpId="0"/>
      <p:bldP spid="6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76200" y="70009"/>
            <a:ext cx="8915400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F97E8-CD1B-4AE7-9205-48273C569DFF}"/>
              </a:ext>
            </a:extLst>
          </p:cNvPr>
          <p:cNvSpPr txBox="1"/>
          <p:nvPr/>
        </p:nvSpPr>
        <p:spPr>
          <a:xfrm>
            <a:off x="2971800" y="95496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258192-AC69-4D14-85FA-95399B35E9CB}"/>
              </a:ext>
            </a:extLst>
          </p:cNvPr>
          <p:cNvGrpSpPr/>
          <p:nvPr/>
        </p:nvGrpSpPr>
        <p:grpSpPr>
          <a:xfrm>
            <a:off x="3368671" y="1390313"/>
            <a:ext cx="2482857" cy="2616419"/>
            <a:chOff x="3368671" y="1390313"/>
            <a:chExt cx="2482857" cy="261641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13F20E-6FA8-4A50-9F6E-E8C5983464C5}"/>
                </a:ext>
              </a:extLst>
            </p:cNvPr>
            <p:cNvSpPr/>
            <p:nvPr/>
          </p:nvSpPr>
          <p:spPr>
            <a:xfrm>
              <a:off x="3387013" y="1390313"/>
              <a:ext cx="2293680" cy="1712126"/>
            </a:xfrm>
            <a:custGeom>
              <a:avLst/>
              <a:gdLst>
                <a:gd name="connsiteX0" fmla="*/ 136970 w 2293603"/>
                <a:gd name="connsiteY0" fmla="*/ 0 h 1712126"/>
                <a:gd name="connsiteX1" fmla="*/ 2156633 w 2293603"/>
                <a:gd name="connsiteY1" fmla="*/ 0 h 1712126"/>
                <a:gd name="connsiteX2" fmla="*/ 2293603 w 2293603"/>
                <a:gd name="connsiteY2" fmla="*/ 136970 h 1712126"/>
                <a:gd name="connsiteX3" fmla="*/ 2293603 w 2293603"/>
                <a:gd name="connsiteY3" fmla="*/ 1712126 h 1712126"/>
                <a:gd name="connsiteX4" fmla="*/ 2293603 w 2293603"/>
                <a:gd name="connsiteY4" fmla="*/ 1712126 h 1712126"/>
                <a:gd name="connsiteX5" fmla="*/ 0 w 2293603"/>
                <a:gd name="connsiteY5" fmla="*/ 1712126 h 1712126"/>
                <a:gd name="connsiteX6" fmla="*/ 0 w 2293603"/>
                <a:gd name="connsiteY6" fmla="*/ 1712126 h 1712126"/>
                <a:gd name="connsiteX7" fmla="*/ 0 w 2293603"/>
                <a:gd name="connsiteY7" fmla="*/ 136970 h 1712126"/>
                <a:gd name="connsiteX8" fmla="*/ 136970 w 2293603"/>
                <a:gd name="connsiteY8" fmla="*/ 0 h 171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603" h="1712126">
                  <a:moveTo>
                    <a:pt x="136970" y="0"/>
                  </a:moveTo>
                  <a:lnTo>
                    <a:pt x="2156633" y="0"/>
                  </a:lnTo>
                  <a:cubicBezTo>
                    <a:pt x="2232279" y="0"/>
                    <a:pt x="2293603" y="61324"/>
                    <a:pt x="2293603" y="136970"/>
                  </a:cubicBezTo>
                  <a:lnTo>
                    <a:pt x="2293603" y="1712126"/>
                  </a:lnTo>
                  <a:lnTo>
                    <a:pt x="2293603" y="1712126"/>
                  </a:lnTo>
                  <a:lnTo>
                    <a:pt x="0" y="1712126"/>
                  </a:lnTo>
                  <a:lnTo>
                    <a:pt x="0" y="1712126"/>
                  </a:lnTo>
                  <a:lnTo>
                    <a:pt x="0" y="136970"/>
                  </a:lnTo>
                  <a:cubicBezTo>
                    <a:pt x="0" y="61324"/>
                    <a:pt x="61324" y="0"/>
                    <a:pt x="13697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517" tIns="116317" rIns="65517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অন্ত:ক্ষরা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গ্রন্ত্রি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নি:সৃত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হরমোন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পরিবহনে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করে।রক্তের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হরমোন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পরিবাহিত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9D1E52-6123-43D9-84E3-F386B2EB8979}"/>
                </a:ext>
              </a:extLst>
            </p:cNvPr>
            <p:cNvSpPr/>
            <p:nvPr/>
          </p:nvSpPr>
          <p:spPr>
            <a:xfrm>
              <a:off x="3368671" y="3087030"/>
              <a:ext cx="2293603" cy="736214"/>
            </a:xfrm>
            <a:custGeom>
              <a:avLst/>
              <a:gdLst>
                <a:gd name="connsiteX0" fmla="*/ 0 w 2293603"/>
                <a:gd name="connsiteY0" fmla="*/ 0 h 736214"/>
                <a:gd name="connsiteX1" fmla="*/ 2293603 w 2293603"/>
                <a:gd name="connsiteY1" fmla="*/ 0 h 736214"/>
                <a:gd name="connsiteX2" fmla="*/ 2293603 w 2293603"/>
                <a:gd name="connsiteY2" fmla="*/ 736214 h 736214"/>
                <a:gd name="connsiteX3" fmla="*/ 0 w 2293603"/>
                <a:gd name="connsiteY3" fmla="*/ 736214 h 736214"/>
                <a:gd name="connsiteX4" fmla="*/ 0 w 2293603"/>
                <a:gd name="connsiteY4" fmla="*/ 0 h 7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603" h="736214">
                  <a:moveTo>
                    <a:pt x="0" y="0"/>
                  </a:moveTo>
                  <a:lnTo>
                    <a:pt x="2293603" y="0"/>
                  </a:lnTo>
                  <a:lnTo>
                    <a:pt x="2293603" y="736214"/>
                  </a:lnTo>
                  <a:lnTo>
                    <a:pt x="0" y="736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379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হরমোন</a:t>
              </a:r>
              <a:r>
                <a:rPr lang="en-US" sz="2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পরিবহণ</a:t>
              </a:r>
              <a:endParaRPr lang="en-US" sz="2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1BC814-9213-4B31-9423-421CAC5693B9}"/>
                </a:ext>
              </a:extLst>
            </p:cNvPr>
            <p:cNvSpPr/>
            <p:nvPr/>
          </p:nvSpPr>
          <p:spPr>
            <a:xfrm>
              <a:off x="5048767" y="3203971"/>
              <a:ext cx="802761" cy="802761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CF762-1F77-4022-B5F3-F8F96BC5926A}"/>
              </a:ext>
            </a:extLst>
          </p:cNvPr>
          <p:cNvGrpSpPr/>
          <p:nvPr/>
        </p:nvGrpSpPr>
        <p:grpSpPr>
          <a:xfrm>
            <a:off x="6050407" y="1374904"/>
            <a:ext cx="2482857" cy="2631828"/>
            <a:chOff x="6050407" y="1374904"/>
            <a:chExt cx="2482857" cy="263182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CB255D-0987-44A9-A937-04234F6EEB55}"/>
                </a:ext>
              </a:extLst>
            </p:cNvPr>
            <p:cNvSpPr/>
            <p:nvPr/>
          </p:nvSpPr>
          <p:spPr>
            <a:xfrm>
              <a:off x="6050407" y="1374904"/>
              <a:ext cx="2293603" cy="1712126"/>
            </a:xfrm>
            <a:custGeom>
              <a:avLst/>
              <a:gdLst>
                <a:gd name="connsiteX0" fmla="*/ 136970 w 2293603"/>
                <a:gd name="connsiteY0" fmla="*/ 0 h 1712126"/>
                <a:gd name="connsiteX1" fmla="*/ 2156633 w 2293603"/>
                <a:gd name="connsiteY1" fmla="*/ 0 h 1712126"/>
                <a:gd name="connsiteX2" fmla="*/ 2293603 w 2293603"/>
                <a:gd name="connsiteY2" fmla="*/ 136970 h 1712126"/>
                <a:gd name="connsiteX3" fmla="*/ 2293603 w 2293603"/>
                <a:gd name="connsiteY3" fmla="*/ 1712126 h 1712126"/>
                <a:gd name="connsiteX4" fmla="*/ 2293603 w 2293603"/>
                <a:gd name="connsiteY4" fmla="*/ 1712126 h 1712126"/>
                <a:gd name="connsiteX5" fmla="*/ 0 w 2293603"/>
                <a:gd name="connsiteY5" fmla="*/ 1712126 h 1712126"/>
                <a:gd name="connsiteX6" fmla="*/ 0 w 2293603"/>
                <a:gd name="connsiteY6" fmla="*/ 1712126 h 1712126"/>
                <a:gd name="connsiteX7" fmla="*/ 0 w 2293603"/>
                <a:gd name="connsiteY7" fmla="*/ 136970 h 1712126"/>
                <a:gd name="connsiteX8" fmla="*/ 136970 w 2293603"/>
                <a:gd name="connsiteY8" fmla="*/ 0 h 171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603" h="1712126">
                  <a:moveTo>
                    <a:pt x="136970" y="0"/>
                  </a:moveTo>
                  <a:lnTo>
                    <a:pt x="2156633" y="0"/>
                  </a:lnTo>
                  <a:cubicBezTo>
                    <a:pt x="2232279" y="0"/>
                    <a:pt x="2293603" y="61324"/>
                    <a:pt x="2293603" y="136970"/>
                  </a:cubicBezTo>
                  <a:lnTo>
                    <a:pt x="2293603" y="1712126"/>
                  </a:lnTo>
                  <a:lnTo>
                    <a:pt x="2293603" y="1712126"/>
                  </a:lnTo>
                  <a:lnTo>
                    <a:pt x="0" y="1712126"/>
                  </a:lnTo>
                  <a:lnTo>
                    <a:pt x="0" y="1712126"/>
                  </a:lnTo>
                  <a:lnTo>
                    <a:pt x="0" y="136970"/>
                  </a:lnTo>
                  <a:cubicBezTo>
                    <a:pt x="0" y="61324"/>
                    <a:pt x="61324" y="0"/>
                    <a:pt x="13697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517" tIns="116317" rIns="65517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খাদ্যসার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পরিবহনে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করে।সকল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রক্তের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কলায়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পৌছায়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B4A6D7-58A2-4BFF-ABD6-B0C8B824D388}"/>
                </a:ext>
              </a:extLst>
            </p:cNvPr>
            <p:cNvSpPr/>
            <p:nvPr/>
          </p:nvSpPr>
          <p:spPr>
            <a:xfrm>
              <a:off x="6050407" y="3087030"/>
              <a:ext cx="2293603" cy="736214"/>
            </a:xfrm>
            <a:custGeom>
              <a:avLst/>
              <a:gdLst>
                <a:gd name="connsiteX0" fmla="*/ 0 w 2293603"/>
                <a:gd name="connsiteY0" fmla="*/ 0 h 736214"/>
                <a:gd name="connsiteX1" fmla="*/ 2293603 w 2293603"/>
                <a:gd name="connsiteY1" fmla="*/ 0 h 736214"/>
                <a:gd name="connsiteX2" fmla="*/ 2293603 w 2293603"/>
                <a:gd name="connsiteY2" fmla="*/ 736214 h 736214"/>
                <a:gd name="connsiteX3" fmla="*/ 0 w 2293603"/>
                <a:gd name="connsiteY3" fmla="*/ 736214 h 736214"/>
                <a:gd name="connsiteX4" fmla="*/ 0 w 2293603"/>
                <a:gd name="connsiteY4" fmla="*/ 0 h 7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603" h="736214">
                  <a:moveTo>
                    <a:pt x="0" y="0"/>
                  </a:moveTo>
                  <a:lnTo>
                    <a:pt x="2293603" y="0"/>
                  </a:lnTo>
                  <a:lnTo>
                    <a:pt x="2293603" y="736214"/>
                  </a:lnTo>
                  <a:lnTo>
                    <a:pt x="0" y="7362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379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খাদ্যরস</a:t>
              </a:r>
              <a:r>
                <a:rPr lang="en-US" sz="2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পরিবহণ</a:t>
              </a:r>
              <a:endParaRPr lang="en-US" sz="2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0BE71D-D496-4085-9E6F-EB6EF1675C87}"/>
                </a:ext>
              </a:extLst>
            </p:cNvPr>
            <p:cNvSpPr/>
            <p:nvPr/>
          </p:nvSpPr>
          <p:spPr>
            <a:xfrm>
              <a:off x="7730503" y="3203971"/>
              <a:ext cx="802761" cy="80276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BDE9E9-6806-4CC3-8F39-9BC278930460}"/>
              </a:ext>
            </a:extLst>
          </p:cNvPr>
          <p:cNvGrpSpPr/>
          <p:nvPr/>
        </p:nvGrpSpPr>
        <p:grpSpPr>
          <a:xfrm>
            <a:off x="3327580" y="4065715"/>
            <a:ext cx="2488839" cy="2638169"/>
            <a:chOff x="3327580" y="4065715"/>
            <a:chExt cx="2488839" cy="263816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B4884E-EE27-4E7F-BA48-58C8810B4C9E}"/>
                </a:ext>
              </a:extLst>
            </p:cNvPr>
            <p:cNvSpPr/>
            <p:nvPr/>
          </p:nvSpPr>
          <p:spPr>
            <a:xfrm>
              <a:off x="3327580" y="4065715"/>
              <a:ext cx="2299129" cy="1716251"/>
            </a:xfrm>
            <a:custGeom>
              <a:avLst/>
              <a:gdLst>
                <a:gd name="connsiteX0" fmla="*/ 137300 w 2299129"/>
                <a:gd name="connsiteY0" fmla="*/ 0 h 1716251"/>
                <a:gd name="connsiteX1" fmla="*/ 2161829 w 2299129"/>
                <a:gd name="connsiteY1" fmla="*/ 0 h 1716251"/>
                <a:gd name="connsiteX2" fmla="*/ 2299129 w 2299129"/>
                <a:gd name="connsiteY2" fmla="*/ 137300 h 1716251"/>
                <a:gd name="connsiteX3" fmla="*/ 2299129 w 2299129"/>
                <a:gd name="connsiteY3" fmla="*/ 1716251 h 1716251"/>
                <a:gd name="connsiteX4" fmla="*/ 2299129 w 2299129"/>
                <a:gd name="connsiteY4" fmla="*/ 1716251 h 1716251"/>
                <a:gd name="connsiteX5" fmla="*/ 0 w 2299129"/>
                <a:gd name="connsiteY5" fmla="*/ 1716251 h 1716251"/>
                <a:gd name="connsiteX6" fmla="*/ 0 w 2299129"/>
                <a:gd name="connsiteY6" fmla="*/ 1716251 h 1716251"/>
                <a:gd name="connsiteX7" fmla="*/ 0 w 2299129"/>
                <a:gd name="connsiteY7" fmla="*/ 137300 h 1716251"/>
                <a:gd name="connsiteX8" fmla="*/ 137300 w 2299129"/>
                <a:gd name="connsiteY8" fmla="*/ 0 h 171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129" h="1716251">
                  <a:moveTo>
                    <a:pt x="137300" y="0"/>
                  </a:moveTo>
                  <a:lnTo>
                    <a:pt x="2161829" y="0"/>
                  </a:lnTo>
                  <a:cubicBezTo>
                    <a:pt x="2237658" y="0"/>
                    <a:pt x="2299129" y="61471"/>
                    <a:pt x="2299129" y="137300"/>
                  </a:cubicBezTo>
                  <a:lnTo>
                    <a:pt x="2299129" y="1716251"/>
                  </a:lnTo>
                  <a:lnTo>
                    <a:pt x="2299129" y="1716251"/>
                  </a:lnTo>
                  <a:lnTo>
                    <a:pt x="0" y="1716251"/>
                  </a:lnTo>
                  <a:lnTo>
                    <a:pt x="0" y="1716251"/>
                  </a:lnTo>
                  <a:lnTo>
                    <a:pt x="0" y="137300"/>
                  </a:lnTo>
                  <a:cubicBezTo>
                    <a:pt x="0" y="61471"/>
                    <a:pt x="61471" y="0"/>
                    <a:pt x="1373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614" tIns="116414" rIns="65614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বিস্তৃতি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ঘটিয়ে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সারা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সমতা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43F1DC-F05A-499D-8300-64BFB659C7D6}"/>
                </a:ext>
              </a:extLst>
            </p:cNvPr>
            <p:cNvSpPr/>
            <p:nvPr/>
          </p:nvSpPr>
          <p:spPr>
            <a:xfrm>
              <a:off x="3327580" y="5781966"/>
              <a:ext cx="2299129" cy="737988"/>
            </a:xfrm>
            <a:custGeom>
              <a:avLst/>
              <a:gdLst>
                <a:gd name="connsiteX0" fmla="*/ 0 w 2299129"/>
                <a:gd name="connsiteY0" fmla="*/ 0 h 737988"/>
                <a:gd name="connsiteX1" fmla="*/ 2299129 w 2299129"/>
                <a:gd name="connsiteY1" fmla="*/ 0 h 737988"/>
                <a:gd name="connsiteX2" fmla="*/ 2299129 w 2299129"/>
                <a:gd name="connsiteY2" fmla="*/ 737988 h 737988"/>
                <a:gd name="connsiteX3" fmla="*/ 0 w 2299129"/>
                <a:gd name="connsiteY3" fmla="*/ 737988 h 737988"/>
                <a:gd name="connsiteX4" fmla="*/ 0 w 2299129"/>
                <a:gd name="connsiteY4" fmla="*/ 0 h 73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129" h="737988">
                  <a:moveTo>
                    <a:pt x="0" y="0"/>
                  </a:moveTo>
                  <a:lnTo>
                    <a:pt x="2299129" y="0"/>
                  </a:lnTo>
                  <a:lnTo>
                    <a:pt x="2299129" y="737988"/>
                  </a:lnTo>
                  <a:lnTo>
                    <a:pt x="0" y="737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5424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</a:t>
              </a:r>
              <a:r>
                <a:rPr lang="en-US" sz="2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endParaRPr lang="en-US" sz="2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9E6752-09E5-4D28-8595-389BA23C7F70}"/>
                </a:ext>
              </a:extLst>
            </p:cNvPr>
            <p:cNvSpPr/>
            <p:nvPr/>
          </p:nvSpPr>
          <p:spPr>
            <a:xfrm>
              <a:off x="5011724" y="5899189"/>
              <a:ext cx="804695" cy="80469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D1FB50-03EE-410E-92A7-3276E59D49ED}"/>
              </a:ext>
            </a:extLst>
          </p:cNvPr>
          <p:cNvGrpSpPr/>
          <p:nvPr/>
        </p:nvGrpSpPr>
        <p:grpSpPr>
          <a:xfrm>
            <a:off x="686935" y="1374904"/>
            <a:ext cx="2293603" cy="2448340"/>
            <a:chOff x="686935" y="1374904"/>
            <a:chExt cx="2293603" cy="24483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735DE5-54A0-4D13-A657-1D4E6B39111E}"/>
                </a:ext>
              </a:extLst>
            </p:cNvPr>
            <p:cNvSpPr/>
            <p:nvPr/>
          </p:nvSpPr>
          <p:spPr>
            <a:xfrm>
              <a:off x="686935" y="1374904"/>
              <a:ext cx="2293603" cy="1712126"/>
            </a:xfrm>
            <a:custGeom>
              <a:avLst/>
              <a:gdLst>
                <a:gd name="connsiteX0" fmla="*/ 136970 w 2293603"/>
                <a:gd name="connsiteY0" fmla="*/ 0 h 1712126"/>
                <a:gd name="connsiteX1" fmla="*/ 2156633 w 2293603"/>
                <a:gd name="connsiteY1" fmla="*/ 0 h 1712126"/>
                <a:gd name="connsiteX2" fmla="*/ 2293603 w 2293603"/>
                <a:gd name="connsiteY2" fmla="*/ 136970 h 1712126"/>
                <a:gd name="connsiteX3" fmla="*/ 2293603 w 2293603"/>
                <a:gd name="connsiteY3" fmla="*/ 1712126 h 1712126"/>
                <a:gd name="connsiteX4" fmla="*/ 2293603 w 2293603"/>
                <a:gd name="connsiteY4" fmla="*/ 1712126 h 1712126"/>
                <a:gd name="connsiteX5" fmla="*/ 0 w 2293603"/>
                <a:gd name="connsiteY5" fmla="*/ 1712126 h 1712126"/>
                <a:gd name="connsiteX6" fmla="*/ 0 w 2293603"/>
                <a:gd name="connsiteY6" fmla="*/ 1712126 h 1712126"/>
                <a:gd name="connsiteX7" fmla="*/ 0 w 2293603"/>
                <a:gd name="connsiteY7" fmla="*/ 136970 h 1712126"/>
                <a:gd name="connsiteX8" fmla="*/ 136970 w 2293603"/>
                <a:gd name="connsiteY8" fmla="*/ 0 h 171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3603" h="1712126">
                  <a:moveTo>
                    <a:pt x="136970" y="0"/>
                  </a:moveTo>
                  <a:lnTo>
                    <a:pt x="2156633" y="0"/>
                  </a:lnTo>
                  <a:cubicBezTo>
                    <a:pt x="2232279" y="0"/>
                    <a:pt x="2293603" y="61324"/>
                    <a:pt x="2293603" y="136970"/>
                  </a:cubicBezTo>
                  <a:lnTo>
                    <a:pt x="2293603" y="1712126"/>
                  </a:lnTo>
                  <a:lnTo>
                    <a:pt x="2293603" y="1712126"/>
                  </a:lnTo>
                  <a:lnTo>
                    <a:pt x="0" y="1712126"/>
                  </a:lnTo>
                  <a:lnTo>
                    <a:pt x="0" y="1712126"/>
                  </a:lnTo>
                  <a:lnTo>
                    <a:pt x="0" y="136970"/>
                  </a:lnTo>
                  <a:cubicBezTo>
                    <a:pt x="0" y="61324"/>
                    <a:pt x="61324" y="0"/>
                    <a:pt x="13697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517" tIns="116317" rIns="65517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কাবর্নডাইঅক্সাইড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পরিবহণের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শ্বাসকার্যর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ভুমিকা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রক্তের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লোহিত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কণিকা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8A2542-26B3-4D58-B6E9-B0B3465E2F41}"/>
                </a:ext>
              </a:extLst>
            </p:cNvPr>
            <p:cNvSpPr/>
            <p:nvPr/>
          </p:nvSpPr>
          <p:spPr>
            <a:xfrm>
              <a:off x="686935" y="3087030"/>
              <a:ext cx="2293603" cy="736214"/>
            </a:xfrm>
            <a:custGeom>
              <a:avLst/>
              <a:gdLst>
                <a:gd name="connsiteX0" fmla="*/ 0 w 2293603"/>
                <a:gd name="connsiteY0" fmla="*/ 0 h 736214"/>
                <a:gd name="connsiteX1" fmla="*/ 2293603 w 2293603"/>
                <a:gd name="connsiteY1" fmla="*/ 0 h 736214"/>
                <a:gd name="connsiteX2" fmla="*/ 2293603 w 2293603"/>
                <a:gd name="connsiteY2" fmla="*/ 736214 h 736214"/>
                <a:gd name="connsiteX3" fmla="*/ 0 w 2293603"/>
                <a:gd name="connsiteY3" fmla="*/ 736214 h 736214"/>
                <a:gd name="connsiteX4" fmla="*/ 0 w 2293603"/>
                <a:gd name="connsiteY4" fmla="*/ 0 h 7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603" h="736214">
                  <a:moveTo>
                    <a:pt x="0" y="0"/>
                  </a:moveTo>
                  <a:lnTo>
                    <a:pt x="2293603" y="0"/>
                  </a:lnTo>
                  <a:lnTo>
                    <a:pt x="2293603" y="736214"/>
                  </a:lnTo>
                  <a:lnTo>
                    <a:pt x="0" y="736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379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শ্বাসকার্য</a:t>
              </a:r>
              <a:endParaRPr lang="en-US" sz="2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BB20D4-E675-48C4-A3F8-27596AFE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8" y="3177510"/>
              <a:ext cx="804696" cy="58905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906B4E-32AD-4B47-9DED-D654FF8DB144}"/>
              </a:ext>
            </a:extLst>
          </p:cNvPr>
          <p:cNvGrpSpPr/>
          <p:nvPr/>
        </p:nvGrpSpPr>
        <p:grpSpPr>
          <a:xfrm>
            <a:off x="610736" y="4065715"/>
            <a:ext cx="2328903" cy="2463472"/>
            <a:chOff x="609608" y="4065715"/>
            <a:chExt cx="2328903" cy="24634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32132-B844-4E70-8D1C-1F1874A427C3}"/>
                </a:ext>
              </a:extLst>
            </p:cNvPr>
            <p:cNvSpPr/>
            <p:nvPr/>
          </p:nvSpPr>
          <p:spPr>
            <a:xfrm>
              <a:off x="639382" y="4065715"/>
              <a:ext cx="2299129" cy="1716251"/>
            </a:xfrm>
            <a:custGeom>
              <a:avLst/>
              <a:gdLst>
                <a:gd name="connsiteX0" fmla="*/ 137300 w 2299129"/>
                <a:gd name="connsiteY0" fmla="*/ 0 h 1716251"/>
                <a:gd name="connsiteX1" fmla="*/ 2161829 w 2299129"/>
                <a:gd name="connsiteY1" fmla="*/ 0 h 1716251"/>
                <a:gd name="connsiteX2" fmla="*/ 2299129 w 2299129"/>
                <a:gd name="connsiteY2" fmla="*/ 137300 h 1716251"/>
                <a:gd name="connsiteX3" fmla="*/ 2299129 w 2299129"/>
                <a:gd name="connsiteY3" fmla="*/ 1716251 h 1716251"/>
                <a:gd name="connsiteX4" fmla="*/ 2299129 w 2299129"/>
                <a:gd name="connsiteY4" fmla="*/ 1716251 h 1716251"/>
                <a:gd name="connsiteX5" fmla="*/ 0 w 2299129"/>
                <a:gd name="connsiteY5" fmla="*/ 1716251 h 1716251"/>
                <a:gd name="connsiteX6" fmla="*/ 0 w 2299129"/>
                <a:gd name="connsiteY6" fmla="*/ 1716251 h 1716251"/>
                <a:gd name="connsiteX7" fmla="*/ 0 w 2299129"/>
                <a:gd name="connsiteY7" fmla="*/ 137300 h 1716251"/>
                <a:gd name="connsiteX8" fmla="*/ 137300 w 2299129"/>
                <a:gd name="connsiteY8" fmla="*/ 0 h 171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129" h="1716251">
                  <a:moveTo>
                    <a:pt x="137300" y="0"/>
                  </a:moveTo>
                  <a:lnTo>
                    <a:pt x="2161829" y="0"/>
                  </a:lnTo>
                  <a:cubicBezTo>
                    <a:pt x="2237658" y="0"/>
                    <a:pt x="2299129" y="61471"/>
                    <a:pt x="2299129" y="137300"/>
                  </a:cubicBezTo>
                  <a:lnTo>
                    <a:pt x="2299129" y="1716251"/>
                  </a:lnTo>
                  <a:lnTo>
                    <a:pt x="2299129" y="1716251"/>
                  </a:lnTo>
                  <a:lnTo>
                    <a:pt x="0" y="1716251"/>
                  </a:lnTo>
                  <a:lnTo>
                    <a:pt x="0" y="1716251"/>
                  </a:lnTo>
                  <a:lnTo>
                    <a:pt x="0" y="137300"/>
                  </a:lnTo>
                  <a:cubicBezTo>
                    <a:pt x="0" y="61471"/>
                    <a:pt x="61471" y="0"/>
                    <a:pt x="1373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614" tIns="116414" rIns="65614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উৎপন্ন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নাইট্রোজেন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ঘটিত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কার্বনডাইঅক্সাইড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পরিবহন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66D81F3-EBC6-47C7-A2AE-206753CE8A3B}"/>
                </a:ext>
              </a:extLst>
            </p:cNvPr>
            <p:cNvSpPr/>
            <p:nvPr/>
          </p:nvSpPr>
          <p:spPr>
            <a:xfrm>
              <a:off x="609608" y="5791199"/>
              <a:ext cx="2299129" cy="737988"/>
            </a:xfrm>
            <a:custGeom>
              <a:avLst/>
              <a:gdLst>
                <a:gd name="connsiteX0" fmla="*/ 0 w 2299129"/>
                <a:gd name="connsiteY0" fmla="*/ 0 h 737988"/>
                <a:gd name="connsiteX1" fmla="*/ 2299129 w 2299129"/>
                <a:gd name="connsiteY1" fmla="*/ 0 h 737988"/>
                <a:gd name="connsiteX2" fmla="*/ 2299129 w 2299129"/>
                <a:gd name="connsiteY2" fmla="*/ 737988 h 737988"/>
                <a:gd name="connsiteX3" fmla="*/ 0 w 2299129"/>
                <a:gd name="connsiteY3" fmla="*/ 737988 h 737988"/>
                <a:gd name="connsiteX4" fmla="*/ 0 w 2299129"/>
                <a:gd name="connsiteY4" fmla="*/ 0 h 73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129" h="737988">
                  <a:moveTo>
                    <a:pt x="0" y="0"/>
                  </a:moveTo>
                  <a:lnTo>
                    <a:pt x="2299129" y="0"/>
                  </a:lnTo>
                  <a:lnTo>
                    <a:pt x="2299129" y="737988"/>
                  </a:lnTo>
                  <a:lnTo>
                    <a:pt x="0" y="737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5424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2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endParaRPr lang="en-US" sz="2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28B410-A4BA-4E0A-AE4F-EF02D69D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067" y="5807417"/>
              <a:ext cx="846938" cy="70555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279734-6E6E-4368-B8F0-003E2E126012}"/>
              </a:ext>
            </a:extLst>
          </p:cNvPr>
          <p:cNvGrpSpPr/>
          <p:nvPr/>
        </p:nvGrpSpPr>
        <p:grpSpPr>
          <a:xfrm>
            <a:off x="6015778" y="4065715"/>
            <a:ext cx="2517486" cy="2463472"/>
            <a:chOff x="6015778" y="4065715"/>
            <a:chExt cx="2517486" cy="246347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909A1B-7D5E-4C54-A44A-C90A77996B72}"/>
                </a:ext>
              </a:extLst>
            </p:cNvPr>
            <p:cNvSpPr/>
            <p:nvPr/>
          </p:nvSpPr>
          <p:spPr>
            <a:xfrm>
              <a:off x="6015778" y="4065715"/>
              <a:ext cx="2299129" cy="1716251"/>
            </a:xfrm>
            <a:custGeom>
              <a:avLst/>
              <a:gdLst>
                <a:gd name="connsiteX0" fmla="*/ 137300 w 2299129"/>
                <a:gd name="connsiteY0" fmla="*/ 0 h 1716251"/>
                <a:gd name="connsiteX1" fmla="*/ 2161829 w 2299129"/>
                <a:gd name="connsiteY1" fmla="*/ 0 h 1716251"/>
                <a:gd name="connsiteX2" fmla="*/ 2299129 w 2299129"/>
                <a:gd name="connsiteY2" fmla="*/ 137300 h 1716251"/>
                <a:gd name="connsiteX3" fmla="*/ 2299129 w 2299129"/>
                <a:gd name="connsiteY3" fmla="*/ 1716251 h 1716251"/>
                <a:gd name="connsiteX4" fmla="*/ 2299129 w 2299129"/>
                <a:gd name="connsiteY4" fmla="*/ 1716251 h 1716251"/>
                <a:gd name="connsiteX5" fmla="*/ 0 w 2299129"/>
                <a:gd name="connsiteY5" fmla="*/ 1716251 h 1716251"/>
                <a:gd name="connsiteX6" fmla="*/ 0 w 2299129"/>
                <a:gd name="connsiteY6" fmla="*/ 1716251 h 1716251"/>
                <a:gd name="connsiteX7" fmla="*/ 0 w 2299129"/>
                <a:gd name="connsiteY7" fmla="*/ 137300 h 1716251"/>
                <a:gd name="connsiteX8" fmla="*/ 137300 w 2299129"/>
                <a:gd name="connsiteY8" fmla="*/ 0 h 171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129" h="1716251">
                  <a:moveTo>
                    <a:pt x="137300" y="0"/>
                  </a:moveTo>
                  <a:lnTo>
                    <a:pt x="2161829" y="0"/>
                  </a:lnTo>
                  <a:cubicBezTo>
                    <a:pt x="2237658" y="0"/>
                    <a:pt x="2299129" y="61471"/>
                    <a:pt x="2299129" y="137300"/>
                  </a:cubicBezTo>
                  <a:lnTo>
                    <a:pt x="2299129" y="1716251"/>
                  </a:lnTo>
                  <a:lnTo>
                    <a:pt x="2299129" y="1716251"/>
                  </a:lnTo>
                  <a:lnTo>
                    <a:pt x="0" y="1716251"/>
                  </a:lnTo>
                  <a:lnTo>
                    <a:pt x="0" y="1716251"/>
                  </a:lnTo>
                  <a:lnTo>
                    <a:pt x="0" y="137300"/>
                  </a:lnTo>
                  <a:cubicBezTo>
                    <a:pt x="0" y="61471"/>
                    <a:pt x="61471" y="0"/>
                    <a:pt x="1373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614" tIns="116414" rIns="65614" bIns="254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দেহে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রক্তই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হাতিয়ার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বিরোদ্ধে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অ্যান্টিবডি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সুস্থ্য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413B13-8284-4444-98E1-F285524C8BC2}"/>
                </a:ext>
              </a:extLst>
            </p:cNvPr>
            <p:cNvSpPr/>
            <p:nvPr/>
          </p:nvSpPr>
          <p:spPr>
            <a:xfrm>
              <a:off x="6019801" y="5791199"/>
              <a:ext cx="2299129" cy="737988"/>
            </a:xfrm>
            <a:custGeom>
              <a:avLst/>
              <a:gdLst>
                <a:gd name="connsiteX0" fmla="*/ 0 w 2299129"/>
                <a:gd name="connsiteY0" fmla="*/ 0 h 737988"/>
                <a:gd name="connsiteX1" fmla="*/ 2299129 w 2299129"/>
                <a:gd name="connsiteY1" fmla="*/ 0 h 737988"/>
                <a:gd name="connsiteX2" fmla="*/ 2299129 w 2299129"/>
                <a:gd name="connsiteY2" fmla="*/ 737988 h 737988"/>
                <a:gd name="connsiteX3" fmla="*/ 0 w 2299129"/>
                <a:gd name="connsiteY3" fmla="*/ 737988 h 737988"/>
                <a:gd name="connsiteX4" fmla="*/ 0 w 2299129"/>
                <a:gd name="connsiteY4" fmla="*/ 0 h 73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129" h="737988">
                  <a:moveTo>
                    <a:pt x="0" y="0"/>
                  </a:moveTo>
                  <a:lnTo>
                    <a:pt x="2299129" y="0"/>
                  </a:lnTo>
                  <a:lnTo>
                    <a:pt x="2299129" y="737988"/>
                  </a:lnTo>
                  <a:lnTo>
                    <a:pt x="0" y="737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0" rIns="705424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sz="2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</a:t>
              </a:r>
              <a:endParaRPr lang="en-US" sz="2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CD7224B-2D57-4468-95C0-30FFD00DE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220" y="5888136"/>
              <a:ext cx="991044" cy="525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7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63E38-D1CC-4D2A-B3BA-62CF41FBD982}"/>
              </a:ext>
            </a:extLst>
          </p:cNvPr>
          <p:cNvSpPr txBox="1"/>
          <p:nvPr/>
        </p:nvSpPr>
        <p:spPr>
          <a:xfrm>
            <a:off x="76200" y="70009"/>
            <a:ext cx="8915400" cy="707886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6D4BC-FFF3-453C-9416-FD9536406850}"/>
              </a:ext>
            </a:extLst>
          </p:cNvPr>
          <p:cNvSpPr txBox="1"/>
          <p:nvPr/>
        </p:nvSpPr>
        <p:spPr>
          <a:xfrm>
            <a:off x="228600" y="914400"/>
            <a:ext cx="6934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   ক. 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৪.৫-৫.৫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ঘনমিমি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খ. 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৪-৫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৪-১০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ঘনমিলিমিটার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ক.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নিউট্রোফিল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৪০-৭৫ %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খ.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ইওসিনোফিল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১-৬%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গ.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২-১০%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ঘ.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২০-৪৫%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ঙ.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বেসোফিল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০-১%</a:t>
            </a: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    ক. 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 ১৪-৪৬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g/dl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খ. 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১২-১৪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g/dl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৪.অনুচক্রিকা: ৫০,০০০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 (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ঘনমিমি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ক.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১৫-৪০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ক্রিয়েটিনিন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 ০.৫-১.৫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 ০-২০০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  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বিলিরুবিন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০.২-১.০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৪-৬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45AA3-B8C5-4983-9EC2-542373D7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23" y="1295400"/>
            <a:ext cx="4095778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88799-85B6-48FF-9CE4-A084C8F169E2}"/>
              </a:ext>
            </a:extLst>
          </p:cNvPr>
          <p:cNvSpPr txBox="1"/>
          <p:nvPr/>
        </p:nvSpPr>
        <p:spPr>
          <a:xfrm>
            <a:off x="76200" y="70009"/>
            <a:ext cx="8915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300A8-7F19-4EE8-AE17-2B3659EBA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914400"/>
            <a:ext cx="3200400" cy="225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4E864-77D3-43E3-B9AE-5B2B4F1C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11" y="3200400"/>
            <a:ext cx="2886075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FB2BE-2204-456A-9DDA-42E6BA866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14400"/>
            <a:ext cx="2831757" cy="218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A9FF7-C65C-4C45-8F1C-621336BEE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43" y="5210174"/>
            <a:ext cx="2886075" cy="165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53901-9D37-4908-8F38-2F2C55182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5253105"/>
            <a:ext cx="3268825" cy="1534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CF2430C-A3C6-4D1A-AAB5-ABB4D038BF9F}"/>
              </a:ext>
            </a:extLst>
          </p:cNvPr>
          <p:cNvSpPr/>
          <p:nvPr/>
        </p:nvSpPr>
        <p:spPr>
          <a:xfrm rot="20537172" flipH="1">
            <a:off x="3096645" y="1303430"/>
            <a:ext cx="2905686" cy="1693069"/>
          </a:xfrm>
          <a:prstGeom prst="rightArrow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পলিসাইথিমিয়া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64CC08-F9E4-4488-81D7-45FB95461BCC}"/>
              </a:ext>
            </a:extLst>
          </p:cNvPr>
          <p:cNvSpPr/>
          <p:nvPr/>
        </p:nvSpPr>
        <p:spPr>
          <a:xfrm rot="2547935" flipH="1">
            <a:off x="6164088" y="3102569"/>
            <a:ext cx="2905686" cy="1693069"/>
          </a:xfrm>
          <a:prstGeom prst="rightArrow">
            <a:avLst/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লিউকেমিয়া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E639035-0265-4658-998E-079B3A8C1B96}"/>
              </a:ext>
            </a:extLst>
          </p:cNvPr>
          <p:cNvSpPr/>
          <p:nvPr/>
        </p:nvSpPr>
        <p:spPr>
          <a:xfrm rot="1246923">
            <a:off x="-12250" y="3243070"/>
            <a:ext cx="3557624" cy="1693069"/>
          </a:xfrm>
          <a:prstGeom prst="rightArrow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অ্যানেমিয়া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1DAA2E-DCCD-47E9-B8EF-3E95052BA3A8}"/>
              </a:ext>
            </a:extLst>
          </p:cNvPr>
          <p:cNvSpPr/>
          <p:nvPr/>
        </p:nvSpPr>
        <p:spPr>
          <a:xfrm flipH="1">
            <a:off x="3302438" y="5294536"/>
            <a:ext cx="2664998" cy="649064"/>
          </a:xfrm>
          <a:prstGeom prst="rightArrow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পারপুরা:অনুচক্রিকা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AE9B90F-AF6E-482D-A1C6-28AC24A9F776}"/>
              </a:ext>
            </a:extLst>
          </p:cNvPr>
          <p:cNvSpPr/>
          <p:nvPr/>
        </p:nvSpPr>
        <p:spPr>
          <a:xfrm>
            <a:off x="3429000" y="6066829"/>
            <a:ext cx="2635342" cy="649064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থ্রম্বোসাইটোসিস:অনুচক্রিকা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64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0B7448-9624-4EB6-B559-8C9E30637C59}"/>
              </a:ext>
            </a:extLst>
          </p:cNvPr>
          <p:cNvSpPr/>
          <p:nvPr/>
        </p:nvSpPr>
        <p:spPr>
          <a:xfrm>
            <a:off x="228599" y="152400"/>
            <a:ext cx="8762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35E1B-1089-4EE5-8911-B47A02E5D5E3}"/>
              </a:ext>
            </a:extLst>
          </p:cNvPr>
          <p:cNvSpPr/>
          <p:nvPr/>
        </p:nvSpPr>
        <p:spPr>
          <a:xfrm>
            <a:off x="228600" y="1231640"/>
            <a:ext cx="5334000" cy="447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তরল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যোজক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09738-BCC6-4915-8D05-DEEB66918168}"/>
              </a:ext>
            </a:extLst>
          </p:cNvPr>
          <p:cNvSpPr/>
          <p:nvPr/>
        </p:nvSpPr>
        <p:spPr>
          <a:xfrm>
            <a:off x="5715000" y="1181877"/>
            <a:ext cx="3276600" cy="460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41C02-CBE4-4117-81FE-4308DF81F337}"/>
              </a:ext>
            </a:extLst>
          </p:cNvPr>
          <p:cNvSpPr/>
          <p:nvPr/>
        </p:nvSpPr>
        <p:spPr>
          <a:xfrm>
            <a:off x="228600" y="1763485"/>
            <a:ext cx="5110065" cy="447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DA92-83FE-49DF-B45C-A5D0D4364B55}"/>
              </a:ext>
            </a:extLst>
          </p:cNvPr>
          <p:cNvSpPr/>
          <p:nvPr/>
        </p:nvSpPr>
        <p:spPr>
          <a:xfrm>
            <a:off x="5486400" y="1749490"/>
            <a:ext cx="3505200" cy="460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৪৫%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810CC-1F28-43F2-B5E5-DDA662F92ACA}"/>
              </a:ext>
            </a:extLst>
          </p:cNvPr>
          <p:cNvSpPr/>
          <p:nvPr/>
        </p:nvSpPr>
        <p:spPr>
          <a:xfrm>
            <a:off x="228600" y="2328765"/>
            <a:ext cx="5867400" cy="447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হিমোগ্লোবিন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598A-EB29-4214-B8E9-428D6888EB91}"/>
              </a:ext>
            </a:extLst>
          </p:cNvPr>
          <p:cNvSpPr/>
          <p:nvPr/>
        </p:nvSpPr>
        <p:spPr>
          <a:xfrm>
            <a:off x="6172200" y="2342761"/>
            <a:ext cx="2819400" cy="46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লোহিত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F100E-D043-43C9-AEC4-112CF371C10B}"/>
              </a:ext>
            </a:extLst>
          </p:cNvPr>
          <p:cNvSpPr/>
          <p:nvPr/>
        </p:nvSpPr>
        <p:spPr>
          <a:xfrm>
            <a:off x="266700" y="2852056"/>
            <a:ext cx="5071965" cy="458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সম্পূর্ন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কোষ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63754-C982-4789-9A6C-3DC028D57EAF}"/>
              </a:ext>
            </a:extLst>
          </p:cNvPr>
          <p:cNvSpPr/>
          <p:nvPr/>
        </p:nvSpPr>
        <p:spPr>
          <a:xfrm>
            <a:off x="5401647" y="2849725"/>
            <a:ext cx="3589953" cy="460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অনুচক্রিকা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7584D-D35F-4E55-82D1-CFCBF5263D05}"/>
              </a:ext>
            </a:extLst>
          </p:cNvPr>
          <p:cNvSpPr/>
          <p:nvPr/>
        </p:nvSpPr>
        <p:spPr>
          <a:xfrm>
            <a:off x="266700" y="3367572"/>
            <a:ext cx="4381500" cy="4587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শ্বেত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AC3BC-2272-4018-AABA-060F46A88549}"/>
              </a:ext>
            </a:extLst>
          </p:cNvPr>
          <p:cNvSpPr/>
          <p:nvPr/>
        </p:nvSpPr>
        <p:spPr>
          <a:xfrm>
            <a:off x="4762500" y="3367572"/>
            <a:ext cx="4229100" cy="4603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২,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অ্যাগ্রুনোলুসাইট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গ্রানুলোসাইট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5FB1F1-0C7F-415D-A16F-F2EDB5492FED}"/>
              </a:ext>
            </a:extLst>
          </p:cNvPr>
          <p:cNvSpPr/>
          <p:nvPr/>
        </p:nvSpPr>
        <p:spPr>
          <a:xfrm>
            <a:off x="265922" y="3928577"/>
            <a:ext cx="6973078" cy="4587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লিউকোসাইট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মনোসাইট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6C116-A06F-496A-A80D-202663B0A667}"/>
              </a:ext>
            </a:extLst>
          </p:cNvPr>
          <p:cNvSpPr/>
          <p:nvPr/>
        </p:nvSpPr>
        <p:spPr>
          <a:xfrm>
            <a:off x="7354077" y="3916525"/>
            <a:ext cx="1637523" cy="4820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দানাহীন</a:t>
            </a:r>
            <a:endParaRPr lang="en-US" sz="2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B5FEF-B499-4FCD-9F02-90F317D3328B}"/>
              </a:ext>
            </a:extLst>
          </p:cNvPr>
          <p:cNvSpPr/>
          <p:nvPr/>
        </p:nvSpPr>
        <p:spPr>
          <a:xfrm>
            <a:off x="265922" y="4475777"/>
            <a:ext cx="4496578" cy="458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প্লেইটলেট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C4639-1B7E-45AA-9DDD-3670716A608C}"/>
              </a:ext>
            </a:extLst>
          </p:cNvPr>
          <p:cNvSpPr/>
          <p:nvPr/>
        </p:nvSpPr>
        <p:spPr>
          <a:xfrm>
            <a:off x="4876800" y="4475777"/>
            <a:ext cx="4114800" cy="48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অস্থিমজ্জা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কোষের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F8FF0-30D9-47E3-81AD-BA8D0BB82DB7}"/>
              </a:ext>
            </a:extLst>
          </p:cNvPr>
          <p:cNvSpPr/>
          <p:nvPr/>
        </p:nvSpPr>
        <p:spPr>
          <a:xfrm>
            <a:off x="265921" y="5022976"/>
            <a:ext cx="3925079" cy="4820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1D6D59-76F6-4520-B9AD-EB8A8F4D7DE6}"/>
              </a:ext>
            </a:extLst>
          </p:cNvPr>
          <p:cNvSpPr/>
          <p:nvPr/>
        </p:nvSpPr>
        <p:spPr>
          <a:xfrm>
            <a:off x="4343400" y="5022977"/>
            <a:ext cx="4648200" cy="500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পরিবহন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66C37-2E14-4CF5-8762-2F281ECC932E}"/>
              </a:ext>
            </a:extLst>
          </p:cNvPr>
          <p:cNvSpPr/>
          <p:nvPr/>
        </p:nvSpPr>
        <p:spPr>
          <a:xfrm>
            <a:off x="265921" y="5562600"/>
            <a:ext cx="3925079" cy="5100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৯. 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লিউকেমিয়া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853CA2-70E5-4135-8553-19788C4B4386}"/>
              </a:ext>
            </a:extLst>
          </p:cNvPr>
          <p:cNvSpPr/>
          <p:nvPr/>
        </p:nvSpPr>
        <p:spPr>
          <a:xfrm>
            <a:off x="4343400" y="5589035"/>
            <a:ext cx="4648200" cy="5131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শ্বেত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কণিকার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অস্বাভাবিক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8C1F2C-7FA5-4A8A-AE15-3F88B8247BA8}"/>
              </a:ext>
            </a:extLst>
          </p:cNvPr>
          <p:cNvSpPr/>
          <p:nvPr/>
        </p:nvSpPr>
        <p:spPr>
          <a:xfrm>
            <a:off x="265921" y="6174525"/>
            <a:ext cx="6058679" cy="5100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১০. 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হিমোগ্লোবিনের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স্বাভাবিক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E2FC6-BE92-4B81-96C6-571DA30A493E}"/>
              </a:ext>
            </a:extLst>
          </p:cNvPr>
          <p:cNvSpPr/>
          <p:nvPr/>
        </p:nvSpPr>
        <p:spPr>
          <a:xfrm>
            <a:off x="6363478" y="6154309"/>
            <a:ext cx="2628121" cy="5131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পুরুষ:১৪-৪৬, </a:t>
            </a:r>
            <a:r>
              <a:rPr lang="en-US" sz="2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মহিলা</a:t>
            </a:r>
            <a:r>
              <a:rPr lang="en-US" sz="2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১২-১৪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g/dl</a:t>
            </a:r>
            <a:endParaRPr lang="en-US" sz="2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2770906" y="609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380A1-7ADF-4753-9AEB-9B1E5E2E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4" y="1447800"/>
            <a:ext cx="3723486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CF3A0C-B177-4ACA-A29C-611745772AF2}"/>
              </a:ext>
            </a:extLst>
          </p:cNvPr>
          <p:cNvSpPr txBox="1"/>
          <p:nvPr/>
        </p:nvSpPr>
        <p:spPr>
          <a:xfrm>
            <a:off x="4734714" y="1946970"/>
            <a:ext cx="3723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কম্পোজিশন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55195-0D90-4F54-95B3-B2E18F32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87E24-8E98-49B8-94CA-337AB230B4B5}"/>
              </a:ext>
            </a:extLst>
          </p:cNvPr>
          <p:cNvSpPr/>
          <p:nvPr/>
        </p:nvSpPr>
        <p:spPr>
          <a:xfrm>
            <a:off x="-304800" y="-851327"/>
            <a:ext cx="85058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28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7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াদ</a:t>
            </a:r>
            <a:endParaRPr lang="en-US" sz="287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6A78F-2CC8-4341-948F-F75EC4B0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1AF68-63F0-461F-BF0B-C673F749B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79918"/>
            <a:ext cx="1295400" cy="1329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01880-AC4B-4BD5-8B9D-4EDD177F4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0" y="5410200"/>
            <a:ext cx="1519237" cy="1304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230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9528" y="5074384"/>
            <a:ext cx="4372944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মো:নাজিম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আতরজান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বিদ্যালয়,কিশোরগঞ্জ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মোবাইল:01743721564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Email:mdnazim.aahs@gmail.com</a:t>
            </a:r>
            <a:endParaRPr lang="en-US" sz="1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8145"/>
            <a:ext cx="2858655" cy="2858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82" y="2089727"/>
            <a:ext cx="2858655" cy="2771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40302DE-B1B8-437C-B507-3F72F4737CF6}"/>
              </a:ext>
            </a:extLst>
          </p:cNvPr>
          <p:cNvGrpSpPr/>
          <p:nvPr/>
        </p:nvGrpSpPr>
        <p:grpSpPr>
          <a:xfrm>
            <a:off x="1524000" y="84033"/>
            <a:ext cx="6096000" cy="1668567"/>
            <a:chOff x="1447800" y="152400"/>
            <a:chExt cx="6096000" cy="1668567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6723E1B-B483-413F-B562-FDDE9433C5BE}"/>
                </a:ext>
              </a:extLst>
            </p:cNvPr>
            <p:cNvSpPr/>
            <p:nvPr/>
          </p:nvSpPr>
          <p:spPr>
            <a:xfrm>
              <a:off x="1447800" y="152400"/>
              <a:ext cx="6096000" cy="1668567"/>
            </a:xfrm>
            <a:prstGeom prst="flowChartPunchedTape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774776" y="305905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B7DF8C-F5DB-4753-AA24-5A3F0B81B097}"/>
                </a:ext>
              </a:extLst>
            </p:cNvPr>
            <p:cNvSpPr txBox="1"/>
            <p:nvPr/>
          </p:nvSpPr>
          <p:spPr>
            <a:xfrm>
              <a:off x="1600200" y="45720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EAD46635-AC17-4E0B-B9C6-AA691E36C8EC}"/>
                </a:ext>
              </a:extLst>
            </p:cNvPr>
            <p:cNvSpPr/>
            <p:nvPr/>
          </p:nvSpPr>
          <p:spPr>
            <a:xfrm>
              <a:off x="4190998" y="685800"/>
              <a:ext cx="609602" cy="6858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D55D763-3872-4101-935F-87A11B7F4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80" y="1790700"/>
            <a:ext cx="3771900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4872" y="5074384"/>
            <a:ext cx="44196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২য় (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08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76200" y="70009"/>
            <a:ext cx="8991600" cy="12003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E2A81-643E-4BA6-A1E8-A771CDEED871}"/>
              </a:ext>
            </a:extLst>
          </p:cNvPr>
          <p:cNvSpPr txBox="1"/>
          <p:nvPr/>
        </p:nvSpPr>
        <p:spPr>
          <a:xfrm>
            <a:off x="76200" y="5505271"/>
            <a:ext cx="8991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671BA-1676-4E5E-96FB-E12E1514D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314271"/>
            <a:ext cx="8991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EE5E9C-4022-4AC4-916A-D3552510C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1524000" y="914400"/>
            <a:ext cx="57150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982FA-B9E9-4ECC-B8B9-8F04D3CF643C}"/>
              </a:ext>
            </a:extLst>
          </p:cNvPr>
          <p:cNvSpPr txBox="1"/>
          <p:nvPr/>
        </p:nvSpPr>
        <p:spPr>
          <a:xfrm>
            <a:off x="304800" y="40691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36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1CF50-6082-4428-BAA8-C15EAC89E26C}"/>
              </a:ext>
            </a:extLst>
          </p:cNvPr>
          <p:cNvSpPr txBox="1"/>
          <p:nvPr/>
        </p:nvSpPr>
        <p:spPr>
          <a:xfrm>
            <a:off x="76200" y="70009"/>
            <a:ext cx="8991600" cy="1200329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উপাদন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38E01-39FD-4A4E-AA93-D974E6B9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798058" cy="235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003D8-BE90-41B4-8F9E-9FDAFA801A3F}"/>
              </a:ext>
            </a:extLst>
          </p:cNvPr>
          <p:cNvSpPr txBox="1"/>
          <p:nvPr/>
        </p:nvSpPr>
        <p:spPr>
          <a:xfrm>
            <a:off x="76200" y="13716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৫-৬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৮%।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4E11F7-DCDE-4738-9D55-7FF20C528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3491773"/>
            <a:ext cx="3397515" cy="32008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85B62C-5AA2-43B1-AC2A-F677F745FEC0}"/>
              </a:ext>
            </a:extLst>
          </p:cNvPr>
          <p:cNvCxnSpPr/>
          <p:nvPr/>
        </p:nvCxnSpPr>
        <p:spPr>
          <a:xfrm>
            <a:off x="1905000" y="388620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AA7A96-B39C-43A5-8A0B-A5A9A841F984}"/>
              </a:ext>
            </a:extLst>
          </p:cNvPr>
          <p:cNvSpPr txBox="1"/>
          <p:nvPr/>
        </p:nvSpPr>
        <p:spPr>
          <a:xfrm>
            <a:off x="4114799" y="3701534"/>
            <a:ext cx="147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60796-E98A-4134-AF69-348AE50DE3D8}"/>
              </a:ext>
            </a:extLst>
          </p:cNvPr>
          <p:cNvGrpSpPr/>
          <p:nvPr/>
        </p:nvGrpSpPr>
        <p:grpSpPr>
          <a:xfrm>
            <a:off x="1741260" y="4717732"/>
            <a:ext cx="2297340" cy="648534"/>
            <a:chOff x="1741260" y="4717732"/>
            <a:chExt cx="2297340" cy="64853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DBB26-BD97-4A19-934F-FB3EA88B6FBE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51816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70F6C-B1E3-4D72-8684-0EDD35D458F4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4717732"/>
              <a:ext cx="457200" cy="4638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45E036-6B2F-4970-8D9B-F638701AB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260" y="5165468"/>
              <a:ext cx="1001940" cy="2007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613D21-EB53-48A5-8DB2-E3187A75B1AD}"/>
              </a:ext>
            </a:extLst>
          </p:cNvPr>
          <p:cNvSpPr txBox="1"/>
          <p:nvPr/>
        </p:nvSpPr>
        <p:spPr>
          <a:xfrm>
            <a:off x="4018455" y="4996933"/>
            <a:ext cx="157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0524C1-ABCF-47C0-B912-516798A5116E}"/>
              </a:ext>
            </a:extLst>
          </p:cNvPr>
          <p:cNvSpPr txBox="1"/>
          <p:nvPr/>
        </p:nvSpPr>
        <p:spPr>
          <a:xfrm>
            <a:off x="3872587" y="5989765"/>
            <a:ext cx="199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৪৫% 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7CEBC65-C4A6-4071-98F1-12CD17FDA3B7}"/>
              </a:ext>
            </a:extLst>
          </p:cNvPr>
          <p:cNvSpPr/>
          <p:nvPr/>
        </p:nvSpPr>
        <p:spPr>
          <a:xfrm>
            <a:off x="4748887" y="5410200"/>
            <a:ext cx="127913" cy="6374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23DE7-6804-43FB-86E3-0CBF2BAD4934}"/>
              </a:ext>
            </a:extLst>
          </p:cNvPr>
          <p:cNvSpPr txBox="1"/>
          <p:nvPr/>
        </p:nvSpPr>
        <p:spPr>
          <a:xfrm>
            <a:off x="6293113" y="3729335"/>
            <a:ext cx="262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55%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0247B6E-8269-4B9B-8642-6FFD4AADDBCC}"/>
              </a:ext>
            </a:extLst>
          </p:cNvPr>
          <p:cNvSpPr/>
          <p:nvPr/>
        </p:nvSpPr>
        <p:spPr>
          <a:xfrm>
            <a:off x="5562600" y="3895100"/>
            <a:ext cx="654314" cy="1435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62AB38-53DC-40EE-95E8-50D158D588D0}"/>
              </a:ext>
            </a:extLst>
          </p:cNvPr>
          <p:cNvSpPr txBox="1"/>
          <p:nvPr/>
        </p:nvSpPr>
        <p:spPr>
          <a:xfrm>
            <a:off x="1167568" y="6428602"/>
            <a:ext cx="21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C6D3B6-BB2B-4E6F-A377-E8D38B7F9BB8}"/>
              </a:ext>
            </a:extLst>
          </p:cNvPr>
          <p:cNvSpPr/>
          <p:nvPr/>
        </p:nvSpPr>
        <p:spPr>
          <a:xfrm>
            <a:off x="3048000" y="4191000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CDB01F-B159-4A3F-AC45-63494A58EE6B}"/>
              </a:ext>
            </a:extLst>
          </p:cNvPr>
          <p:cNvSpPr/>
          <p:nvPr/>
        </p:nvSpPr>
        <p:spPr>
          <a:xfrm>
            <a:off x="2789178" y="4205323"/>
            <a:ext cx="324947" cy="58860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1665FDC-3BE7-4A11-8F99-486AD9E11CD8}"/>
              </a:ext>
            </a:extLst>
          </p:cNvPr>
          <p:cNvSpPr/>
          <p:nvPr/>
        </p:nvSpPr>
        <p:spPr>
          <a:xfrm>
            <a:off x="1447800" y="4163199"/>
            <a:ext cx="457200" cy="6176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E7F54A4-EA0F-424A-9572-DE826A0C49FA}"/>
              </a:ext>
            </a:extLst>
          </p:cNvPr>
          <p:cNvSpPr/>
          <p:nvPr/>
        </p:nvSpPr>
        <p:spPr>
          <a:xfrm>
            <a:off x="5613858" y="4306697"/>
            <a:ext cx="1687740" cy="1571001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B9EA72-6789-4386-8822-4F7569A967AA}"/>
              </a:ext>
            </a:extLst>
          </p:cNvPr>
          <p:cNvSpPr/>
          <p:nvPr/>
        </p:nvSpPr>
        <p:spPr>
          <a:xfrm>
            <a:off x="7402740" y="4317219"/>
            <a:ext cx="1665060" cy="15604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837D6FF-1490-40BF-845F-E05A8DDE4BE4}"/>
              </a:ext>
            </a:extLst>
          </p:cNvPr>
          <p:cNvSpPr/>
          <p:nvPr/>
        </p:nvSpPr>
        <p:spPr>
          <a:xfrm>
            <a:off x="6019800" y="5915798"/>
            <a:ext cx="2774686" cy="63740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4" grpId="0"/>
      <p:bldP spid="26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96C8E-FF32-4A36-A077-40F5F49A6C33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E0906-FC94-4F3C-A3D3-6488E20C8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7858"/>
            <a:ext cx="3397515" cy="3200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AAA50-8E30-431F-A036-7A024B7D9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7858"/>
            <a:ext cx="3450849" cy="3109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8EC771-7784-437C-BB19-A1E1E3A4DDFD}"/>
              </a:ext>
            </a:extLst>
          </p:cNvPr>
          <p:cNvSpPr txBox="1"/>
          <p:nvPr/>
        </p:nvSpPr>
        <p:spPr>
          <a:xfrm>
            <a:off x="685800" y="4262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8B826-9AE2-4E2C-853B-AC44A9FE8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68" y="1295400"/>
            <a:ext cx="4780463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687147D-F5F6-457F-BEA6-ABE3E1850061}"/>
              </a:ext>
            </a:extLst>
          </p:cNvPr>
          <p:cNvSpPr/>
          <p:nvPr/>
        </p:nvSpPr>
        <p:spPr>
          <a:xfrm>
            <a:off x="5715000" y="2286000"/>
            <a:ext cx="805542" cy="152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1F5DB8-88ED-4857-A92A-93140D361296}"/>
              </a:ext>
            </a:extLst>
          </p:cNvPr>
          <p:cNvSpPr/>
          <p:nvPr/>
        </p:nvSpPr>
        <p:spPr>
          <a:xfrm>
            <a:off x="5105400" y="2667000"/>
            <a:ext cx="1371600" cy="152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8F9515-CBA1-4F7C-B322-B4F94772F902}"/>
              </a:ext>
            </a:extLst>
          </p:cNvPr>
          <p:cNvSpPr/>
          <p:nvPr/>
        </p:nvSpPr>
        <p:spPr>
          <a:xfrm>
            <a:off x="5943600" y="2832974"/>
            <a:ext cx="533400" cy="15240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AAD575-2FB1-4DA4-9B09-2998FCA5C59E}"/>
              </a:ext>
            </a:extLst>
          </p:cNvPr>
          <p:cNvSpPr/>
          <p:nvPr/>
        </p:nvSpPr>
        <p:spPr>
          <a:xfrm>
            <a:off x="5951376" y="3346013"/>
            <a:ext cx="5334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A9379B-4061-4085-BDC9-54958DD53BEA}"/>
              </a:ext>
            </a:extLst>
          </p:cNvPr>
          <p:cNvSpPr/>
          <p:nvPr/>
        </p:nvSpPr>
        <p:spPr>
          <a:xfrm>
            <a:off x="6153537" y="3825340"/>
            <a:ext cx="367005" cy="1370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59ED5-47E8-4202-98CB-2D16BE347D09}"/>
              </a:ext>
            </a:extLst>
          </p:cNvPr>
          <p:cNvSpPr txBox="1"/>
          <p:nvPr/>
        </p:nvSpPr>
        <p:spPr>
          <a:xfrm>
            <a:off x="76200" y="4691518"/>
            <a:ext cx="8915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55%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প্লাজমা।রক্তরসে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৯০%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3DFFA-F490-49EA-8B9E-30CC2AB5DA37}"/>
              </a:ext>
            </a:extLst>
          </p:cNvPr>
          <p:cNvSpPr txBox="1"/>
          <p:nvPr/>
        </p:nvSpPr>
        <p:spPr>
          <a:xfrm>
            <a:off x="59094" y="5538357"/>
            <a:ext cx="89154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1.রক্ত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২.নাইট্রোজেন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কার্বনডাইঅক্সাইড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বাইকার্বনেট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৪.রক্ত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জমাটকারী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৫.হরমোন,লিপিড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৬.রক্তে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54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89AE4A-9A1D-491C-AD2D-1294FEDA742E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70880-97D5-45CB-8BA6-8686C1EBE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" y="1239520"/>
            <a:ext cx="3213231" cy="1741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E402D7-673C-4B8E-A982-599CB365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94532"/>
            <a:ext cx="3219450" cy="2414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E7BB2-2143-441D-9BA9-ACA41AE811C6}"/>
              </a:ext>
            </a:extLst>
          </p:cNvPr>
          <p:cNvSpPr txBox="1"/>
          <p:nvPr/>
        </p:nvSpPr>
        <p:spPr>
          <a:xfrm>
            <a:off x="76200" y="3124200"/>
            <a:ext cx="89916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দ্বিঅবতল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 Blood Cell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55B48-5D47-4DAF-8CD8-F198992C52BC}"/>
              </a:ext>
            </a:extLst>
          </p:cNvPr>
          <p:cNvSpPr txBox="1"/>
          <p:nvPr/>
        </p:nvSpPr>
        <p:spPr>
          <a:xfrm>
            <a:off x="76199" y="4344993"/>
            <a:ext cx="4271865" cy="242903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মজ্জায়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২. ১২০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প্লীহায়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8E55A-3C52-44E5-9A10-EF3756B867EC}"/>
              </a:ext>
            </a:extLst>
          </p:cNvPr>
          <p:cNvSpPr txBox="1"/>
          <p:nvPr/>
        </p:nvSpPr>
        <p:spPr>
          <a:xfrm>
            <a:off x="4741507" y="4344993"/>
            <a:ext cx="4271865" cy="23698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কাবর্নডাইঅক্সাইড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7C808-B182-4426-901A-C6C1B7CC5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62" y="12252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4E374-4312-46C4-B8B4-251A52F49E67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98313-18E8-4BA4-A629-572A997D8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" y="1104918"/>
            <a:ext cx="2970568" cy="1978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CB776-D3C9-46B2-A349-ABCED011D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85672"/>
            <a:ext cx="2220365" cy="2245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B1159-4ACF-4D73-97B4-F810CE5A23AB}"/>
              </a:ext>
            </a:extLst>
          </p:cNvPr>
          <p:cNvSpPr txBox="1"/>
          <p:nvPr/>
        </p:nvSpPr>
        <p:spPr>
          <a:xfrm>
            <a:off x="5334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3D0B-1A3C-42B7-ACB9-8841EF6537E6}"/>
              </a:ext>
            </a:extLst>
          </p:cNvPr>
          <p:cNvSpPr txBox="1"/>
          <p:nvPr/>
        </p:nvSpPr>
        <p:spPr>
          <a:xfrm>
            <a:off x="3429000" y="3212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8A5E2-5EF1-431D-A1D5-DE8DD9559C1C}"/>
              </a:ext>
            </a:extLst>
          </p:cNvPr>
          <p:cNvSpPr txBox="1"/>
          <p:nvPr/>
        </p:nvSpPr>
        <p:spPr>
          <a:xfrm>
            <a:off x="5486400" y="1258431"/>
            <a:ext cx="35052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লিউকোসাইট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8A561-8C2C-4F40-BF14-F59610128C0C}"/>
              </a:ext>
            </a:extLst>
          </p:cNvPr>
          <p:cNvSpPr txBox="1"/>
          <p:nvPr/>
        </p:nvSpPr>
        <p:spPr>
          <a:xfrm>
            <a:off x="228600" y="3951744"/>
            <a:ext cx="87630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১-১৫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জীবণু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ভক্ষণ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ঘনমিমি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৪-১০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eriod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F9E096-8244-47B6-881D-7045133EC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18672"/>
            <a:ext cx="3609975" cy="1752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17CB6B-A5B2-429D-8B20-17206C644CCB}"/>
              </a:ext>
            </a:extLst>
          </p:cNvPr>
          <p:cNvSpPr/>
          <p:nvPr/>
        </p:nvSpPr>
        <p:spPr>
          <a:xfrm>
            <a:off x="1295400" y="1752600"/>
            <a:ext cx="838200" cy="6858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2919E5-BD33-449B-9F49-672C4301081D}"/>
              </a:ext>
            </a:extLst>
          </p:cNvPr>
          <p:cNvSpPr/>
          <p:nvPr/>
        </p:nvSpPr>
        <p:spPr>
          <a:xfrm>
            <a:off x="1752600" y="2075099"/>
            <a:ext cx="1600200" cy="2871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  <p:bldP spid="11" grpId="0" animBg="1"/>
      <p:bldP spid="1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1159</Words>
  <Application>Microsoft Office PowerPoint</Application>
  <PresentationFormat>On-screen Show (4:3)</PresentationFormat>
  <Paragraphs>142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Nikosh</vt:lpstr>
      <vt:lpstr>NikoshBAN</vt:lpstr>
      <vt:lpstr>Times New Roman</vt:lpstr>
      <vt:lpstr>Celestial</vt:lpstr>
      <vt:lpstr>Office Theme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NAZIM UDDIN</dc:creator>
  <cp:lastModifiedBy>MD. NAZIM UDDIN</cp:lastModifiedBy>
  <cp:revision>175</cp:revision>
  <dcterms:created xsi:type="dcterms:W3CDTF">2006-08-16T00:00:00Z</dcterms:created>
  <dcterms:modified xsi:type="dcterms:W3CDTF">2020-09-18T11:55:15Z</dcterms:modified>
</cp:coreProperties>
</file>