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93" r:id="rId9"/>
    <p:sldId id="264" r:id="rId10"/>
    <p:sldId id="295" r:id="rId11"/>
    <p:sldId id="286" r:id="rId12"/>
    <p:sldId id="291" r:id="rId13"/>
    <p:sldId id="292" r:id="rId14"/>
    <p:sldId id="294" r:id="rId15"/>
    <p:sldId id="296" r:id="rId16"/>
    <p:sldId id="27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99CCFF"/>
    <a:srgbClr val="FF99CC"/>
    <a:srgbClr val="66FFCC"/>
    <a:srgbClr val="AFF17D"/>
    <a:srgbClr val="FF3399"/>
    <a:srgbClr val="99FF66"/>
    <a:srgbClr val="96D0D8"/>
    <a:srgbClr val="A50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B99E-4E65-4F3D-A1F2-2835DF983B4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01AF-3C42-48C9-B704-38B5B2A8C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01AF-3C42-48C9-B704-38B5B2A8C3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1270000" ty="1270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457200"/>
            <a:ext cx="41148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8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667000"/>
            <a:ext cx="86868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কিডনি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বিকল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৩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কারণ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3419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80" l="0" r="94141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43033"/>
            <a:ext cx="8991600" cy="441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76800" y="1704833"/>
            <a:ext cx="3276600" cy="1200329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ধবনি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পাম্পের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ডায়ালাইসিস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মেশিনের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প্রবাহিত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4400" y="2514600"/>
            <a:ext cx="2590800" cy="1200329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আংশিক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বৈষম্যভেদ্য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প্রাচীরবিশিষ্ট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ডায়ালাইসিস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টিউব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" y="2543033"/>
            <a:ext cx="28194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ডায়ালাইসিস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মেশিন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শিরায়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করছে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5769135"/>
            <a:ext cx="2209800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ডায়ালাইসিস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ফ্লুইড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475" y="4353363"/>
            <a:ext cx="1466850" cy="1938992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ইউরিয়া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বর্জ্য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পদার্থসমৃদ্ধ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ডায়ালাইসিস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ফ্লুইড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" y="355797"/>
            <a:ext cx="3352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ডায়ালাইসিস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প্রক্রিয়াঃ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1" name="Bent-Up Arrow 10"/>
          <p:cNvSpPr/>
          <p:nvPr/>
        </p:nvSpPr>
        <p:spPr>
          <a:xfrm>
            <a:off x="5388483" y="4865427"/>
            <a:ext cx="1012317" cy="136941"/>
          </a:xfrm>
          <a:prstGeom prst="bent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flipV="1">
            <a:off x="7086600" y="3518172"/>
            <a:ext cx="76200" cy="420957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flipH="1">
            <a:off x="6355081" y="3705945"/>
            <a:ext cx="45719" cy="489204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flipV="1">
            <a:off x="9806940" y="5725945"/>
            <a:ext cx="45719" cy="304800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7213301" flipV="1">
            <a:off x="6493836" y="2740774"/>
            <a:ext cx="271892" cy="286711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3634949">
            <a:off x="2677644" y="4053821"/>
            <a:ext cx="1839482" cy="45719"/>
          </a:xfrm>
          <a:prstGeom prst="lef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flipV="1">
            <a:off x="4796051" y="5092988"/>
            <a:ext cx="571805" cy="113775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8357632">
            <a:off x="8573890" y="3850925"/>
            <a:ext cx="787915" cy="122818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10800000">
            <a:off x="6806449" y="5958175"/>
            <a:ext cx="161924" cy="187439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 flipV="1">
            <a:off x="10105071" y="5899495"/>
            <a:ext cx="114300" cy="15240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38600" y="373420"/>
            <a:ext cx="7552026" cy="1200329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বৃক্ক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সম্পূর্ণ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বিকল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বৈজ্ঞানিক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উপায়ে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পরিশোধিত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ডায়ালাইসিস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286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490219" y="326444"/>
            <a:ext cx="5738171" cy="1077218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‘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ডায়ালাইসিস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মেশিন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’ এর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পরিশোধিত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5777" y="1477240"/>
            <a:ext cx="5802715" cy="156966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মেশিনের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ডায়ালাইসিস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টিউবটির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প্রান্ত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রোগীর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হাতের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কজ্বির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ধবনির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প্রান্ত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হাতের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শিরার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সংযোজন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4414" y="3213791"/>
            <a:ext cx="5794078" cy="1077218"/>
          </a:xfrm>
          <a:prstGeom prst="rect">
            <a:avLst/>
          </a:prstGeom>
          <a:solidFill>
            <a:srgbClr val="AFF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ধবনি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ডায়ালাইসিস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টিউবের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করানো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5777" y="4376267"/>
            <a:ext cx="5794078" cy="1569660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প্রাচীর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আংশিক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বৈষম্যভেদ্য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হওয়ায়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ইউরিয়া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ইউরিক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এসিড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অন্যান্য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ক্ষতিকর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বেরিয়ে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আসে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12" y="5980046"/>
            <a:ext cx="1061017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পরিশোধিত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রোগীর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শিরার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মধ্য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দিয়ে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ভিতরে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পুন্রায়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324600" y="461577"/>
            <a:ext cx="5867400" cy="5167787"/>
            <a:chOff x="6324600" y="461577"/>
            <a:chExt cx="5867400" cy="5167787"/>
          </a:xfrm>
        </p:grpSpPr>
        <p:grpSp>
          <p:nvGrpSpPr>
            <p:cNvPr id="45" name="Group 44"/>
            <p:cNvGrpSpPr/>
            <p:nvPr/>
          </p:nvGrpSpPr>
          <p:grpSpPr>
            <a:xfrm>
              <a:off x="6324600" y="461577"/>
              <a:ext cx="5867400" cy="5167787"/>
              <a:chOff x="6324600" y="461577"/>
              <a:chExt cx="5867400" cy="516778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968" b="100000" l="0" r="91815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904964"/>
                <a:ext cx="5867400" cy="4724400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7796248" y="461577"/>
                <a:ext cx="1828800" cy="1200329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ধবনি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রক্ত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পাম্পের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মাধ্যমে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ডায়ালাইসিস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মেশিনের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মধ্যে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প্রবাহিত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হচ্ছে</a:t>
                </a:r>
                <a:r>
                  <a:rPr lang="en-US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97969" y="461577"/>
                <a:ext cx="1051518" cy="193899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ডায়ালাইসিস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মেশিন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রক্ত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শিরায়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প্রবেশ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করছে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894627" y="461577"/>
                <a:ext cx="1828800" cy="1015663"/>
              </a:xfrm>
              <a:prstGeom prst="rect">
                <a:avLst/>
              </a:prstGeom>
              <a:solidFill>
                <a:srgbClr val="00FF9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আংশিক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বৈষম্যভেদ্য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প্রাচীরবিশিষ্ট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ডায়ালাইসিস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টিউব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515600" y="2627909"/>
                <a:ext cx="1228725" cy="1631216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ইউরিয়া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অন্যান্য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বর্জ্য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পদার্থসমৃদ্ধ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ডায়ালাইসিস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ফ্লুইড</a:t>
                </a:r>
                <a:r>
                  <a:rPr lang="en-US" sz="2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597254" y="4495800"/>
                <a:ext cx="1371600" cy="830997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ডায়ালাইসিস</a:t>
                </a:r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ফ্লুইড</a:t>
                </a:r>
                <a:r>
                  <a:rPr lang="en-US" sz="2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8221034" y="5029200"/>
                <a:ext cx="1037266" cy="0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>
                <a:off x="10463337" y="4092177"/>
                <a:ext cx="973434" cy="819121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8839200" y="1661906"/>
                <a:ext cx="0" cy="243094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9647866" y="1477240"/>
                <a:ext cx="1020134" cy="1251466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7120932" y="2400569"/>
                <a:ext cx="405737" cy="950038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/>
            <p:cNvCxnSpPr/>
            <p:nvPr/>
          </p:nvCxnSpPr>
          <p:spPr>
            <a:xfrm flipH="1">
              <a:off x="7722856" y="1661906"/>
              <a:ext cx="670589" cy="155188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97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962400" y="457200"/>
            <a:ext cx="44958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9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2667000"/>
            <a:ext cx="90678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ডায়ালাইসিস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কেন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।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28800" y="3810000"/>
            <a:ext cx="9067800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ডায়ালাইসিস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প্রক্রিয়ায়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ক্ষতিকর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বাইরে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বেরিয়ে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আসে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6721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733800" y="381000"/>
            <a:ext cx="3810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কিডনি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প্রতিস্থাপনঃ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400" y="1342994"/>
            <a:ext cx="6553200" cy="2308324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যখন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কিডনি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বিকল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অকেজো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পড়ে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তখন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সুস্থ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কিডনি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প্রতিস্থাপন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কিডনি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সংযোজন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615" y="3746876"/>
            <a:ext cx="5105400" cy="64633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কিডনি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সংযোজন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দুভাবে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5675" y="4676227"/>
            <a:ext cx="5173639" cy="646331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নিকট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আত্মীয়ের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কিডনি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5622161"/>
            <a:ext cx="9296400" cy="646331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মৃত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ব্যক্তির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কিডনি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রোগীর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প্রতিস্থাপন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41262"/>
            <a:ext cx="4419600" cy="36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0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381000"/>
            <a:ext cx="1600200" cy="769441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4402" y="2112991"/>
            <a:ext cx="7772400" cy="646331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ধীরে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ধীরে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কিডনি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বিকল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965" y="2723404"/>
            <a:ext cx="822960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ডায়াবেটি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, (ii)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রক্তচাপ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(iii)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ইউরিয়া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অপসারণ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528641" y="3331168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ক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808851" y="3331168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ঘ 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12281" y="3331168"/>
            <a:ext cx="5715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গ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25211" y="3331168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খ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63461" y="4821995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গ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821931" y="4821995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ঘ 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38291" y="4821995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খ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1721" y="4821995"/>
            <a:ext cx="533400" cy="533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ক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5174" y="3331168"/>
            <a:ext cx="1435005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), (iii)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55333" y="3331168"/>
            <a:ext cx="1219200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), (ii)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3490" y="3263498"/>
            <a:ext cx="647700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77841" y="3263498"/>
            <a:ext cx="1788141" cy="52322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), (ii), (iii)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3530" y="3983079"/>
            <a:ext cx="7983940" cy="646331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ইউরিয়া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কোথায়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সঠিক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?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5639" y="4796307"/>
            <a:ext cx="825406" cy="584775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বৃক্কে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38936" y="4779697"/>
            <a:ext cx="1004889" cy="584775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যকৃতে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9130" y="4779697"/>
            <a:ext cx="1452065" cy="584775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দেহকোষে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56802" y="4770620"/>
            <a:ext cx="1283459" cy="584775"/>
          </a:xfrm>
          <a:prstGeom prst="rect">
            <a:avLst/>
          </a:prstGeom>
          <a:solidFill>
            <a:srgbClr val="00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ধমনিতে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14117" y="5551756"/>
            <a:ext cx="1766107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95713" y="5594424"/>
            <a:ext cx="1783168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11409" y="5576037"/>
            <a:ext cx="1771794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5016" y="5576038"/>
            <a:ext cx="175004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48853" y="5591975"/>
            <a:ext cx="175004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34970" y="5560305"/>
            <a:ext cx="175004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7061" y="5560306"/>
            <a:ext cx="175004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দুঃখিত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!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484147" y="-103808"/>
            <a:ext cx="3610115" cy="2154871"/>
            <a:chOff x="8629934" y="481490"/>
            <a:chExt cx="3152775" cy="214873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9934" y="481490"/>
              <a:ext cx="3152775" cy="214873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8918454" y="1182712"/>
              <a:ext cx="2675034" cy="88609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! </a:t>
              </a:r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সঠিক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6565" y="-103808"/>
            <a:ext cx="3610115" cy="2154871"/>
            <a:chOff x="8629934" y="481490"/>
            <a:chExt cx="3152775" cy="214873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9934" y="481490"/>
              <a:ext cx="3152775" cy="214873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8918454" y="1182712"/>
              <a:ext cx="2675034" cy="88609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অভিনন্দন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! </a:t>
              </a:r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উত্তর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সঠিক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হয়েছে</a:t>
              </a:r>
              <a:r>
                <a:rPr lang="en-US" sz="3600" dirty="0" smtClean="0">
                  <a:ln w="0"/>
                  <a:solidFill>
                    <a:srgbClr val="00FF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8" b="100000" l="0" r="9181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852573"/>
            <a:ext cx="5867400" cy="30574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8350" y="4191000"/>
            <a:ext cx="8115300" cy="830997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প্রশ্নঃ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ডায়ালাইসিস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প্রক্রিয়াটি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। </a:t>
            </a:r>
          </a:p>
        </p:txBody>
      </p:sp>
    </p:spTree>
    <p:extLst>
      <p:ext uri="{BB962C8B-B14F-4D97-AF65-F5344CB8AC3E}">
        <p14:creationId xmlns:p14="http://schemas.microsoft.com/office/powerpoint/2010/main" val="18608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:\newtons law\newtons law\rose-scraps-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11201400" cy="49455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52600" y="-76200"/>
            <a:ext cx="9220200" cy="2215991"/>
          </a:xfrm>
          <a:prstGeom prst="rect">
            <a:avLst/>
          </a:prstGeom>
          <a:noFill/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138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13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4607" y="55188"/>
            <a:ext cx="11460678" cy="4949560"/>
            <a:chOff x="404607" y="55188"/>
            <a:chExt cx="11460678" cy="4949560"/>
          </a:xfrm>
        </p:grpSpPr>
        <p:grpSp>
          <p:nvGrpSpPr>
            <p:cNvPr id="3" name="Group 2"/>
            <p:cNvGrpSpPr/>
            <p:nvPr/>
          </p:nvGrpSpPr>
          <p:grpSpPr>
            <a:xfrm>
              <a:off x="1080581" y="55188"/>
              <a:ext cx="10784704" cy="4949560"/>
              <a:chOff x="1080581" y="55188"/>
              <a:chExt cx="10784704" cy="494956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080581" y="55188"/>
                <a:ext cx="9948560" cy="4949560"/>
                <a:chOff x="1210097" y="586871"/>
                <a:chExt cx="15270342" cy="697999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210097" y="4190204"/>
                  <a:ext cx="15270342" cy="3376663"/>
                  <a:chOff x="296425" y="2145165"/>
                  <a:chExt cx="9432969" cy="1799577"/>
                </a:xfrm>
              </p:grpSpPr>
              <p:sp>
                <p:nvSpPr>
                  <p:cNvPr id="18" name="Oval 17"/>
                  <p:cNvSpPr/>
                  <p:nvPr/>
                </p:nvSpPr>
                <p:spPr>
                  <a:xfrm>
                    <a:off x="296425" y="2176015"/>
                    <a:ext cx="1738466" cy="1752600"/>
                  </a:xfrm>
                  <a:prstGeom prst="ellipse">
                    <a:avLst/>
                  </a:prstGeom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FF3399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9449" b="1" spc="89" dirty="0" err="1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স্বা</a:t>
                    </a:r>
                    <a:endPara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3056330" y="2145165"/>
                    <a:ext cx="1710981" cy="1799577"/>
                  </a:xfrm>
                  <a:prstGeom prst="ellipse">
                    <a:avLst/>
                  </a:prstGeom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7030A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5302" b="1" spc="89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গ</a:t>
                    </a: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5623265" y="2177421"/>
                    <a:ext cx="1662881" cy="1767321"/>
                  </a:xfrm>
                  <a:prstGeom prst="ellipse">
                    <a:avLst/>
                  </a:prstGeom>
                  <a:blipFill dpi="0" rotWithShape="1"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00B0F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9449" b="1" spc="89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ত</a:t>
                    </a: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8142099" y="2222881"/>
                    <a:ext cx="1587295" cy="1721861"/>
                  </a:xfrm>
                  <a:prstGeom prst="ellipse">
                    <a:avLst/>
                  </a:prstGeom>
                  <a:blipFill dpi="0"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76200">
                    <a:solidFill>
                      <a:srgbClr val="00B050"/>
                    </a:solidFill>
                  </a:ln>
                  <a:effectLst>
                    <a:outerShdw blurRad="225425" dist="50800" dir="5220000" algn="ctr">
                      <a:srgbClr val="000000">
                        <a:alpha val="33000"/>
                      </a:srgbClr>
                    </a:outerShdw>
                  </a:effectLst>
                  <a:scene3d>
                    <a:camera prst="perspectiveFront" fov="3300000">
                      <a:rot lat="486000" lon="19530000" rev="174000"/>
                    </a:camera>
                    <a:lightRig rig="harsh" dir="t">
                      <a:rot lat="0" lon="0" rev="3000000"/>
                    </a:lightRig>
                  </a:scene3d>
                  <a:sp3d extrusionH="254000" contourW="19050">
                    <a:bevelT w="82550" h="44450" prst="angle"/>
                    <a:bevelB w="82550" h="44450" prst="angle"/>
                    <a:contourClr>
                      <a:srgbClr val="FFFFFF"/>
                    </a:contourClr>
                  </a:sp3d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9449" b="1" spc="89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NikoshBAN" pitchFamily="2" charset="0"/>
                        <a:cs typeface="NikoshBAN" pitchFamily="2" charset="0"/>
                      </a:rPr>
                      <a:t>ম</a:t>
                    </a:r>
                  </a:p>
                </p:txBody>
              </p:sp>
            </p:grp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46730" y="586871"/>
                  <a:ext cx="14630399" cy="1775343"/>
                </a:xfrm>
                <a:prstGeom prst="rect">
                  <a:avLst/>
                </a:prstGeom>
              </p:spPr>
            </p:pic>
          </p:grp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8682" y="313112"/>
                <a:ext cx="1676603" cy="21410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07" y="357542"/>
              <a:ext cx="1719642" cy="9914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1156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5707" y="409747"/>
            <a:ext cx="10199492" cy="6103401"/>
            <a:chOff x="-598293" y="409746"/>
            <a:chExt cx="10199492" cy="61034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867398"/>
              <a:ext cx="1395412" cy="645749"/>
            </a:xfrm>
            <a:prstGeom prst="rect">
              <a:avLst/>
            </a:prstGeom>
          </p:spPr>
        </p:pic>
        <p:sp>
          <p:nvSpPr>
            <p:cNvPr id="4" name="Down Ribbon 3"/>
            <p:cNvSpPr/>
            <p:nvPr/>
          </p:nvSpPr>
          <p:spPr>
            <a:xfrm>
              <a:off x="304800" y="409746"/>
              <a:ext cx="8534400" cy="885654"/>
            </a:xfrm>
            <a:prstGeom prst="ribbo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6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133600" y="1600200"/>
              <a:ext cx="7467599" cy="426719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সাইফুর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বি,এস,সি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এম,এস,সি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বি,এড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কবিরাজপুর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শিহাব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রাজৈর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just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০১৭১২৭৮৩৯১০</a:t>
              </a:r>
            </a:p>
            <a:p>
              <a:pPr algn="just"/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E-mail: saifurrajoir@gmail.com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8293" y="1904999"/>
              <a:ext cx="2374705" cy="3352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1650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209800"/>
            <a:ext cx="4953000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৯ম-১০ম</a:t>
            </a:r>
          </a:p>
          <a:p>
            <a:r>
              <a:rPr lang="en-US" sz="66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6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৮ম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867399"/>
            <a:ext cx="1395412" cy="64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93316" y="464403"/>
            <a:ext cx="464336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চিত্রটি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কর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2" y="1295400"/>
            <a:ext cx="4923288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0" b="91300" l="2167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66800"/>
            <a:ext cx="4267200" cy="411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6220" y="5034887"/>
            <a:ext cx="242596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বৃক্ক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বিকল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072" y="5034887"/>
            <a:ext cx="357656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বৃক্ক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(Kidney) </a:t>
            </a:r>
          </a:p>
        </p:txBody>
      </p:sp>
    </p:spTree>
    <p:extLst>
      <p:ext uri="{BB962C8B-B14F-4D97-AF65-F5344CB8AC3E}">
        <p14:creationId xmlns:p14="http://schemas.microsoft.com/office/powerpoint/2010/main" val="4484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457200"/>
            <a:ext cx="10668000" cy="5581650"/>
            <a:chOff x="762000" y="457200"/>
            <a:chExt cx="10668000" cy="5581650"/>
          </a:xfrm>
        </p:grpSpPr>
        <p:sp>
          <p:nvSpPr>
            <p:cNvPr id="10" name="TextBox 9"/>
            <p:cNvSpPr txBox="1"/>
            <p:nvPr/>
          </p:nvSpPr>
          <p:spPr>
            <a:xfrm>
              <a:off x="762000" y="457200"/>
              <a:ext cx="10668000" cy="12003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FF339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বৃক্ক</a:t>
              </a:r>
              <a:r>
                <a:rPr lang="en-US" sz="7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7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বিকল</a:t>
              </a:r>
              <a:r>
                <a:rPr lang="en-US" sz="7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7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ডায়ালাইসিস</a:t>
              </a:r>
              <a:r>
                <a:rPr lang="en-US" sz="7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ও </a:t>
              </a:r>
              <a:r>
                <a:rPr lang="en-US" sz="7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প্রতিস্থাপন</a:t>
              </a:r>
              <a:r>
                <a:rPr lang="en-US" sz="7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   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905000"/>
              <a:ext cx="5715000" cy="413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1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828800" y="409746"/>
            <a:ext cx="8534400" cy="885654"/>
          </a:xfrm>
          <a:prstGeom prst="ribb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1631" y="2052099"/>
            <a:ext cx="553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পাঠশষে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1" y="2971800"/>
            <a:ext cx="96774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বিকল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   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423" y="3934213"/>
            <a:ext cx="9677400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ডায়ালাইসিস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   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542" y="4983300"/>
            <a:ext cx="813292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              </a:t>
            </a:r>
            <a:endParaRPr lang="en-US" sz="40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833"/>
            <a:ext cx="8400522" cy="7218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বৃক্ক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(Kidney)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বিকল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কারণসমূহ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নিন্মরুপঃ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1796064" y="2081918"/>
            <a:ext cx="2312798" cy="1676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হ্রদরোগ</a:t>
            </a:r>
            <a:endParaRPr lang="en-US" sz="4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29200" y="2598218"/>
            <a:ext cx="2590800" cy="175276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33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বৃক্ক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বিকল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কারণসমূহ</a:t>
            </a:r>
            <a:r>
              <a:rPr lang="en-US" sz="32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82368" y="4767950"/>
            <a:ext cx="2438400" cy="16764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কিডনিতে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পাথর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91400" y="4394753"/>
            <a:ext cx="2648068" cy="1676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রক্তচাপ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55442" y="801020"/>
            <a:ext cx="2432711" cy="1676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ধুমপান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86839" y="922506"/>
            <a:ext cx="2380722" cy="1676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নেফ্রাইটিস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58200" y="2514600"/>
            <a:ext cx="2361670" cy="1676400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ডায়াবেটিস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2680965">
            <a:off x="7330480" y="4124883"/>
            <a:ext cx="538836" cy="484632"/>
          </a:xfrm>
          <a:prstGeom prst="rightArrow">
            <a:avLst/>
          </a:prstGeom>
          <a:solidFill>
            <a:srgbClr val="A50B8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6107440">
            <a:off x="5842323" y="4342135"/>
            <a:ext cx="375837" cy="484632"/>
          </a:xfrm>
          <a:prstGeom prst="rightArrow">
            <a:avLst/>
          </a:prstGeom>
          <a:solidFill>
            <a:srgbClr val="A50B8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1735739">
            <a:off x="4417932" y="3008135"/>
            <a:ext cx="538836" cy="484632"/>
          </a:xfrm>
          <a:prstGeom prst="rightArrow">
            <a:avLst/>
          </a:prstGeom>
          <a:solidFill>
            <a:srgbClr val="A50B8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4898728">
            <a:off x="5580051" y="2288575"/>
            <a:ext cx="265863" cy="484632"/>
          </a:xfrm>
          <a:prstGeom prst="rightArrow">
            <a:avLst/>
          </a:prstGeom>
          <a:solidFill>
            <a:srgbClr val="A50B8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8375152">
            <a:off x="7073580" y="2362586"/>
            <a:ext cx="328737" cy="484632"/>
          </a:xfrm>
          <a:prstGeom prst="rightArrow">
            <a:avLst/>
          </a:prstGeom>
          <a:solidFill>
            <a:srgbClr val="A50B8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783455" y="3192596"/>
            <a:ext cx="538836" cy="484632"/>
          </a:xfrm>
          <a:prstGeom prst="rightArrow">
            <a:avLst/>
          </a:prstGeom>
          <a:solidFill>
            <a:srgbClr val="A50B8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71751" y="3929750"/>
            <a:ext cx="2471058" cy="1676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বয়স</a:t>
            </a:r>
            <a:r>
              <a:rPr lang="en-US" sz="4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৬০+ </a:t>
            </a:r>
            <a:endParaRPr lang="en-US" sz="40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8885562">
            <a:off x="4581364" y="3833887"/>
            <a:ext cx="538836" cy="484632"/>
          </a:xfrm>
          <a:prstGeom prst="rightArrow">
            <a:avLst/>
          </a:prstGeom>
          <a:solidFill>
            <a:srgbClr val="A50B8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50" y="457200"/>
            <a:ext cx="10096500" cy="7218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আকস্মিক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বৃক্ক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(Kidney)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বিকল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কারণসমূহ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নিন্মরুপঃ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3950" y="1981200"/>
            <a:ext cx="3962400" cy="646331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(১)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ঔষধের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পার্শ্বপ্রতিক্রিয়া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625" y="3180664"/>
            <a:ext cx="3829050" cy="646331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(২)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মারাত্মক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ডায়রিয়া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2813" y="4343400"/>
            <a:ext cx="5029200" cy="646331"/>
          </a:xfrm>
          <a:prstGeom prst="rect">
            <a:avLst/>
          </a:prstGeom>
          <a:solidFill>
            <a:srgbClr val="AFF1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(৩)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অতিরিক্ত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রক্তক্ষরণ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।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" b="98071" l="32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13" y="1457994"/>
            <a:ext cx="4287387" cy="40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square" rtlCol="0">
        <a:spAutoFit/>
      </a:bodyPr>
      <a:lstStyle>
        <a:defPPr>
          <a:defRPr sz="3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" panose="02000000000000000000" pitchFamily="2" charset="0"/>
            <a:cs typeface="Nikosh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4333</TotalTime>
  <Words>507</Words>
  <Application>Microsoft Office PowerPoint</Application>
  <PresentationFormat>Widescreen</PresentationFormat>
  <Paragraphs>102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652</cp:revision>
  <dcterms:created xsi:type="dcterms:W3CDTF">2006-08-16T00:00:00Z</dcterms:created>
  <dcterms:modified xsi:type="dcterms:W3CDTF">2020-09-17T13:21:24Z</dcterms:modified>
</cp:coreProperties>
</file>