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78" r:id="rId3"/>
    <p:sldId id="258" r:id="rId4"/>
    <p:sldId id="259" r:id="rId5"/>
    <p:sldId id="260" r:id="rId6"/>
    <p:sldId id="262" r:id="rId7"/>
    <p:sldId id="263" r:id="rId8"/>
    <p:sldId id="280" r:id="rId9"/>
    <p:sldId id="281" r:id="rId10"/>
    <p:sldId id="273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ছবিগুলো</a:t>
            </a:r>
            <a:r>
              <a:rPr lang="bn-BD" baseline="0" dirty="0"/>
              <a:t> দেখিয়ে শিক্ষক ছাত্র/ছাত্রিদের নিকট থেকে আরও বিভিন্ন প্রশ্নের মাধ্যমে</a:t>
            </a:r>
            <a:r>
              <a:rPr lang="en-US" baseline="0" dirty="0"/>
              <a:t> </a:t>
            </a:r>
            <a:r>
              <a:rPr lang="en-US" baseline="0" dirty="0" err="1"/>
              <a:t>এন্টিভাইরাস</a:t>
            </a:r>
            <a:r>
              <a:rPr lang="en-US" baseline="0" dirty="0"/>
              <a:t> </a:t>
            </a:r>
            <a:r>
              <a:rPr lang="en-US" baseline="0" dirty="0" err="1"/>
              <a:t>কীভাবে</a:t>
            </a:r>
            <a:r>
              <a:rPr lang="en-US" baseline="0" dirty="0"/>
              <a:t> </a:t>
            </a:r>
            <a:r>
              <a:rPr lang="en-US" baseline="0" dirty="0" err="1"/>
              <a:t>কাজ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সে</a:t>
            </a:r>
            <a:r>
              <a:rPr lang="en-US" baseline="0" dirty="0"/>
              <a:t> </a:t>
            </a:r>
            <a:r>
              <a:rPr lang="en-US" baseline="0" dirty="0" err="1"/>
              <a:t>বিষয়ে</a:t>
            </a:r>
            <a:r>
              <a:rPr lang="bn-BD" baseline="0" dirty="0"/>
              <a:t> উত্তর বের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ভিডিওটি দেখিয়ে</a:t>
            </a:r>
            <a:r>
              <a:rPr lang="bn-BD" baseline="0" dirty="0"/>
              <a:t> </a:t>
            </a:r>
            <a:r>
              <a:rPr lang="en-US" baseline="0" dirty="0" err="1"/>
              <a:t>এন্টি</a:t>
            </a:r>
            <a:r>
              <a:rPr lang="bn-BD" baseline="0" dirty="0"/>
              <a:t>ভাইরাস সম্পর্কে নিজস্ব মতামত দিয়ে পূর্ব জ্ঞান যাচাই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ggggggggggg</a:t>
            </a:r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228600"/>
            <a:ext cx="6705600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84B616-558D-4FB6-B687-5FE380080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11630"/>
            <a:ext cx="7493236" cy="501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1" y="695327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المفرد المجتمع   </a:t>
            </a:r>
            <a:endParaRPr lang="bn-BD" sz="40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রাজধানীতে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আরবীতে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ما يوجد فى داكا؟ اذكر كل شئ مفصلا-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2624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9600" b="1" dirty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1066800"/>
            <a:ext cx="4086225" cy="101566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bn-BD" sz="6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6 4.81481E-6 L -2.77778E-6 -0.07223 " pathEditMode="relative" rAng="0" ptsTypes="AA">
                                      <p:cBhvr>
                                        <p:cTn id="1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73559"/>
            <a:ext cx="6400800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ar-SA" sz="4400" b="1" dirty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1768" y="2014478"/>
            <a:ext cx="5227721" cy="3354765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মোঃ রেজাউল করিম</a:t>
            </a:r>
          </a:p>
          <a:p>
            <a:pPr marL="0" indent="0">
              <a:buNone/>
            </a:pP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সহকারি মৌলভী </a:t>
            </a:r>
          </a:p>
          <a:p>
            <a:pPr marL="0" indent="0">
              <a:buNone/>
            </a:pP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নেশ্বর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সলামিয়া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নকলা,শেরপুর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মোবাইলঃ০১৭৩৬৬৩৬৮৬৮</a:t>
            </a:r>
          </a:p>
          <a:p>
            <a:pPr marL="0" indent="0">
              <a:buNone/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rezashekh3@gmail.com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70FD3-B191-4339-9C53-301D354E4D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1" y="2024063"/>
            <a:ext cx="3341485" cy="33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787052"/>
            <a:ext cx="64770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399" y="22098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২য়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2098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: السامن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اللغة العربية الاتصالية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: السانى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 err="1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36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b="1" dirty="0" err="1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36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36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الصوار وقالوا </a:t>
            </a:r>
            <a:r>
              <a:rPr lang="ar-SA" sz="40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76414"/>
            <a:ext cx="2528887" cy="168285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512" y="1305724"/>
            <a:ext cx="2452688" cy="158987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5" y="4114800"/>
            <a:ext cx="2571981" cy="16764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170" y="4114800"/>
            <a:ext cx="2519180" cy="16764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747" y="308449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latin typeface="NikoshBAN" pitchFamily="2" charset="0"/>
                <a:cs typeface="NikoshBAN" pitchFamily="2" charset="0"/>
              </a:rPr>
              <a:t>المسجد بيت المكرم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বাইতুল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মোকাররাম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মসজিদ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048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latin typeface="NikoshBAN" pitchFamily="2" charset="0"/>
                <a:cs typeface="NikoshBAN" pitchFamily="2" charset="0"/>
              </a:rPr>
              <a:t>حصن لالباغ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কেল্লা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89248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dirty="0">
                <a:latin typeface="NikoshBAN" pitchFamily="2" charset="0"/>
                <a:cs typeface="NikoshBAN" pitchFamily="2" charset="0"/>
              </a:rPr>
              <a:t>احسن منزل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আহসান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মনজিল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5877581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latin typeface="NikoshBAN" pitchFamily="2" charset="0"/>
                <a:cs typeface="NikoshBAN" pitchFamily="2" charset="0"/>
              </a:rPr>
              <a:t>شهيد منار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মিনার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81200"/>
            <a:ext cx="8153400" cy="267765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 sz="8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عاصمتنا داكا</a:t>
            </a:r>
          </a:p>
          <a:p>
            <a:pPr algn="ctr">
              <a:spcBef>
                <a:spcPct val="0"/>
              </a:spcBef>
            </a:pPr>
            <a:r>
              <a:rPr lang="en-US" sz="80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8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8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ar-SA" sz="8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953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9980" y="3886200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يقال الطلاب اين تقع عاصمتنا-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667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3780" y="2590800"/>
            <a:ext cx="7477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يقال الطلاب اين عاصمتنا- وما اسم القديم-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5160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400" y="5133281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يقال الطلاب ماذا فى عاصمتنا-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629296"/>
            <a:ext cx="64770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000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اقرئوا بالصحيح</a:t>
            </a:r>
            <a:endParaRPr lang="bn-BD" sz="48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081748"/>
            <a:ext cx="88392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u="sng" dirty="0">
                <a:ln w="0"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عاصمتنا داكا</a:t>
            </a:r>
            <a:endParaRPr lang="ar-SA" sz="28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عاصمتنا داكا- اسمها </a:t>
            </a:r>
            <a:r>
              <a:rPr lang="ar-SA" sz="32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القديم جهانغير نغر- وهى فى وسط البلاد</a:t>
            </a:r>
          </a:p>
          <a:p>
            <a:pPr algn="r"/>
            <a:r>
              <a:rPr lang="ar-SA" sz="32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وهى تقع على شاطئ نهر بورى غنغ- وهى مدينة كبيرة- مساحتها واسعة- يحتاج الانتقال من اقصاها الى اقصاها وقتا طويلا-</a:t>
            </a:r>
          </a:p>
          <a:p>
            <a:pPr algn="r"/>
            <a:r>
              <a:rPr lang="ar-SA" sz="32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احياوها متعددة مبانيها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مرتفعة وجميلة- وجوارع طويلة واسعة-</a:t>
            </a:r>
          </a:p>
          <a:p>
            <a:pPr algn="r"/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وفيها الفنادق، والؤسستا الكبيرة، المسفارات وفيها التاريخية احسن منزل، حصن لالباغ- وفى مدينة داكا يسكن حوالى اثنا عشر مليونا نسمة-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93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916446"/>
            <a:ext cx="6477000" cy="836154"/>
          </a:xfrm>
          <a:prstGeom prst="roundRect">
            <a:avLst>
              <a:gd name="adj" fmla="val 15378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000" b="1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معنى الكلمات</a:t>
            </a:r>
            <a:endParaRPr lang="bn-BD" sz="40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40894"/>
            <a:ext cx="1447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اسم 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398" y="3441850"/>
            <a:ext cx="1295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1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القديم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8" y="46046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وسط</a:t>
            </a:r>
            <a:r>
              <a:rPr lang="ar-SA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99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মধ্যখানে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98" y="5701816"/>
            <a:ext cx="1447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البلاد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99" y="55825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endParaRPr lang="ar-SA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1" y="2540894"/>
            <a:ext cx="1447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تقع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1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1" y="3518794"/>
            <a:ext cx="144779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شاطى</a:t>
            </a:r>
            <a:r>
              <a:rPr lang="ar-SA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1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5919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مدينة</a:t>
            </a:r>
            <a:r>
              <a:rPr lang="ar-SA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5569803"/>
            <a:ext cx="1676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مساحت</a:t>
            </a:r>
            <a:endParaRPr lang="en-US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55825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21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689" y="5129384"/>
            <a:ext cx="1659581" cy="11043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640" y="5132390"/>
            <a:ext cx="1636671" cy="106091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139624"/>
            <a:ext cx="1636672" cy="110437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2" y="5112582"/>
            <a:ext cx="1659581" cy="110437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375192" y="1857974"/>
            <a:ext cx="3428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NikoshBAN" pitchFamily="2" charset="0"/>
                <a:cs typeface="NikoshBAN" pitchFamily="2" charset="0"/>
              </a:rPr>
              <a:t>1 - المسجد بيت المكرم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871682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NikoshBAN" pitchFamily="2" charset="0"/>
                <a:cs typeface="NikoshBAN" pitchFamily="2" charset="0"/>
              </a:rPr>
              <a:t>4-  حصن لالباغ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752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atin typeface="NikoshBAN" pitchFamily="2" charset="0"/>
                <a:cs typeface="NikoshBAN" pitchFamily="2" charset="0"/>
              </a:rPr>
              <a:t>2- احسن منزل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8745" y="3860910"/>
            <a:ext cx="346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b="1" dirty="0">
                <a:latin typeface="NikoshBAN" pitchFamily="2" charset="0"/>
                <a:cs typeface="NikoshBAN" pitchFamily="2" charset="0"/>
              </a:rPr>
              <a:t>3- شهيد منار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المفرد العمل </a:t>
            </a:r>
            <a:endParaRPr lang="bn-BD" sz="48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42 2.59259E-6 L 0.13142 -0.2007 C 0.13142 -0.29074 0.06666 -0.40116 0.01423 -0.40116 L -0.10191 -0.4011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08941 -0.39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5834 -0.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32222 -0.1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649</TotalTime>
  <Words>367</Words>
  <Application>Microsoft Office PowerPoint</Application>
  <PresentationFormat>On-screen Show (4:3)</PresentationFormat>
  <Paragraphs>90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Nikosh</vt:lpstr>
      <vt:lpstr>NikoshBAN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DOEL</cp:lastModifiedBy>
  <cp:revision>154</cp:revision>
  <dcterms:created xsi:type="dcterms:W3CDTF">2015-05-23T05:54:04Z</dcterms:created>
  <dcterms:modified xsi:type="dcterms:W3CDTF">2020-09-18T04:46:42Z</dcterms:modified>
</cp:coreProperties>
</file>