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57" r:id="rId3"/>
    <p:sldId id="280" r:id="rId4"/>
    <p:sldId id="260" r:id="rId5"/>
    <p:sldId id="259" r:id="rId6"/>
    <p:sldId id="269" r:id="rId7"/>
    <p:sldId id="271" r:id="rId8"/>
    <p:sldId id="265" r:id="rId9"/>
    <p:sldId id="262" r:id="rId10"/>
    <p:sldId id="266" r:id="rId11"/>
    <p:sldId id="263" r:id="rId12"/>
    <p:sldId id="267" r:id="rId13"/>
    <p:sldId id="273" r:id="rId14"/>
    <p:sldId id="274" r:id="rId15"/>
    <p:sldId id="276" r:id="rId16"/>
    <p:sldId id="275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6C3EB-53DC-4F2F-AA6E-8DA15DFCE5C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24495D-9544-4B0F-9FF3-BF6619FDD80E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রাষ্ট্র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C48662A-0FF3-4CE9-A492-72BADF0F1C6F}" type="parTrans" cxnId="{B0A63C9F-363B-4D15-A582-AB12B6399548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94D34EBF-DBAA-46B2-BA5E-7AD5515C976C}" type="sibTrans" cxnId="{B0A63C9F-363B-4D15-A582-AB12B6399548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9A59825D-0DF2-4857-81CB-971D1A39882E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জনসমষ্টি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7DF1754-5B1D-4D56-9A83-04D034326665}" type="parTrans" cxnId="{60B52ED9-655E-4291-86C3-551B1D74BAE8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4BE46154-1104-4673-82D0-F4EAC8C9E7F3}" type="sibTrans" cxnId="{60B52ED9-655E-4291-86C3-551B1D74BAE8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77358241-D891-4A10-BD3C-9910F766B38A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সরকার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B102263-A5B5-447C-87DC-262C823DEFDB}" type="parTrans" cxnId="{8459B34B-A9FF-4D97-ADF6-DFF390F169AA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238734B4-07B3-4484-835E-194A284A51FF}" type="sibTrans" cxnId="{8459B34B-A9FF-4D97-ADF6-DFF390F169AA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428C8A8B-B63C-4214-B89A-DB7BFFE7BF08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সার্বভৌমত্ব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4111ACD6-389F-456C-AFE4-2DB68B86B8AC}" type="parTrans" cxnId="{124C9216-AE2C-4416-AE42-4E16A25B7E30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EAF5D7B4-BEAD-4B3D-B88E-CEC7926EBCD4}" type="sibTrans" cxnId="{124C9216-AE2C-4416-AE42-4E16A25B7E30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98B3426F-B357-49C1-B03E-41ABD34DAC3A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ভূখন্ড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CA0C5EB-2A20-4680-817F-D0217F2C2CCD}" type="parTrans" cxnId="{A671AE9E-B99A-428C-BED7-F5DF84D11C34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05DD79D9-CB5C-4132-8A46-B49657D1744D}" type="sibTrans" cxnId="{A671AE9E-B99A-428C-BED7-F5DF84D11C34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63221FAE-3348-49B3-82D5-223620F3BC61}" type="pres">
      <dgm:prSet presAssocID="{DD36C3EB-53DC-4F2F-AA6E-8DA15DFCE5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4F90D4-1B92-4045-BB0B-E97869A3AA27}" type="pres">
      <dgm:prSet presAssocID="{1F24495D-9544-4B0F-9FF3-BF6619FDD80E}" presName="centerShape" presStyleLbl="node0" presStyleIdx="0" presStyleCnt="1" custScaleX="180126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D8559256-2281-4874-9C89-EC33975B805E}" type="pres">
      <dgm:prSet presAssocID="{97DF1754-5B1D-4D56-9A83-04D034326665}" presName="Name9" presStyleLbl="parChTrans1D2" presStyleIdx="0" presStyleCnt="4"/>
      <dgm:spPr/>
      <dgm:t>
        <a:bodyPr/>
        <a:lstStyle/>
        <a:p>
          <a:endParaRPr lang="en-US"/>
        </a:p>
      </dgm:t>
    </dgm:pt>
    <dgm:pt modelId="{6E08CCBF-95B4-4AD0-A7B9-6D7738E84282}" type="pres">
      <dgm:prSet presAssocID="{97DF1754-5B1D-4D56-9A83-04D03432666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E2FF464-A618-48C9-A3A2-2519E9073356}" type="pres">
      <dgm:prSet presAssocID="{9A59825D-0DF2-4857-81CB-971D1A39882E}" presName="node" presStyleLbl="node1" presStyleIdx="0" presStyleCnt="4" custScaleX="2201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5319EF3-0C56-4628-828A-75483C509609}" type="pres">
      <dgm:prSet presAssocID="{5B102263-A5B5-447C-87DC-262C823DEFDB}" presName="Name9" presStyleLbl="parChTrans1D2" presStyleIdx="1" presStyleCnt="4"/>
      <dgm:spPr/>
      <dgm:t>
        <a:bodyPr/>
        <a:lstStyle/>
        <a:p>
          <a:endParaRPr lang="en-US"/>
        </a:p>
      </dgm:t>
    </dgm:pt>
    <dgm:pt modelId="{595FDCA6-DDF7-4324-9B16-835C7BE3E452}" type="pres">
      <dgm:prSet presAssocID="{5B102263-A5B5-447C-87DC-262C823DEFD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8C92370-AC46-49EA-93C5-9B23812E5037}" type="pres">
      <dgm:prSet presAssocID="{77358241-D891-4A10-BD3C-9910F766B38A}" presName="node" presStyleLbl="node1" presStyleIdx="1" presStyleCnt="4" custScaleX="192289" custRadScaleRad="19110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93F764-25F2-4AD4-B54C-F3CABDE40573}" type="pres">
      <dgm:prSet presAssocID="{4111ACD6-389F-456C-AFE4-2DB68B86B8AC}" presName="Name9" presStyleLbl="parChTrans1D2" presStyleIdx="2" presStyleCnt="4"/>
      <dgm:spPr/>
      <dgm:t>
        <a:bodyPr/>
        <a:lstStyle/>
        <a:p>
          <a:endParaRPr lang="en-US"/>
        </a:p>
      </dgm:t>
    </dgm:pt>
    <dgm:pt modelId="{4F84B73B-3C15-4A69-AD10-40202BD5A592}" type="pres">
      <dgm:prSet presAssocID="{4111ACD6-389F-456C-AFE4-2DB68B86B8A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84A2E6D-99F2-4B0C-888F-7823125FB88F}" type="pres">
      <dgm:prSet presAssocID="{428C8A8B-B63C-4214-B89A-DB7BFFE7BF08}" presName="node" presStyleLbl="node1" presStyleIdx="2" presStyleCnt="4" custScaleX="2257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23D544C-70ED-4CA9-93C4-AEAD3B7B2BFF}" type="pres">
      <dgm:prSet presAssocID="{7CA0C5EB-2A20-4680-817F-D0217F2C2CCD}" presName="Name9" presStyleLbl="parChTrans1D2" presStyleIdx="3" presStyleCnt="4"/>
      <dgm:spPr/>
      <dgm:t>
        <a:bodyPr/>
        <a:lstStyle/>
        <a:p>
          <a:endParaRPr lang="en-US"/>
        </a:p>
      </dgm:t>
    </dgm:pt>
    <dgm:pt modelId="{21359D48-AF88-481A-AB4E-FC04143A29E1}" type="pres">
      <dgm:prSet presAssocID="{7CA0C5EB-2A20-4680-817F-D0217F2C2CC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BC14884-8A4F-463D-B1AD-F00276185E4A}" type="pres">
      <dgm:prSet presAssocID="{98B3426F-B357-49C1-B03E-41ABD34DAC3A}" presName="node" presStyleLbl="node1" presStyleIdx="3" presStyleCnt="4" custScaleX="189877" custRadScaleRad="155909" custRadScaleInc="444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8A8E6E1-8085-49C5-AD6C-3EE16A83F282}" type="presOf" srcId="{97DF1754-5B1D-4D56-9A83-04D034326665}" destId="{D8559256-2281-4874-9C89-EC33975B805E}" srcOrd="0" destOrd="0" presId="urn:microsoft.com/office/officeart/2005/8/layout/radial1"/>
    <dgm:cxn modelId="{DC0423B7-CD67-4396-AE15-B6518918D312}" type="presOf" srcId="{4111ACD6-389F-456C-AFE4-2DB68B86B8AC}" destId="{4F84B73B-3C15-4A69-AD10-40202BD5A592}" srcOrd="1" destOrd="0" presId="urn:microsoft.com/office/officeart/2005/8/layout/radial1"/>
    <dgm:cxn modelId="{389BB6F1-4C73-4298-BF1D-F3F79D70FF9A}" type="presOf" srcId="{5B102263-A5B5-447C-87DC-262C823DEFDB}" destId="{595FDCA6-DDF7-4324-9B16-835C7BE3E452}" srcOrd="1" destOrd="0" presId="urn:microsoft.com/office/officeart/2005/8/layout/radial1"/>
    <dgm:cxn modelId="{34287496-F0D1-4CD9-9CCF-1301884FCFB8}" type="presOf" srcId="{9A59825D-0DF2-4857-81CB-971D1A39882E}" destId="{9E2FF464-A618-48C9-A3A2-2519E9073356}" srcOrd="0" destOrd="0" presId="urn:microsoft.com/office/officeart/2005/8/layout/radial1"/>
    <dgm:cxn modelId="{8459B34B-A9FF-4D97-ADF6-DFF390F169AA}" srcId="{1F24495D-9544-4B0F-9FF3-BF6619FDD80E}" destId="{77358241-D891-4A10-BD3C-9910F766B38A}" srcOrd="1" destOrd="0" parTransId="{5B102263-A5B5-447C-87DC-262C823DEFDB}" sibTransId="{238734B4-07B3-4484-835E-194A284A51FF}"/>
    <dgm:cxn modelId="{A671AE9E-B99A-428C-BED7-F5DF84D11C34}" srcId="{1F24495D-9544-4B0F-9FF3-BF6619FDD80E}" destId="{98B3426F-B357-49C1-B03E-41ABD34DAC3A}" srcOrd="3" destOrd="0" parTransId="{7CA0C5EB-2A20-4680-817F-D0217F2C2CCD}" sibTransId="{05DD79D9-CB5C-4132-8A46-B49657D1744D}"/>
    <dgm:cxn modelId="{4296976E-B0B0-47AC-8FDC-1483EA5F5E10}" type="presOf" srcId="{5B102263-A5B5-447C-87DC-262C823DEFDB}" destId="{D5319EF3-0C56-4628-828A-75483C509609}" srcOrd="0" destOrd="0" presId="urn:microsoft.com/office/officeart/2005/8/layout/radial1"/>
    <dgm:cxn modelId="{61FA4003-6CC6-42C5-9554-5F32C0F7A06A}" type="presOf" srcId="{428C8A8B-B63C-4214-B89A-DB7BFFE7BF08}" destId="{484A2E6D-99F2-4B0C-888F-7823125FB88F}" srcOrd="0" destOrd="0" presId="urn:microsoft.com/office/officeart/2005/8/layout/radial1"/>
    <dgm:cxn modelId="{70822422-091D-490E-B126-93E21C0E465A}" type="presOf" srcId="{7CA0C5EB-2A20-4680-817F-D0217F2C2CCD}" destId="{823D544C-70ED-4CA9-93C4-AEAD3B7B2BFF}" srcOrd="0" destOrd="0" presId="urn:microsoft.com/office/officeart/2005/8/layout/radial1"/>
    <dgm:cxn modelId="{53B94E60-2102-4EB3-AF97-8248388D41C8}" type="presOf" srcId="{4111ACD6-389F-456C-AFE4-2DB68B86B8AC}" destId="{DE93F764-25F2-4AD4-B54C-F3CABDE40573}" srcOrd="0" destOrd="0" presId="urn:microsoft.com/office/officeart/2005/8/layout/radial1"/>
    <dgm:cxn modelId="{124C9216-AE2C-4416-AE42-4E16A25B7E30}" srcId="{1F24495D-9544-4B0F-9FF3-BF6619FDD80E}" destId="{428C8A8B-B63C-4214-B89A-DB7BFFE7BF08}" srcOrd="2" destOrd="0" parTransId="{4111ACD6-389F-456C-AFE4-2DB68B86B8AC}" sibTransId="{EAF5D7B4-BEAD-4B3D-B88E-CEC7926EBCD4}"/>
    <dgm:cxn modelId="{C67A2B54-4083-4405-AFE4-4BDB824CE609}" type="presOf" srcId="{98B3426F-B357-49C1-B03E-41ABD34DAC3A}" destId="{5BC14884-8A4F-463D-B1AD-F00276185E4A}" srcOrd="0" destOrd="0" presId="urn:microsoft.com/office/officeart/2005/8/layout/radial1"/>
    <dgm:cxn modelId="{9D203FC7-0C97-4B84-BECA-E56C9CFAB8E6}" type="presOf" srcId="{DD36C3EB-53DC-4F2F-AA6E-8DA15DFCE5CA}" destId="{63221FAE-3348-49B3-82D5-223620F3BC61}" srcOrd="0" destOrd="0" presId="urn:microsoft.com/office/officeart/2005/8/layout/radial1"/>
    <dgm:cxn modelId="{EFF6B9CE-F76A-40F3-B326-A00B050BF0BD}" type="presOf" srcId="{7CA0C5EB-2A20-4680-817F-D0217F2C2CCD}" destId="{21359D48-AF88-481A-AB4E-FC04143A29E1}" srcOrd="1" destOrd="0" presId="urn:microsoft.com/office/officeart/2005/8/layout/radial1"/>
    <dgm:cxn modelId="{B0A63C9F-363B-4D15-A582-AB12B6399548}" srcId="{DD36C3EB-53DC-4F2F-AA6E-8DA15DFCE5CA}" destId="{1F24495D-9544-4B0F-9FF3-BF6619FDD80E}" srcOrd="0" destOrd="0" parTransId="{8C48662A-0FF3-4CE9-A492-72BADF0F1C6F}" sibTransId="{94D34EBF-DBAA-46B2-BA5E-7AD5515C976C}"/>
    <dgm:cxn modelId="{046CDEA1-0B0B-4576-B48A-D61A8AF0F61B}" type="presOf" srcId="{97DF1754-5B1D-4D56-9A83-04D034326665}" destId="{6E08CCBF-95B4-4AD0-A7B9-6D7738E84282}" srcOrd="1" destOrd="0" presId="urn:microsoft.com/office/officeart/2005/8/layout/radial1"/>
    <dgm:cxn modelId="{F7894EC7-80B0-473B-99AC-1F11DD8ACEE8}" type="presOf" srcId="{77358241-D891-4A10-BD3C-9910F766B38A}" destId="{48C92370-AC46-49EA-93C5-9B23812E5037}" srcOrd="0" destOrd="0" presId="urn:microsoft.com/office/officeart/2005/8/layout/radial1"/>
    <dgm:cxn modelId="{60B52ED9-655E-4291-86C3-551B1D74BAE8}" srcId="{1F24495D-9544-4B0F-9FF3-BF6619FDD80E}" destId="{9A59825D-0DF2-4857-81CB-971D1A39882E}" srcOrd="0" destOrd="0" parTransId="{97DF1754-5B1D-4D56-9A83-04D034326665}" sibTransId="{4BE46154-1104-4673-82D0-F4EAC8C9E7F3}"/>
    <dgm:cxn modelId="{B98978DE-2B2E-42FC-8325-D51B704E2A65}" type="presOf" srcId="{1F24495D-9544-4B0F-9FF3-BF6619FDD80E}" destId="{FA4F90D4-1B92-4045-BB0B-E97869A3AA27}" srcOrd="0" destOrd="0" presId="urn:microsoft.com/office/officeart/2005/8/layout/radial1"/>
    <dgm:cxn modelId="{1FDAFBA6-E02F-4A16-9624-1D3C3B556CC3}" type="presParOf" srcId="{63221FAE-3348-49B3-82D5-223620F3BC61}" destId="{FA4F90D4-1B92-4045-BB0B-E97869A3AA27}" srcOrd="0" destOrd="0" presId="urn:microsoft.com/office/officeart/2005/8/layout/radial1"/>
    <dgm:cxn modelId="{D694BA19-FFD9-4EDB-8601-2D71C6DBDCD5}" type="presParOf" srcId="{63221FAE-3348-49B3-82D5-223620F3BC61}" destId="{D8559256-2281-4874-9C89-EC33975B805E}" srcOrd="1" destOrd="0" presId="urn:microsoft.com/office/officeart/2005/8/layout/radial1"/>
    <dgm:cxn modelId="{F0C82040-7459-4FB5-A479-382AF88EDC8A}" type="presParOf" srcId="{D8559256-2281-4874-9C89-EC33975B805E}" destId="{6E08CCBF-95B4-4AD0-A7B9-6D7738E84282}" srcOrd="0" destOrd="0" presId="urn:microsoft.com/office/officeart/2005/8/layout/radial1"/>
    <dgm:cxn modelId="{34958A62-3E51-48EE-98E4-2E44A7E1A817}" type="presParOf" srcId="{63221FAE-3348-49B3-82D5-223620F3BC61}" destId="{9E2FF464-A618-48C9-A3A2-2519E9073356}" srcOrd="2" destOrd="0" presId="urn:microsoft.com/office/officeart/2005/8/layout/radial1"/>
    <dgm:cxn modelId="{3AFD0301-B756-4BAD-9AFA-CC523C38BF7E}" type="presParOf" srcId="{63221FAE-3348-49B3-82D5-223620F3BC61}" destId="{D5319EF3-0C56-4628-828A-75483C509609}" srcOrd="3" destOrd="0" presId="urn:microsoft.com/office/officeart/2005/8/layout/radial1"/>
    <dgm:cxn modelId="{CE4650D5-BB34-4004-8F0A-45522B3587E2}" type="presParOf" srcId="{D5319EF3-0C56-4628-828A-75483C509609}" destId="{595FDCA6-DDF7-4324-9B16-835C7BE3E452}" srcOrd="0" destOrd="0" presId="urn:microsoft.com/office/officeart/2005/8/layout/radial1"/>
    <dgm:cxn modelId="{062B04D6-D499-4B90-B66A-69A2BBE5C4A5}" type="presParOf" srcId="{63221FAE-3348-49B3-82D5-223620F3BC61}" destId="{48C92370-AC46-49EA-93C5-9B23812E5037}" srcOrd="4" destOrd="0" presId="urn:microsoft.com/office/officeart/2005/8/layout/radial1"/>
    <dgm:cxn modelId="{9007C0DF-C33C-4F3A-A50F-0F1650440D89}" type="presParOf" srcId="{63221FAE-3348-49B3-82D5-223620F3BC61}" destId="{DE93F764-25F2-4AD4-B54C-F3CABDE40573}" srcOrd="5" destOrd="0" presId="urn:microsoft.com/office/officeart/2005/8/layout/radial1"/>
    <dgm:cxn modelId="{18C3E5E3-9ECF-45EA-A23C-4C649E4812E1}" type="presParOf" srcId="{DE93F764-25F2-4AD4-B54C-F3CABDE40573}" destId="{4F84B73B-3C15-4A69-AD10-40202BD5A592}" srcOrd="0" destOrd="0" presId="urn:microsoft.com/office/officeart/2005/8/layout/radial1"/>
    <dgm:cxn modelId="{66BE44EF-1D60-4A8E-AAAF-5037AF441B7D}" type="presParOf" srcId="{63221FAE-3348-49B3-82D5-223620F3BC61}" destId="{484A2E6D-99F2-4B0C-888F-7823125FB88F}" srcOrd="6" destOrd="0" presId="urn:microsoft.com/office/officeart/2005/8/layout/radial1"/>
    <dgm:cxn modelId="{C1F967EB-DDA2-48E7-A3D3-A43BAD6A3D7C}" type="presParOf" srcId="{63221FAE-3348-49B3-82D5-223620F3BC61}" destId="{823D544C-70ED-4CA9-93C4-AEAD3B7B2BFF}" srcOrd="7" destOrd="0" presId="urn:microsoft.com/office/officeart/2005/8/layout/radial1"/>
    <dgm:cxn modelId="{F2DFFF64-37B5-4AFE-96D1-0E9A58140963}" type="presParOf" srcId="{823D544C-70ED-4CA9-93C4-AEAD3B7B2BFF}" destId="{21359D48-AF88-481A-AB4E-FC04143A29E1}" srcOrd="0" destOrd="0" presId="urn:microsoft.com/office/officeart/2005/8/layout/radial1"/>
    <dgm:cxn modelId="{5A294D35-5B70-4F8F-851E-8B7892A9FE03}" type="presParOf" srcId="{63221FAE-3348-49B3-82D5-223620F3BC61}" destId="{5BC14884-8A4F-463D-B1AD-F00276185E4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F90D4-1B92-4045-BB0B-E97869A3AA27}">
      <dsp:nvSpPr>
        <dsp:cNvPr id="0" name=""/>
        <dsp:cNvSpPr/>
      </dsp:nvSpPr>
      <dsp:spPr>
        <a:xfrm>
          <a:off x="2973974" y="1932807"/>
          <a:ext cx="2644942" cy="1468384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রাষ্ট্র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635210" y="2299903"/>
        <a:ext cx="1322471" cy="734192"/>
      </dsp:txXfrm>
    </dsp:sp>
    <dsp:sp modelId="{D8559256-2281-4874-9C89-EC33975B805E}">
      <dsp:nvSpPr>
        <dsp:cNvPr id="0" name=""/>
        <dsp:cNvSpPr/>
      </dsp:nvSpPr>
      <dsp:spPr>
        <a:xfrm rot="16200000">
          <a:off x="4074821" y="1695835"/>
          <a:ext cx="443247" cy="30695"/>
        </a:xfrm>
        <a:custGeom>
          <a:avLst/>
          <a:gdLst/>
          <a:ahLst/>
          <a:cxnLst/>
          <a:rect l="0" t="0" r="0" b="0"/>
          <a:pathLst>
            <a:path>
              <a:moveTo>
                <a:pt x="0" y="15347"/>
              </a:moveTo>
              <a:lnTo>
                <a:pt x="443247" y="15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itchFamily="2" charset="0"/>
            <a:cs typeface="NikoshBAN" pitchFamily="2" charset="0"/>
          </a:endParaRPr>
        </a:p>
      </dsp:txBody>
      <dsp:txXfrm>
        <a:off x="4285364" y="1700102"/>
        <a:ext cx="22162" cy="22162"/>
      </dsp:txXfrm>
    </dsp:sp>
    <dsp:sp modelId="{9E2FF464-A618-48C9-A3A2-2519E9073356}">
      <dsp:nvSpPr>
        <dsp:cNvPr id="0" name=""/>
        <dsp:cNvSpPr/>
      </dsp:nvSpPr>
      <dsp:spPr>
        <a:xfrm>
          <a:off x="2679952" y="21175"/>
          <a:ext cx="3232986" cy="1468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জনসমষ্টি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679952" y="21175"/>
        <a:ext cx="3232986" cy="1468384"/>
      </dsp:txXfrm>
    </dsp:sp>
    <dsp:sp modelId="{D5319EF3-0C56-4628-828A-75483C509609}">
      <dsp:nvSpPr>
        <dsp:cNvPr id="0" name=""/>
        <dsp:cNvSpPr/>
      </dsp:nvSpPr>
      <dsp:spPr>
        <a:xfrm>
          <a:off x="5618917" y="2651652"/>
          <a:ext cx="168140" cy="30695"/>
        </a:xfrm>
        <a:custGeom>
          <a:avLst/>
          <a:gdLst/>
          <a:ahLst/>
          <a:cxnLst/>
          <a:rect l="0" t="0" r="0" b="0"/>
          <a:pathLst>
            <a:path>
              <a:moveTo>
                <a:pt x="0" y="15347"/>
              </a:moveTo>
              <a:lnTo>
                <a:pt x="168140" y="15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itchFamily="2" charset="0"/>
            <a:cs typeface="NikoshBAN" pitchFamily="2" charset="0"/>
          </a:endParaRPr>
        </a:p>
      </dsp:txBody>
      <dsp:txXfrm>
        <a:off x="5698783" y="2662796"/>
        <a:ext cx="8407" cy="8407"/>
      </dsp:txXfrm>
    </dsp:sp>
    <dsp:sp modelId="{48C92370-AC46-49EA-93C5-9B23812E5037}">
      <dsp:nvSpPr>
        <dsp:cNvPr id="0" name=""/>
        <dsp:cNvSpPr/>
      </dsp:nvSpPr>
      <dsp:spPr>
        <a:xfrm>
          <a:off x="5787057" y="1932807"/>
          <a:ext cx="2823542" cy="1468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সরকার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787057" y="1932807"/>
        <a:ext cx="2823542" cy="1468384"/>
      </dsp:txXfrm>
    </dsp:sp>
    <dsp:sp modelId="{DE93F764-25F2-4AD4-B54C-F3CABDE40573}">
      <dsp:nvSpPr>
        <dsp:cNvPr id="0" name=""/>
        <dsp:cNvSpPr/>
      </dsp:nvSpPr>
      <dsp:spPr>
        <a:xfrm rot="5400000">
          <a:off x="4074821" y="3607468"/>
          <a:ext cx="443247" cy="30695"/>
        </a:xfrm>
        <a:custGeom>
          <a:avLst/>
          <a:gdLst/>
          <a:ahLst/>
          <a:cxnLst/>
          <a:rect l="0" t="0" r="0" b="0"/>
          <a:pathLst>
            <a:path>
              <a:moveTo>
                <a:pt x="0" y="15347"/>
              </a:moveTo>
              <a:lnTo>
                <a:pt x="443247" y="15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itchFamily="2" charset="0"/>
            <a:cs typeface="NikoshBAN" pitchFamily="2" charset="0"/>
          </a:endParaRPr>
        </a:p>
      </dsp:txBody>
      <dsp:txXfrm>
        <a:off x="4285364" y="3611735"/>
        <a:ext cx="22162" cy="22162"/>
      </dsp:txXfrm>
    </dsp:sp>
    <dsp:sp modelId="{484A2E6D-99F2-4B0C-888F-7823125FB88F}">
      <dsp:nvSpPr>
        <dsp:cNvPr id="0" name=""/>
        <dsp:cNvSpPr/>
      </dsp:nvSpPr>
      <dsp:spPr>
        <a:xfrm>
          <a:off x="2638852" y="3844440"/>
          <a:ext cx="3315187" cy="1468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সার্বভৌমত্ব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638852" y="3844440"/>
        <a:ext cx="3315187" cy="1468384"/>
      </dsp:txXfrm>
    </dsp:sp>
    <dsp:sp modelId="{823D544C-70ED-4CA9-93C4-AEAD3B7B2BFF}">
      <dsp:nvSpPr>
        <dsp:cNvPr id="0" name=""/>
        <dsp:cNvSpPr/>
      </dsp:nvSpPr>
      <dsp:spPr>
        <a:xfrm rot="10923136">
          <a:off x="2784847" y="2600924"/>
          <a:ext cx="191934" cy="30695"/>
        </a:xfrm>
        <a:custGeom>
          <a:avLst/>
          <a:gdLst/>
          <a:ahLst/>
          <a:cxnLst/>
          <a:rect l="0" t="0" r="0" b="0"/>
          <a:pathLst>
            <a:path>
              <a:moveTo>
                <a:pt x="0" y="15347"/>
              </a:moveTo>
              <a:lnTo>
                <a:pt x="191934" y="15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itchFamily="2" charset="0"/>
            <a:cs typeface="NikoshBAN" pitchFamily="2" charset="0"/>
          </a:endParaRPr>
        </a:p>
      </dsp:txBody>
      <dsp:txXfrm rot="10800000">
        <a:off x="2876016" y="2611473"/>
        <a:ext cx="9596" cy="9596"/>
      </dsp:txXfrm>
    </dsp:sp>
    <dsp:sp modelId="{5BC14884-8A4F-463D-B1AD-F00276185E4A}">
      <dsp:nvSpPr>
        <dsp:cNvPr id="0" name=""/>
        <dsp:cNvSpPr/>
      </dsp:nvSpPr>
      <dsp:spPr>
        <a:xfrm>
          <a:off x="0" y="1828803"/>
          <a:ext cx="2788124" cy="1468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ভূখন্ড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0" y="1828803"/>
        <a:ext cx="2788124" cy="1468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8E4A4-4783-4C04-B184-FFCA5ECAC2E7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DA846-DE55-4756-B9C4-114B36466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DA846-DE55-4756-B9C4-114B364667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" y="0"/>
            <a:ext cx="9136626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5187" y="990600"/>
            <a:ext cx="80010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স্বাগতম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রাষ্ট্রের প্রথম উপাদান হলো জনসমষ্টি।</a:t>
            </a: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জনগন হলো রাষ্ট্রের প্রাণ।</a:t>
            </a: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জনসমষ্টি ছাড়া রাষ্ট্র গঠিত হতে পারে না।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রাষ্ট্রের জনসংখ্যা কত হবে তার কোনো নির্দিষ্ট সংখ্যা নেই।</a:t>
            </a:r>
          </a:p>
          <a:p>
            <a:pPr marL="0" indent="0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লোকসংখ্যা কম ও হতে পারে আবার অনেক বেশি ও হতে পারে।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নাগরিকঃ রাষ্ট্রের অধিবাসীকে বলা হয় নাগরিক</a:t>
            </a:r>
            <a:r>
              <a:rPr lang="bn-BD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9342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ভূখন্ড ছাড়া কোন রাষ্ট্র গঠিত হতে পারে না।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জনসংখ্যা স্থায়ীভাবে বসবাসের জন্য চাই একটি ভূখন্ড।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ভূখন্ড বলতে জল, স্থল, ও তার উপরিভাগের বায়ুমন্ডলকে বুঝায়।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রাষ্ট্র গঠনের জন্য জনসমষ্টির মতো ভূখন্ডের কোন নিদিষ্ট পরিমান নেই।</a:t>
            </a:r>
          </a:p>
          <a:p>
            <a:pPr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একটি রাষ্ট্রের ভূখন্ড আয়তনে বড় হতে পারে আবার ছোট ও হতে পারে।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রাষ্ট্র গঠনের তৃতীয় গুরুত্বপূর্ণ উপাদান হলো সরকার।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সরকারের মাধ্যমে রাষ্ট্র সকল কাজ করে থাকে।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নিয়মকানুন আরোপ করে এবং জনগণকে পরিচালনা করে।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জনগণ সরকারকে মেনে চলে।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৫। সরকারের প্রতি আনুগত্য প্রকাশ করে।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সার্বভোমত্ব হলো রাষ্ট্রের সর্বোচ্চ অধিকার ও ক্ষমতা।</a:t>
            </a:r>
          </a:p>
          <a:p>
            <a:pPr marL="0" indent="0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এটি রাষ্ট্র গঠনের সর্বশ্রেষ্ঠ উপাদান।</a:t>
            </a:r>
          </a:p>
          <a:p>
            <a:pPr marL="0" indent="0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রাষ্ট্র এ ক্ষমতা দিয়ে রাষ্ট্রের অভ্যন্তরে যে-কাউকে যে-কোনো নির্দেশ দিতে পারে।</a:t>
            </a:r>
          </a:p>
          <a:p>
            <a:pPr marL="0" indent="0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তাকে সে আদেশ পালনে বাধ্য করতে পারে।</a:t>
            </a:r>
          </a:p>
          <a:p>
            <a:pPr marL="0" indent="0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সার্বভোমত্বের কারনে রাষ্ট্র অন্য কোনো দেশ বা শক্তির নিয়ন্ত্রণ থেকে মুক্ত থাকে।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90800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নাগরিকত্ব লাভ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1524000"/>
            <a:ext cx="3657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জন্মসূত্রে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3810000"/>
            <a:ext cx="3429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অনুমোদনসূত্রে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9915118">
            <a:off x="3922688" y="215112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98927">
            <a:off x="3919104" y="3448184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 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রাষ্ট্রের উপাদান কয়টি?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নাগরিকত্ব লাভের উপায় কি 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4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               </a:t>
            </a:r>
          </a:p>
          <a:p>
            <a:pPr>
              <a:buNone/>
            </a:pPr>
            <a:endParaRPr lang="bn-BD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নাগরিকত্ব লাভের জন্মস্থান নীতি ব্যাখ্যা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0"/>
            <a:ext cx="9220200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>
              <a:buNone/>
            </a:pPr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রাষ্ট্র কি?</a:t>
            </a:r>
          </a:p>
          <a:p>
            <a:pPr>
              <a:buNone/>
            </a:pPr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নাগরিক কি?</a:t>
            </a:r>
          </a:p>
          <a:p>
            <a:pPr>
              <a:buNone/>
            </a:pPr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কাকে রাষ্ট্রের প্রাণ বলা হয়?</a:t>
            </a:r>
          </a:p>
          <a:p>
            <a:pPr>
              <a:buNone/>
            </a:pPr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জন্মসূত্রে নাগরিক কি?</a:t>
            </a:r>
          </a:p>
          <a:p>
            <a:pPr>
              <a:buNone/>
            </a:pPr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অনুমোদনসূত্রে নাগরিক 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447800"/>
            <a:ext cx="8229600" cy="304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marL="0" indent="0" algn="just">
              <a:buNone/>
            </a:pP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রাষ্ট্রের বসবাসকারী সকলেই নাগরিক নয় কেন, তা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বাক্যে খাতায় লিখে আনবে।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6"/>
          <a:stretch/>
        </p:blipFill>
        <p:spPr>
          <a:xfrm>
            <a:off x="4916" y="-24582"/>
            <a:ext cx="9221188" cy="68825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1371600"/>
            <a:ext cx="7100022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0" y="533400"/>
            <a:ext cx="5029200" cy="1219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BD" sz="60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720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3276600"/>
            <a:ext cx="769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sz="4400" dirty="0">
                <a:latin typeface="Calibri" pitchFamily="34" charset="0"/>
                <a:cs typeface="Vrinda" pitchFamily="2" charset="0"/>
              </a:rPr>
              <a:t>             </a:t>
            </a:r>
            <a:endParaRPr lang="bn-BD" sz="4400" dirty="0">
              <a:latin typeface="Calibri" pitchFamily="34" charset="0"/>
              <a:cs typeface="Vrinda" pitchFamily="2" charset="0"/>
            </a:endParaRPr>
          </a:p>
          <a:p>
            <a:pPr algn="ctr"/>
            <a:r>
              <a:rPr lang="bn-IN" sz="4400" dirty="0">
                <a:latin typeface="Calibri" pitchFamily="34" charset="0"/>
                <a:cs typeface="Vrinda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চাঁপাইনবাবগঞ্জ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70" y="1661653"/>
            <a:ext cx="2232660" cy="2376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/>
          <p:cNvSpPr/>
          <p:nvPr/>
        </p:nvSpPr>
        <p:spPr>
          <a:xfrm>
            <a:off x="1371600" y="762000"/>
            <a:ext cx="6172200" cy="990600"/>
          </a:xfrm>
          <a:prstGeom prst="flowChartMagnetic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209800"/>
            <a:ext cx="7620000" cy="2862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bn-BD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endParaRPr lang="bn-BD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শিরোনামঃ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endParaRPr lang="bn-BD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 </a:t>
            </a:r>
            <a:r>
              <a:rPr lang="bn-BD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</a:t>
            </a:r>
          </a:p>
          <a:p>
            <a:pPr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রাষ্ট্র ও নাগরিক কী তা বলতে পারবে।</a:t>
            </a:r>
          </a:p>
          <a:p>
            <a:pPr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রাষ্ট্রের উপাদান ব্যাখ্যা করতে পারবে।</a:t>
            </a:r>
          </a:p>
          <a:p>
            <a:pPr>
              <a:buNone/>
            </a:pP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নাগরিকত্ব লাভের উপায় বিশ্লেষণ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47900" y="31955"/>
            <a:ext cx="464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মানচিত্র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9329"/>
            <a:ext cx="9144000" cy="6705600"/>
          </a:xfr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5" name="Rectangle 4"/>
          <p:cNvSpPr/>
          <p:nvPr/>
        </p:nvSpPr>
        <p:spPr>
          <a:xfrm>
            <a:off x="838200" y="5943600"/>
            <a:ext cx="44196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জনগোষ্ঠি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2209800"/>
            <a:ext cx="87630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13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13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3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নাগরিক</a:t>
            </a:r>
            <a:endParaRPr lang="en-US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90622719"/>
              </p:ext>
            </p:extLst>
          </p:nvPr>
        </p:nvGraphicFramePr>
        <p:xfrm>
          <a:off x="228600" y="7620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রাষ্ট্র বলতে সরকার, দেশ, সমাজ,জাতি বুঝায়।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রাষ্ট্র হলো কোন নির্দিষ্ট স্থান বা ভূখন্ড।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স্থায়ীভাবে বসবাসকারী একটি জনসমষ্টি।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এ জনসমষ্টি সম্পূর্ণ স্বাধীন।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অন্য কোন দেশের নিয়ন্ত্রন মুক্ত।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৬। একটি রাষ্ট্রের সুসংগঠিত সরকার থাকে।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৭। যার প্রতি জনসাধারণ স্বাভাবিকভাবে আনুগত্য স্বীকার করে।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454</Words>
  <Application>Microsoft Office PowerPoint</Application>
  <PresentationFormat>On-screen Show (4:3)</PresentationFormat>
  <Paragraphs>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WALTON</cp:lastModifiedBy>
  <cp:revision>157</cp:revision>
  <dcterms:created xsi:type="dcterms:W3CDTF">2006-08-16T00:00:00Z</dcterms:created>
  <dcterms:modified xsi:type="dcterms:W3CDTF">2020-09-18T09:34:43Z</dcterms:modified>
</cp:coreProperties>
</file>