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8" r:id="rId4"/>
    <p:sldId id="265" r:id="rId5"/>
    <p:sldId id="269" r:id="rId6"/>
    <p:sldId id="285" r:id="rId7"/>
    <p:sldId id="286" r:id="rId8"/>
    <p:sldId id="272" r:id="rId9"/>
    <p:sldId id="273" r:id="rId10"/>
    <p:sldId id="288" r:id="rId11"/>
    <p:sldId id="279" r:id="rId12"/>
    <p:sldId id="270" r:id="rId13"/>
    <p:sldId id="271" r:id="rId14"/>
    <p:sldId id="266" r:id="rId15"/>
    <p:sldId id="281" r:id="rId16"/>
    <p:sldId id="275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33"/>
    <a:srgbClr val="006600"/>
    <a:srgbClr val="CC3300"/>
    <a:srgbClr val="000099"/>
    <a:srgbClr val="CC00CC"/>
    <a:srgbClr val="009900"/>
    <a:srgbClr val="6600CC"/>
    <a:srgbClr val="1E0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64" y="-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ower 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37949" cy="69981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819400" y="381000"/>
            <a:ext cx="6019800" cy="1828800"/>
          </a:xfrm>
        </p:spPr>
        <p:txBody>
          <a:bodyPr>
            <a:noAutofit/>
          </a:bodyPr>
          <a:lstStyle/>
          <a:p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90800"/>
            <a:ext cx="71628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dh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00400"/>
            <a:ext cx="4572000" cy="3200399"/>
          </a:xfrm>
          <a:prstGeom prst="rect">
            <a:avLst/>
          </a:prstGeom>
        </p:spPr>
      </p:pic>
      <p:pic>
        <p:nvPicPr>
          <p:cNvPr id="3" name="Picture 2" descr="pag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87" y="152400"/>
            <a:ext cx="4043313" cy="2667000"/>
          </a:xfrm>
          <a:prstGeom prst="rect">
            <a:avLst/>
          </a:prstGeom>
        </p:spPr>
      </p:pic>
      <p:pic>
        <p:nvPicPr>
          <p:cNvPr id="4" name="Picture 3" descr="BaitulMokarronMosque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4724400" cy="2713615"/>
          </a:xfrm>
          <a:prstGeom prst="rect">
            <a:avLst/>
          </a:prstGeom>
        </p:spPr>
      </p:pic>
      <p:pic>
        <p:nvPicPr>
          <p:cNvPr id="5" name="Picture 4" descr="gi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686" y="3229897"/>
            <a:ext cx="4043313" cy="3163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74245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819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প্যাগোডা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9300" y="643421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2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634188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গীর্জা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6"/>
          <a:stretch/>
        </p:blipFill>
        <p:spPr>
          <a:xfrm>
            <a:off x="153397" y="685800"/>
            <a:ext cx="8838204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399"/>
            <a:ext cx="8626007" cy="574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362200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9900" y="457200"/>
            <a:ext cx="32766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38400"/>
            <a:ext cx="75438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এলাকাকে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মাদকমুক্ত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152400"/>
            <a:ext cx="3657600" cy="1015663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95600"/>
            <a:ext cx="83058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সেবনের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457200"/>
            <a:ext cx="4343400" cy="144655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-flower-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14400" y="914400"/>
            <a:ext cx="1028428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533400"/>
            <a:ext cx="5029200" cy="1219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60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72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3276600"/>
            <a:ext cx="7696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4400" dirty="0">
                <a:latin typeface="Calibri" pitchFamily="34" charset="0"/>
                <a:cs typeface="Vrinda" pitchFamily="2" charset="0"/>
              </a:rPr>
              <a:t>             </a:t>
            </a:r>
            <a:endParaRPr lang="bn-BD" sz="4400" dirty="0">
              <a:latin typeface="Calibri" pitchFamily="34" charset="0"/>
              <a:cs typeface="Vrinda" pitchFamily="2" charset="0"/>
            </a:endParaRPr>
          </a:p>
          <a:p>
            <a:pPr algn="ctr"/>
            <a:r>
              <a:rPr lang="bn-IN" sz="4400" dirty="0">
                <a:latin typeface="Calibri" pitchFamily="34" charset="0"/>
                <a:cs typeface="Vrinda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খাদেমুল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IN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চাঁপাইনবাবগঞ্জ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70" y="1661653"/>
            <a:ext cx="2232660" cy="23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489364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6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৮ম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4800" b="1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304800"/>
            <a:ext cx="91440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90800"/>
            <a:ext cx="9067800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মাদকদ্রব্য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0" y="381000"/>
            <a:ext cx="7924800" cy="11430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alt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</a:t>
            </a:r>
            <a:endParaRPr lang="en-US" alt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33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1524000"/>
            <a:ext cx="386065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38100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7" y="3962400"/>
            <a:ext cx="3848361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26" y="3962400"/>
            <a:ext cx="381737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774768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3886200" cy="2583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3774768" cy="2457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71568"/>
            <a:ext cx="3886200" cy="246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1148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620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419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অপরাধী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5410200" cy="302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03" y="3535385"/>
            <a:ext cx="4982497" cy="321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499" y="304800"/>
            <a:ext cx="51054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031" y="1524000"/>
            <a:ext cx="76003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বেকারত্ত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নিঃসংগতা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প্ররোচনায়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কৌতুহলবশত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পিতা-মাতার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বঞ্চিত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শিশু-কিশোররা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অশান্তি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ঝগড়া-বিবাদ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প্রেমে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ব‌্যার্থ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অপসংস্কৃতির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158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Lab-2</dc:creator>
  <cp:lastModifiedBy>WALTON</cp:lastModifiedBy>
  <cp:revision>113</cp:revision>
  <dcterms:created xsi:type="dcterms:W3CDTF">2006-08-16T00:00:00Z</dcterms:created>
  <dcterms:modified xsi:type="dcterms:W3CDTF">2020-09-18T17:30:19Z</dcterms:modified>
</cp:coreProperties>
</file>