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EB673-7846-42ED-B856-F2BD76CF1AA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9F6C-9E1D-450F-AE7A-7082DC29A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8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4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62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02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is no railway station, teacher can ask</a:t>
            </a:r>
            <a:r>
              <a:rPr lang="en-US" baseline="0" smtClean="0"/>
              <a:t> to students to go to bus station, launch ghat, airport, market etc.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2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Teacher can say it orally.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8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05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7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9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2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0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0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B6502-0636-4F49-A5EE-34431E9E989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380D-363C-471E-A1EE-CC7F53A9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4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232403">
            <a:off x="-10346" y="1343794"/>
            <a:ext cx="4844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0" y="673065"/>
            <a:ext cx="2133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Couple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4984" y="5540621"/>
            <a:ext cx="2514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4680400"/>
            <a:ext cx="7239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 old couple is waiting for train.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20592" y="546253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</a:rPr>
              <a:t>(Click here)</a:t>
            </a:r>
          </a:p>
        </p:txBody>
      </p:sp>
      <p:pic>
        <p:nvPicPr>
          <p:cNvPr id="6146" name="Picture 2" descr="senior-couple-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79" y="1585048"/>
            <a:ext cx="3576411" cy="27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og | How to Do Keyword Research for SEO | Innov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49" y="269872"/>
            <a:ext cx="1953504" cy="10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520126"/>
            <a:ext cx="2133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Luggage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7039" y="5597037"/>
            <a:ext cx="30480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baggage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653" y="4814712"/>
            <a:ext cx="5943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man is carrying his luggage.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22570" y="542840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</a:rPr>
              <a:t>(Click here)</a:t>
            </a:r>
          </a:p>
        </p:txBody>
      </p:sp>
      <p:pic>
        <p:nvPicPr>
          <p:cNvPr id="5122" name="Picture 2" descr="Blog | How to Do Keyword Research for SEO | Innov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49" y="269872"/>
            <a:ext cx="1953504" cy="10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8,600 Girl Holding Suitcase Photos - Free &amp; Royalty-Free Stoc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25026"/>
            <a:ext cx="4267200" cy="28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990601"/>
          <a:ext cx="8229600" cy="480059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Main  Word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3C1A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Similar  Word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3C1A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Opposite  Word</a:t>
                      </a:r>
                      <a:endParaRPr lang="en-US" sz="2400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3C1A90"/>
                    </a:solidFill>
                  </a:tcPr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See  off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Goodbye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Receive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Long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Far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Short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Quiet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Silent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Busy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Heavy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Weight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Light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Pick up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Take off 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Drop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Young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Youth 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</a:rPr>
                        <a:t>Old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304800"/>
            <a:ext cx="5181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Similar and opposite words.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019801"/>
            <a:ext cx="8153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Now go to the section  - A2 and match the words.</a:t>
            </a:r>
          </a:p>
        </p:txBody>
      </p:sp>
    </p:spTree>
    <p:extLst>
      <p:ext uri="{BB962C8B-B14F-4D97-AF65-F5344CB8AC3E}">
        <p14:creationId xmlns:p14="http://schemas.microsoft.com/office/powerpoint/2010/main" val="15345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3300" y="182345"/>
            <a:ext cx="5105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Silent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257801"/>
            <a:ext cx="7010400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Now go to the next slide and fill in the gaps.</a:t>
            </a:r>
          </a:p>
        </p:txBody>
      </p:sp>
      <p:pic>
        <p:nvPicPr>
          <p:cNvPr id="4098" name="Picture 2" descr="Mrs Ruberry's Class: Can you do silent reading for 20 minutes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7160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IGPS Ariadaha | Unit of Techno India 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1233487"/>
            <a:ext cx="639823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038600" y="228600"/>
            <a:ext cx="4572000" cy="533400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Individual  work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1981200" y="1066800"/>
            <a:ext cx="8305800" cy="533400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7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Fill in the gaps with the word from the box.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Once the writer and his friend were (a) ---------- the station. They were (b)--------- for the train. His friend © --------- was going to Dhaka and he came to see him (d)--------. He found the station very  (e) ------- . There was a long line of people at the (f) -------- . A woman in the line (g) -------- her child tightly. The writer also saw a group of (h) ------ people was talking and taking tea. There was a (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------- of old people trying to find a resting place. Another passenger a young (j) ------- was sitting on her luggage and reading a magazine.</a:t>
            </a:r>
          </a:p>
          <a:p>
            <a:pPr indent="457200" algn="ctr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16764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Lady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8400" y="21336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young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21336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05200" y="1676400"/>
            <a:ext cx="9906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16764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waiting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91200" y="16764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10400" y="1676400"/>
            <a:ext cx="16002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crowded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86800" y="1676400"/>
            <a:ext cx="9144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21336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Sajjad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2133600"/>
            <a:ext cx="11430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couple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2133600"/>
            <a:ext cx="16002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Ticket counter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86800" y="2133600"/>
            <a:ext cx="914400" cy="381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off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34571 0.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7149 0.189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3855 0.12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1602 0.182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0393 L -0.39662 0.3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0.05417 0.26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1889 0.386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1.11111E-6 L 0.00482 0.393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4493 0.389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8555E-6 L -0.00417 0.59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114800" y="457200"/>
            <a:ext cx="4572000" cy="990600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 Works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2590800" y="1600200"/>
            <a:ext cx="7086600" cy="12954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Suppose you went to one of the places listed below.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Describe what you saw, what was happening and what you did there (within five sentences).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00400"/>
            <a:ext cx="2590800" cy="1752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1" descr="E:\PahelaBaishak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200400"/>
            <a:ext cx="2438400" cy="1752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209800" y="5334000"/>
            <a:ext cx="25908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An Air Port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5334000"/>
            <a:ext cx="24384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A Village Fair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43800" y="5334000"/>
            <a:ext cx="2819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Sumi`s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Brith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day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00401"/>
            <a:ext cx="2514600" cy="17525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34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685801"/>
            <a:ext cx="41910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Home works.</a:t>
            </a:r>
          </a:p>
        </p:txBody>
      </p:sp>
      <p:pic>
        <p:nvPicPr>
          <p:cNvPr id="4" name="Picture 3" descr="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1790700"/>
            <a:ext cx="47244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257801"/>
            <a:ext cx="7620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Visit your local railway station and write down six sentences on it.</a:t>
            </a:r>
          </a:p>
        </p:txBody>
      </p:sp>
      <p:pic>
        <p:nvPicPr>
          <p:cNvPr id="3074" name="Picture 2" descr="Biswas Brothers Village Hut Roof Tiles (60 x 50 x 55 mm): Amaz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63" y="0"/>
            <a:ext cx="2714625" cy="20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1356775" y="-762000"/>
            <a:ext cx="8564050" cy="7315200"/>
          </a:xfrm>
          <a:prstGeom prst="smileyFac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GOOD  BYE</a:t>
            </a:r>
          </a:p>
        </p:txBody>
      </p:sp>
      <p:sp>
        <p:nvSpPr>
          <p:cNvPr id="7" name="Oval 6"/>
          <p:cNvSpPr/>
          <p:nvPr/>
        </p:nvSpPr>
        <p:spPr>
          <a:xfrm rot="1198179">
            <a:off x="3733183" y="4558652"/>
            <a:ext cx="1381284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SEE</a:t>
            </a:r>
          </a:p>
        </p:txBody>
      </p:sp>
      <p:sp>
        <p:nvSpPr>
          <p:cNvPr id="8" name="Oval 7"/>
          <p:cNvSpPr/>
          <p:nvPr/>
        </p:nvSpPr>
        <p:spPr>
          <a:xfrm>
            <a:off x="5638800" y="4953000"/>
            <a:ext cx="1447800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YOU</a:t>
            </a:r>
          </a:p>
        </p:txBody>
      </p:sp>
      <p:sp>
        <p:nvSpPr>
          <p:cNvPr id="9" name="Oval 8"/>
          <p:cNvSpPr/>
          <p:nvPr/>
        </p:nvSpPr>
        <p:spPr>
          <a:xfrm rot="20335372">
            <a:off x="7771702" y="4577465"/>
            <a:ext cx="1429303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17128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777" y="3298797"/>
            <a:ext cx="6427148" cy="299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00" b="1" dirty="0" err="1" smtClean="0">
                <a:latin typeface="Book Antiqua" pitchFamily="18" charset="0"/>
              </a:rPr>
              <a:t>Aktaruzzaman</a:t>
            </a:r>
            <a:r>
              <a:rPr lang="en-US" sz="1600" b="1" dirty="0" smtClean="0">
                <a:latin typeface="Book Antiqua" pitchFamily="18" charset="0"/>
              </a:rPr>
              <a:t> </a:t>
            </a:r>
            <a:endParaRPr lang="en-US" sz="1600" b="1" dirty="0">
              <a:latin typeface="Book Antiqua" pitchFamily="18" charset="0"/>
            </a:endParaRPr>
          </a:p>
          <a:p>
            <a:pPr algn="ctr"/>
            <a:r>
              <a:rPr lang="en-US" sz="1000" b="1" dirty="0">
                <a:latin typeface="Book Antiqua" pitchFamily="18" charset="0"/>
              </a:rPr>
              <a:t>Assistant </a:t>
            </a:r>
            <a:r>
              <a:rPr lang="en-US" sz="1000" b="1" dirty="0" smtClean="0">
                <a:latin typeface="Book Antiqua" pitchFamily="18" charset="0"/>
              </a:rPr>
              <a:t>Teacher (ICT)</a:t>
            </a:r>
            <a:endParaRPr lang="en-US" sz="1000" b="1" dirty="0">
              <a:latin typeface="Book Antiqua" pitchFamily="18" charset="0"/>
            </a:endParaRPr>
          </a:p>
          <a:p>
            <a:pPr algn="ctr"/>
            <a:r>
              <a:rPr lang="en-US" sz="1000" b="1" dirty="0" err="1" smtClean="0">
                <a:latin typeface="Book Antiqua" pitchFamily="18" charset="0"/>
              </a:rPr>
              <a:t>Ghugrkati</a:t>
            </a:r>
            <a:r>
              <a:rPr lang="en-US" sz="1000" b="1" dirty="0" smtClean="0">
                <a:latin typeface="Book Antiqua" pitchFamily="18" charset="0"/>
              </a:rPr>
              <a:t>  </a:t>
            </a:r>
            <a:r>
              <a:rPr lang="en-US" sz="1000" b="1" dirty="0" err="1" smtClean="0">
                <a:latin typeface="Book Antiqua" pitchFamily="18" charset="0"/>
              </a:rPr>
              <a:t>Fazil</a:t>
            </a:r>
            <a:r>
              <a:rPr lang="en-US" sz="1000" b="1" dirty="0" smtClean="0">
                <a:latin typeface="Book Antiqua" pitchFamily="18" charset="0"/>
              </a:rPr>
              <a:t>  (Degree) </a:t>
            </a:r>
            <a:r>
              <a:rPr lang="en-US" sz="1000" b="1" dirty="0" err="1" smtClean="0">
                <a:latin typeface="Book Antiqua" pitchFamily="18" charset="0"/>
              </a:rPr>
              <a:t>Madrasha</a:t>
            </a:r>
            <a:r>
              <a:rPr lang="en-US" sz="1000" b="1" dirty="0" smtClean="0">
                <a:latin typeface="Book Antiqua" pitchFamily="18" charset="0"/>
              </a:rPr>
              <a:t> </a:t>
            </a:r>
            <a:endParaRPr lang="en-US" sz="1000" b="1" dirty="0">
              <a:latin typeface="Book Antiqua" pitchFamily="18" charset="0"/>
            </a:endParaRPr>
          </a:p>
          <a:p>
            <a:pPr algn="ctr"/>
            <a:r>
              <a:rPr lang="en-US" sz="1000" b="1" dirty="0" err="1" smtClean="0">
                <a:latin typeface="Book Antiqua" pitchFamily="18" charset="0"/>
              </a:rPr>
              <a:t>Koyra,Khulna</a:t>
            </a:r>
            <a:r>
              <a:rPr lang="en-US" sz="1200" b="1" dirty="0" smtClean="0">
                <a:latin typeface="Book Antiqua" pitchFamily="18" charset="0"/>
              </a:rPr>
              <a:t>.</a:t>
            </a:r>
            <a:endParaRPr lang="en-US" sz="12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747" y="568187"/>
            <a:ext cx="41148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Identity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8722" y="2347686"/>
            <a:ext cx="450944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English For Today</a:t>
            </a:r>
          </a:p>
          <a:p>
            <a:pPr algn="ctr"/>
            <a:r>
              <a:rPr lang="en-US" sz="3600" b="1" dirty="0" smtClean="0"/>
              <a:t>Class : Six.</a:t>
            </a:r>
          </a:p>
          <a:p>
            <a:pPr algn="ctr"/>
            <a:r>
              <a:rPr lang="en-US" sz="3600" b="1" dirty="0" smtClean="0"/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08" y="1527867"/>
            <a:ext cx="1280160" cy="1645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0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758252" y="145507"/>
            <a:ext cx="4648200" cy="75524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Today`s topic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5105401"/>
            <a:ext cx="7620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a Railway Station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" y="1070225"/>
            <a:ext cx="9758150" cy="38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685801"/>
            <a:ext cx="5715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Learning outcomes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1828800"/>
            <a:ext cx="8229600" cy="35394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completing the lesson students will be able to…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Read and understand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texts.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Talk about people, places and familiar objects in short and simple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sentences.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paragraph, letter, compositions.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971800" y="685800"/>
            <a:ext cx="6705600" cy="1143000"/>
          </a:xfrm>
          <a:prstGeom prst="downArrow">
            <a:avLst>
              <a:gd name="adj1" fmla="val 50000"/>
              <a:gd name="adj2" fmla="val 51154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Let`s  enjoy a video clip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334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Elephant" pitchFamily="18" charset="0"/>
              </a:rPr>
              <a:t>What is the name of this place ?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668605"/>
              </p:ext>
            </p:extLst>
          </p:nvPr>
        </p:nvGraphicFramePr>
        <p:xfrm>
          <a:off x="5592170" y="2909247"/>
          <a:ext cx="1371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170" y="2909247"/>
                        <a:ext cx="1371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788391" y="5375621"/>
            <a:ext cx="5562600" cy="619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 railway station</a:t>
            </a:r>
          </a:p>
        </p:txBody>
      </p:sp>
    </p:spTree>
    <p:extLst>
      <p:ext uri="{BB962C8B-B14F-4D97-AF65-F5344CB8AC3E}">
        <p14:creationId xmlns:p14="http://schemas.microsoft.com/office/powerpoint/2010/main" val="19721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1981200" y="266700"/>
            <a:ext cx="8077200" cy="2400300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Listen the text attentively then talk with your partner about what the speaker saw and did at the railway station. Use your own words.</a:t>
            </a:r>
          </a:p>
        </p:txBody>
      </p:sp>
      <p:sp>
        <p:nvSpPr>
          <p:cNvPr id="3" name="AutoShape 4" descr="Close Reading - Vocab Focus -Grade 1, but GREAT reminders for ANY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Evidence from Africa: Cash transfers increase school enrollm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819401"/>
            <a:ext cx="4267200" cy="28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hararchar, Bajitpur, Kishorganj updated... - Shararchar, Bajitpu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40" y="2873021"/>
            <a:ext cx="373861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5900" y="808256"/>
            <a:ext cx="22860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See off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638800"/>
            <a:ext cx="44196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Bye / Bid farewell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300" y="4868129"/>
            <a:ext cx="4876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 came to see him off.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20592" y="546253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</a:rPr>
              <a:t>(Click here)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4343400" y="1634687"/>
            <a:ext cx="2705100" cy="2924435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1614914"/>
            <a:ext cx="2981325" cy="2944207"/>
          </a:xfrm>
          <a:prstGeom prst="rect">
            <a:avLst/>
          </a:prstGeom>
        </p:spPr>
      </p:pic>
      <p:pic>
        <p:nvPicPr>
          <p:cNvPr id="13" name="Picture 2" descr="Blog | How to Do Keyword Research for SEO | Innov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49" y="269872"/>
            <a:ext cx="1953504" cy="10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558226"/>
            <a:ext cx="27432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Queue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5630889"/>
            <a:ext cx="28194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8692" y="4885353"/>
            <a:ext cx="654720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They are standing in the queue for vote.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20592" y="546253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</a:rPr>
              <a:t>(Click here)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" y="1941994"/>
            <a:ext cx="3481079" cy="2161637"/>
          </a:xfrm>
          <a:prstGeom prst="snip2DiagRect">
            <a:avLst/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0" name="Picture 2" descr="2016: Where the Queue and Human Psyche Meet | Tensator Grou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0" t="20523" r="1920" b="4958"/>
          <a:stretch/>
        </p:blipFill>
        <p:spPr bwMode="auto">
          <a:xfrm>
            <a:off x="4408008" y="1964595"/>
            <a:ext cx="7360912" cy="2375393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640476"/>
            <a:ext cx="2133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Crowded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5631166"/>
            <a:ext cx="44958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Packed by people.</a:t>
            </a:r>
          </a:p>
        </p:txBody>
      </p:sp>
      <p:pic>
        <p:nvPicPr>
          <p:cNvPr id="8" name="Picture 7" descr="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535" y="1865897"/>
            <a:ext cx="3734931" cy="2344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4727496"/>
            <a:ext cx="7239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There are very crowded in the station.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20592" y="5462536"/>
            <a:ext cx="1447800" cy="92203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</a:rPr>
              <a:t>(Click here)</a:t>
            </a:r>
          </a:p>
        </p:txBody>
      </p:sp>
      <p:pic>
        <p:nvPicPr>
          <p:cNvPr id="14" name="Picture 2" descr="Blog | How to Do Keyword Research for SEO | Innov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49" y="269872"/>
            <a:ext cx="1953504" cy="10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407</Words>
  <Application>Microsoft Office PowerPoint</Application>
  <PresentationFormat>Widescreen</PresentationFormat>
  <Paragraphs>139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Elephant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2020-09-18T12:32:48Z</dcterms:created>
  <dcterms:modified xsi:type="dcterms:W3CDTF">2020-09-18T13:13:36Z</dcterms:modified>
</cp:coreProperties>
</file>