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5" d="100"/>
          <a:sy n="65" d="100"/>
        </p:scale>
        <p:origin x="35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795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97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186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69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60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5520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295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8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41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919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0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A0EF2-166B-4A78-8939-F15C7C59DBC1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E525F-5ADA-4F35-B6DB-72B8C0A88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730" y="1469504"/>
            <a:ext cx="8748215" cy="5030199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8" name="TextBox 7"/>
          <p:cNvSpPr txBox="1"/>
          <p:nvPr/>
        </p:nvSpPr>
        <p:spPr>
          <a:xfrm>
            <a:off x="1637731" y="132698"/>
            <a:ext cx="8748215" cy="120032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1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44174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964" y="309489"/>
            <a:ext cx="939112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auxiliary verb: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118172"/>
              </p:ext>
            </p:extLst>
          </p:nvPr>
        </p:nvGraphicFramePr>
        <p:xfrm>
          <a:off x="407963" y="1017375"/>
          <a:ext cx="5809957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995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Active</a:t>
                      </a:r>
                      <a:endParaRPr lang="en-US" sz="4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Am/is/are/Was/were</a:t>
                      </a:r>
                    </a:p>
                    <a:p>
                      <a:endParaRPr lang="en-US" sz="4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4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Have/has/had</a:t>
                      </a:r>
                    </a:p>
                    <a:p>
                      <a:endParaRPr lang="en-US" sz="4000" dirty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4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Shall/will/would/should/</a:t>
                      </a:r>
                    </a:p>
                    <a:p>
                      <a:r>
                        <a:rPr lang="en-US" sz="4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Could/May/might/</a:t>
                      </a:r>
                    </a:p>
                    <a:p>
                      <a:r>
                        <a:rPr lang="en-US" sz="40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going to/ought 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37027" y="1017375"/>
            <a:ext cx="3562064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377" y="1733266"/>
            <a:ext cx="4135274" cy="39703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being </a:t>
            </a:r>
          </a:p>
          <a:p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+been </a:t>
            </a:r>
            <a:endParaRPr lang="bn-BD" sz="4400" dirty="0" smtClean="0">
              <a:latin typeface="Times New Roman" panose="02020603050405020304" pitchFamily="18" charset="0"/>
              <a:ea typeface="Tahoma" panose="020B0604030504040204" pitchFamily="34" charset="0"/>
              <a:cs typeface="NikoshBAN" panose="02000000000000000000" pitchFamily="2" charset="0"/>
            </a:endParaRPr>
          </a:p>
          <a:p>
            <a:endParaRPr lang="bn-BD" sz="4000" dirty="0">
              <a:latin typeface="Times New Roman" panose="02020603050405020304" pitchFamily="18" charset="0"/>
              <a:ea typeface="Tahoma" panose="020B0604030504040204" pitchFamily="34" charset="0"/>
              <a:cs typeface="NikoshBAN" panose="02000000000000000000" pitchFamily="2" charset="0"/>
            </a:endParaRPr>
          </a:p>
          <a:p>
            <a:endParaRPr lang="en-US" sz="4000" dirty="0" smtClean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en-US" sz="4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+ </a:t>
            </a:r>
            <a:r>
              <a:rPr lang="en-US" sz="4400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be</a:t>
            </a:r>
            <a:endParaRPr lang="en-US" sz="44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3377" y="1017375"/>
            <a:ext cx="3575714" cy="707886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23377" y="1746911"/>
            <a:ext cx="3575714" cy="4326341"/>
          </a:xfrm>
          <a:prstGeom prst="rect">
            <a:avLst/>
          </a:prstGeom>
          <a:noFill/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07963" y="6150114"/>
            <a:ext cx="9391128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auxiliary verb: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5941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5133" y="303056"/>
            <a:ext cx="8595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Wingdings" panose="05000000000000000000" pitchFamily="2" charset="2"/>
              <a:buChar char="q"/>
            </a:pPr>
            <a:r>
              <a:rPr lang="en-US" sz="60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 work:</a:t>
            </a:r>
            <a:endParaRPr lang="en-US" sz="60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6774" y="1997613"/>
            <a:ext cx="10860259" cy="70788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into passive: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6775" y="3047624"/>
            <a:ext cx="10860259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help you.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singing a song.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done this.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 English.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They are going to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the work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81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505" y="323557"/>
            <a:ext cx="7877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86200" lvl="7" indent="-685800" algn="ctr">
              <a:buFont typeface="Wingdings" panose="05000000000000000000" pitchFamily="2" charset="2"/>
              <a:buChar char="q"/>
            </a:pPr>
            <a:r>
              <a:rPr lang="en-US" sz="48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work:</a:t>
            </a:r>
            <a:endParaRPr lang="en-US" sz="48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1853" y="1688122"/>
            <a:ext cx="9200271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into passive:</a:t>
            </a:r>
            <a:endParaRPr lang="en-US" sz="4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54480" y="2771336"/>
            <a:ext cx="9355015" cy="317009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killed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himself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She fans herself.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We ought to love our country.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We should help our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neighbours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The book is printing.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689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7053" y="372796"/>
            <a:ext cx="3048000" cy="25215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961" y="178527"/>
            <a:ext cx="3036256" cy="25118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42" y="4064786"/>
            <a:ext cx="3036256" cy="25118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7053" y="4055071"/>
            <a:ext cx="3048000" cy="2521575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362178" y="956604"/>
            <a:ext cx="5950634" cy="5317588"/>
          </a:xfrm>
          <a:prstGeom prst="ellipse">
            <a:avLst/>
          </a:prstGeom>
          <a:solidFill>
            <a:srgbClr val="C0000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9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5814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evron 2"/>
          <p:cNvSpPr/>
          <p:nvPr/>
        </p:nvSpPr>
        <p:spPr>
          <a:xfrm>
            <a:off x="641555" y="398207"/>
            <a:ext cx="6732639" cy="1548580"/>
          </a:xfrm>
          <a:prstGeom prst="chevron">
            <a:avLst/>
          </a:prstGeom>
          <a:solidFill>
            <a:srgbClr val="0070C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Introduction:</a:t>
            </a:r>
            <a:endParaRPr lang="en-US" sz="6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hevron 3"/>
          <p:cNvSpPr/>
          <p:nvPr/>
        </p:nvSpPr>
        <p:spPr>
          <a:xfrm>
            <a:off x="368710" y="2651021"/>
            <a:ext cx="8229600" cy="1013948"/>
          </a:xfrm>
          <a:prstGeom prst="chevron">
            <a:avLst/>
          </a:prstGeom>
          <a:solidFill>
            <a:srgbClr val="00B050"/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Sabuj</a:t>
            </a:r>
            <a:r>
              <a:rPr lang="en-US" sz="5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Kumar Das</a:t>
            </a:r>
            <a:endParaRPr lang="en-US" sz="54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hevron 4"/>
          <p:cNvSpPr/>
          <p:nvPr/>
        </p:nvSpPr>
        <p:spPr>
          <a:xfrm>
            <a:off x="368710" y="3768204"/>
            <a:ext cx="9682317" cy="951273"/>
          </a:xfrm>
          <a:prstGeom prst="chevron">
            <a:avLst/>
          </a:prstGeom>
          <a:solidFill>
            <a:srgbClr val="C0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(English)</a:t>
            </a:r>
            <a:endParaRPr lang="en-US" sz="5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hevron 5"/>
          <p:cNvSpPr/>
          <p:nvPr/>
        </p:nvSpPr>
        <p:spPr>
          <a:xfrm>
            <a:off x="368710" y="4819035"/>
            <a:ext cx="11068665" cy="988142"/>
          </a:xfrm>
          <a:prstGeom prst="chevron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Attaka</a:t>
            </a: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K. Ali Pilot Secondary School</a:t>
            </a:r>
            <a:endParaRPr lang="en-US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8710" y="5906735"/>
            <a:ext cx="3908322" cy="818537"/>
          </a:xfrm>
          <a:prstGeom prst="chevron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Fakirhat</a:t>
            </a:r>
            <a:endParaRPr lang="en-US" sz="48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hevron 7"/>
          <p:cNvSpPr/>
          <p:nvPr/>
        </p:nvSpPr>
        <p:spPr>
          <a:xfrm>
            <a:off x="4114799" y="5906735"/>
            <a:ext cx="3937819" cy="818537"/>
          </a:xfrm>
          <a:prstGeom prst="chevr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Bagerhat</a:t>
            </a:r>
            <a:endParaRPr lang="en-US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8598310" y="102065"/>
            <a:ext cx="3429000" cy="3546983"/>
          </a:xfrm>
          <a:prstGeom prst="fram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3332" y="498926"/>
            <a:ext cx="2698956" cy="275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754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237506" y="1258784"/>
            <a:ext cx="11709070" cy="4275117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Class: VIII</a:t>
            </a:r>
          </a:p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Subject: English 2</a:t>
            </a:r>
            <a:r>
              <a:rPr lang="en-US" sz="5400" baseline="30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paper</a:t>
            </a:r>
          </a:p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Lesson: Voice change (Assertive)</a:t>
            </a:r>
          </a:p>
          <a:p>
            <a:r>
              <a:rPr lang="en-US" sz="5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Time: 50 Minutes</a:t>
            </a:r>
            <a:endParaRPr lang="en-US" sz="5400" dirty="0">
              <a:solidFill>
                <a:schemeClr val="accent5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3059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7882" y="2212382"/>
            <a:ext cx="93102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will be able to -</a:t>
            </a:r>
            <a:endParaRPr lang="en-US" b="1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Punched Tape 3"/>
          <p:cNvSpPr/>
          <p:nvPr/>
        </p:nvSpPr>
        <p:spPr>
          <a:xfrm>
            <a:off x="1205154" y="3098119"/>
            <a:ext cx="8602523" cy="3582899"/>
          </a:xfrm>
          <a:prstGeom prst="flowChartPunchedTape">
            <a:avLst/>
          </a:prstGeom>
          <a:solidFill>
            <a:srgbClr val="FFFF00"/>
          </a:solidFill>
          <a:ln w="57150">
            <a:solidFill>
              <a:srgbClr val="0070C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Say how many kinds of voice</a:t>
            </a:r>
          </a:p>
          <a:p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Mention what are the voices</a:t>
            </a:r>
          </a:p>
          <a:p>
            <a:r>
              <a:rPr lang="en-US" sz="4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Follow the rules of changing voice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492369" y="633046"/>
            <a:ext cx="5976669" cy="1463040"/>
          </a:xfrm>
          <a:prstGeom prst="flowChartAlternateProcess">
            <a:avLst/>
          </a:prstGeom>
          <a:solidFill>
            <a:srgbClr val="FFFF00"/>
          </a:solidFill>
          <a:ln w="38100">
            <a:prstDash val="sysDot"/>
          </a:ln>
          <a:effectLst>
            <a:outerShdw blurRad="190500" dist="38100" dir="18900000" sx="103000" sy="103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</a:t>
            </a:r>
            <a:endParaRPr lang="en-US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54273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428" y="521265"/>
            <a:ext cx="4101832" cy="31379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62843" y="675249"/>
            <a:ext cx="6569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can you see in the picture ?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0167" y="3659594"/>
            <a:ext cx="5469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a. A girl </a:t>
            </a:r>
            <a:r>
              <a:rPr lang="en-US" sz="3600" dirty="0" smtClean="0"/>
              <a:t>is</a:t>
            </a:r>
            <a:r>
              <a:rPr lang="bn-IN" sz="3600" dirty="0" smtClean="0"/>
              <a:t> </a:t>
            </a:r>
            <a:r>
              <a:rPr lang="en-US" sz="3600" dirty="0" smtClean="0"/>
              <a:t>writing an article.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0167" y="4673679"/>
            <a:ext cx="3685735" cy="64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b. A girl eats food. 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5774607" y="3659168"/>
            <a:ext cx="6417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/ </a:t>
            </a:r>
            <a:r>
              <a:rPr lang="en-US" sz="3600" dirty="0" smtClean="0"/>
              <a:t>An </a:t>
            </a:r>
            <a:r>
              <a:rPr lang="en-US" sz="3600" dirty="0"/>
              <a:t>article is </a:t>
            </a:r>
            <a:r>
              <a:rPr lang="en-US" sz="3600" dirty="0" smtClean="0"/>
              <a:t>being </a:t>
            </a:r>
            <a:r>
              <a:rPr lang="en-US" sz="3600" dirty="0" smtClean="0"/>
              <a:t>written </a:t>
            </a:r>
            <a:r>
              <a:rPr lang="en-US" sz="3600" dirty="0" smtClean="0"/>
              <a:t>by a girl.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910817" y="4647111"/>
            <a:ext cx="737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/Food is eaten by a girl.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51751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98761" y="1237288"/>
            <a:ext cx="11222181" cy="1200329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Changing voice </a:t>
            </a:r>
            <a:endParaRPr lang="en-US" sz="40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762" y="70054"/>
            <a:ext cx="11222181" cy="1015663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What can be our lesson today 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761" y="2555937"/>
            <a:ext cx="11222181" cy="76944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 the examples: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760" y="3468669"/>
            <a:ext cx="11222181" cy="707886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girl eats food.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8760" y="4299665"/>
            <a:ext cx="11222181" cy="707886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is eaten by a girl.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8758" y="5101408"/>
            <a:ext cx="11222183" cy="707886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girl is eating food.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8755" y="5932404"/>
            <a:ext cx="11222186" cy="76944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 is  being eaten by a girl.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738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0" y="227281"/>
            <a:ext cx="7695029" cy="830997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kinds of voice 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1520" y="1223889"/>
            <a:ext cx="4782176" cy="83099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Two/Three/Four?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9994" y="2386107"/>
            <a:ext cx="7469946" cy="830997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685800" indent="-685800">
              <a:buFont typeface="Wingdings" panose="05000000000000000000" pitchFamily="2" charset="2"/>
              <a:buChar char="q"/>
            </a:pP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they 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9994" y="3548325"/>
            <a:ext cx="6020972" cy="830997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Active voice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994" y="4888022"/>
            <a:ext cx="6020972" cy="830997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Passive voice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1484" y="1223889"/>
            <a:ext cx="2588456" cy="830997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Two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899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57" y="1087714"/>
            <a:ext cx="481115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football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3557" y="1718656"/>
            <a:ext cx="61194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Football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played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Hasan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57" y="2657137"/>
            <a:ext cx="114370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what are the rules we have used here 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20363014">
            <a:off x="4299538" y="261460"/>
            <a:ext cx="18569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endParaRPr 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20249252">
            <a:off x="5709587" y="558673"/>
            <a:ext cx="3052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Principal verb</a:t>
            </a:r>
            <a:endParaRPr lang="en-US" sz="4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20246867">
            <a:off x="7262845" y="1762327"/>
            <a:ext cx="16280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505243" y="922076"/>
            <a:ext cx="2895958" cy="331276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07862" y="1504197"/>
            <a:ext cx="2630658" cy="63908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35237" y="1824001"/>
            <a:ext cx="410776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443003" y="1433519"/>
            <a:ext cx="309489" cy="39048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2335237" y="1718656"/>
            <a:ext cx="0" cy="1053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2446" y="5640038"/>
            <a:ext cx="11718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Put the subject of active.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3557" y="3342619"/>
            <a:ext cx="11437034" cy="606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23557" y="3256289"/>
            <a:ext cx="1159926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Put the object of active.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3878" y="3793886"/>
            <a:ext cx="1132120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Put an auxiliary verb.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3878" y="4455605"/>
            <a:ext cx="115889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Put the past participle of the principal verb.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3557" y="4978319"/>
            <a:ext cx="112326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Put ‘by’.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573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20" grpId="0"/>
      <p:bldP spid="11" grpId="0"/>
      <p:bldP spid="12" grpId="0"/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5249" y="478302"/>
            <a:ext cx="77231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0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subject into object:</a:t>
            </a:r>
            <a:endParaRPr lang="en-US" sz="40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24586"/>
              </p:ext>
            </p:extLst>
          </p:nvPr>
        </p:nvGraphicFramePr>
        <p:xfrm>
          <a:off x="675248" y="1619998"/>
          <a:ext cx="54864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</a:t>
                      </a:r>
                      <a:endParaRPr lang="en-US" sz="4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r>
                        <a:rPr lang="en-US" sz="4000" dirty="0" smtClean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</a:p>
                    <a:p>
                      <a:r>
                        <a:rPr lang="en-US" sz="4000" dirty="0" smtClean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</a:p>
                    <a:p>
                      <a:r>
                        <a:rPr lang="en-US" sz="400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</a:p>
                    <a:p>
                      <a:r>
                        <a:rPr lang="en-US" sz="40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</a:p>
                    <a:p>
                      <a:r>
                        <a:rPr lang="en-US" sz="4000" dirty="0" smtClean="0">
                          <a:solidFill>
                            <a:srgbClr val="92D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</a:t>
                      </a:r>
                    </a:p>
                    <a:p>
                      <a:r>
                        <a:rPr lang="en-US" sz="40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Any</a:t>
                      </a:r>
                      <a:r>
                        <a:rPr lang="en-US" sz="40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name</a:t>
                      </a:r>
                      <a:endParaRPr lang="en-US" sz="40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68787" y="2283070"/>
            <a:ext cx="3138985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</a:p>
          <a:p>
            <a:r>
              <a:rPr lang="en-US" sz="4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</a:p>
          <a:p>
            <a:r>
              <a:rPr lang="en-US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en-US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</a:p>
          <a:p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</a:p>
          <a:p>
            <a:r>
              <a:rPr lang="en-US" sz="4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</a:p>
          <a:p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unchanged</a:t>
            </a:r>
            <a:endParaRPr lang="en-US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8788" y="1616639"/>
            <a:ext cx="3138985" cy="5076967"/>
          </a:xfrm>
          <a:prstGeom prst="rect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23128" y="2320120"/>
            <a:ext cx="3384645" cy="136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68788" y="1616639"/>
            <a:ext cx="3138985" cy="70788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    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79590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</TotalTime>
  <Words>379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Tahoma</vt:lpstr>
      <vt:lpstr>Times New Roman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83</cp:revision>
  <dcterms:created xsi:type="dcterms:W3CDTF">2014-02-13T14:35:30Z</dcterms:created>
  <dcterms:modified xsi:type="dcterms:W3CDTF">2020-09-18T22:43:19Z</dcterms:modified>
</cp:coreProperties>
</file>