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72" r:id="rId12"/>
    <p:sldId id="271" r:id="rId13"/>
    <p:sldId id="270" r:id="rId14"/>
    <p:sldId id="26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5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9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Susmita\Desktop\New folde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0"/>
            <a:ext cx="54102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2133600" y="381000"/>
            <a:ext cx="47788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Welcome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To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ICT Class for HSC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B0A4D6-E189-4D05-9D38-EC805D473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61" y="0"/>
            <a:ext cx="457676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E3BC60-93D8-40CE-97E2-80F0381C9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2004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bsaefiling.fincen.treas.gov/images/individ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70614" y="2249269"/>
            <a:ext cx="40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956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43200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8" name="Picture 2" descr="C:\Users\Susmita\Desktop\New folder\illustration-pair-little-girls-coloring-kinder-garden-color-stylized-young-team-work-activity-97813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4343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 কি ক্ষেত্রে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ব্যবহৃত হয় – ব্যাখ্যা কর।</a:t>
            </a:r>
          </a:p>
        </p:txBody>
      </p:sp>
      <p:pic>
        <p:nvPicPr>
          <p:cNvPr id="26626" name="Picture 2" descr="Startup Team Stock Vectors, Images &amp; Vector Art | Shutterstock"/>
          <p:cNvPicPr>
            <a:picLocks noChangeAspect="1" noChangeArrowheads="1"/>
          </p:cNvPicPr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1892498" y="2947439"/>
            <a:ext cx="5041702" cy="330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4951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 কি কি শিখলাম---------- </a:t>
            </a:r>
            <a:r>
              <a:rPr lang="pt-BR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352800" y="3810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মূল্যায়ন </a:t>
            </a:r>
            <a:r>
              <a:rPr lang="pt-BR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1" y="2743200"/>
            <a:ext cx="3505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UTP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STP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কি?  </a:t>
            </a:r>
          </a:p>
          <a:p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valuation-cartoon-business-idea-concept-47223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4347238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3505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 ।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Picture Of Beautiful Village House With Garden Stock Photo, Picture And  Royalty Free Image. Image 4219897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805274"/>
            <a:ext cx="4953000" cy="413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-you-background-with-floral-decoration_52683-215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443037"/>
            <a:ext cx="5962650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1143000"/>
            <a:ext cx="1752600" cy="5334000"/>
            <a:chOff x="685800" y="609600"/>
            <a:chExt cx="1752600" cy="5334000"/>
          </a:xfrm>
        </p:grpSpPr>
        <p:sp>
          <p:nvSpPr>
            <p:cNvPr id="4" name="Rectangle 3"/>
            <p:cNvSpPr/>
            <p:nvPr/>
          </p:nvSpPr>
          <p:spPr>
            <a:xfrm>
              <a:off x="685800" y="24384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 ঘোষনা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15240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6096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শুভেচ্ছা বিনিময়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33528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শিখনফল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42672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প্রথম কাজ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51816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 আলোচনা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1143000"/>
            <a:ext cx="1752600" cy="5334000"/>
            <a:chOff x="6858000" y="609600"/>
            <a:chExt cx="1752600" cy="5334000"/>
          </a:xfrm>
        </p:grpSpPr>
        <p:sp>
          <p:nvSpPr>
            <p:cNvPr id="10" name="Rectangle 9"/>
            <p:cNvSpPr/>
            <p:nvPr/>
          </p:nvSpPr>
          <p:spPr>
            <a:xfrm>
              <a:off x="6858000" y="6096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একক কাজ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5240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 কাজ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24384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দলীয় কাজ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33528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0" y="42672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বাড়ীর কাজ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0" y="5181600"/>
              <a:ext cx="17526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ধন্যবাদ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43200" y="76200"/>
            <a:ext cx="36576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সূচিপত্র  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4_xz4j-2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52800"/>
            <a:ext cx="4724400" cy="3505200"/>
          </a:xfrm>
          <a:prstGeom prst="rect">
            <a:avLst/>
          </a:prstGeom>
        </p:spPr>
      </p:pic>
      <p:pic>
        <p:nvPicPr>
          <p:cNvPr id="20" name="Picture 19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676400"/>
            <a:ext cx="45720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24400" y="1219200"/>
            <a:ext cx="4114800" cy="4832092"/>
            <a:chOff x="4724400" y="1219200"/>
            <a:chExt cx="4114800" cy="4832092"/>
          </a:xfrm>
        </p:grpSpPr>
        <p:sp>
          <p:nvSpPr>
            <p:cNvPr id="23" name="Rectangle 22"/>
            <p:cNvSpPr/>
            <p:nvPr/>
          </p:nvSpPr>
          <p:spPr>
            <a:xfrm>
              <a:off x="5562600" y="1295400"/>
              <a:ext cx="20489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1219200"/>
              <a:ext cx="4114800" cy="4832092"/>
            </a:xfrm>
            <a:prstGeom prst="rect">
              <a:avLst/>
            </a:prstGeom>
            <a:ln w="38100">
              <a:solidFill>
                <a:srgbClr val="4E123E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4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4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শ্রেণীঃ একাদশ-দ্বাদশ</a:t>
              </a: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বিষয়ঃ তথ্য ও যোগাযোগ প্রযুক্তি</a:t>
              </a: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2</a:t>
              </a:r>
              <a:endPara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ডেটা কমিউনিশন ও কম্পিউটার নেটওয়ার্কিং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5" name="Picture 24" descr="ict book question – opticsprintsnsigns"/>
            <p:cNvPicPr/>
            <p:nvPr/>
          </p:nvPicPr>
          <p:blipFill>
            <a:blip r:embed="rId2"/>
            <a:srcRect r="50000" b="-128"/>
            <a:stretch>
              <a:fillRect/>
            </a:stretch>
          </p:blipFill>
          <p:spPr bwMode="auto">
            <a:xfrm>
              <a:off x="6172200" y="1981200"/>
              <a:ext cx="1295400" cy="19812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sp>
        <p:nvSpPr>
          <p:cNvPr id="26" name="Rectangle 25"/>
          <p:cNvSpPr/>
          <p:nvPr/>
        </p:nvSpPr>
        <p:spPr>
          <a:xfrm>
            <a:off x="3869393" y="228600"/>
            <a:ext cx="1540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4E123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157" y="1219200"/>
            <a:ext cx="4343400" cy="4876800"/>
            <a:chOff x="192157" y="1219200"/>
            <a:chExt cx="4343400" cy="4876800"/>
          </a:xfrm>
        </p:grpSpPr>
        <p:grpSp>
          <p:nvGrpSpPr>
            <p:cNvPr id="19" name="Group 22"/>
            <p:cNvGrpSpPr/>
            <p:nvPr/>
          </p:nvGrpSpPr>
          <p:grpSpPr>
            <a:xfrm>
              <a:off x="192157" y="1219200"/>
              <a:ext cx="4343400" cy="4876800"/>
              <a:chOff x="192157" y="1219200"/>
              <a:chExt cx="4343400" cy="4876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92157" y="1219200"/>
                <a:ext cx="4343400" cy="4876800"/>
              </a:xfrm>
              <a:prstGeom prst="rect">
                <a:avLst/>
              </a:prstGeom>
              <a:noFill/>
              <a:ln w="28575" cap="flat" cmpd="sng" algn="ctr">
                <a:solidFill>
                  <a:srgbClr val="4E123E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n-I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IN" sz="4400" kern="0" dirty="0" smtClean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IN" sz="4000" b="1" kern="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IN" sz="4000" b="1" kern="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সুস্‌মিতা</a:t>
                </a: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রায়</a:t>
                </a: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lvl="0" algn="ctr">
                  <a:defRPr/>
                </a:pP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প্রভাষক, </a:t>
                </a:r>
                <a:endParaRPr lang="bn-IN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তথ্য ও যোগাযোগ প্রযুক্তি</a:t>
                </a:r>
              </a:p>
              <a:p>
                <a:pPr lvl="0" algn="ctr">
                  <a:defRPr/>
                </a:pPr>
                <a:r>
                  <a:rPr lang="en-US" sz="2400" b="1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চিরিরবন্দর</a:t>
                </a:r>
                <a:r>
                  <a:rPr lang="bn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সরকারি</a:t>
                </a:r>
                <a:r>
                  <a:rPr lang="en-US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কলেজ,</a:t>
                </a:r>
                <a:r>
                  <a:rPr lang="en-US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lang="en-US" sz="2400" b="1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দিনাজপুর</a:t>
                </a:r>
                <a:r>
                  <a:rPr lang="bn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 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47476" y="1219200"/>
                <a:ext cx="2457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3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2049" name="Picture 1" descr="E:\MULTIMIDIA CONTENT\Complete Presetatio for Teacher.gov.bd\Susmita photos pp\Susmita (10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1828800"/>
              <a:ext cx="1634408" cy="19240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04800"/>
            <a:ext cx="22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গুলি দেখ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26" name="AutoShape 2" descr="BANDWIDTH OF SIGNAL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3257550" cy="140017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066800"/>
            <a:ext cx="2314575" cy="1981200"/>
          </a:xfrm>
          <a:prstGeom prst="rect">
            <a:avLst/>
          </a:prstGeom>
        </p:spPr>
      </p:pic>
      <p:pic>
        <p:nvPicPr>
          <p:cNvPr id="11" name="Picture 10" descr="unshielded-twisted-pair-cable-50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52800"/>
            <a:ext cx="4572000" cy="277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3363" y="228600"/>
            <a:ext cx="2090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4000" dirty="0">
              <a:solidFill>
                <a:srgbClr val="4E123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আলোচ্য বিষয়-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51964"/>
            <a:ext cx="1806235" cy="36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wisted-Pair-C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5715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.........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149257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ব্যাখ্যা করতে পারবে; </a:t>
            </a: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6800"/>
            <a:ext cx="35433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30314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990600"/>
            <a:ext cx="388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কানেকশনে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য়ার্ক তৈরির জন্য যে ক্যাবলটি ব্যবহৃত হয় সেটিই হলো টুইস্টেড পেয়ার ক্যাবল।</a:t>
            </a:r>
          </a:p>
          <a:p>
            <a:pPr algn="just"/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ক্যাবলে দুটি কপার তার মোড়ানো থাকে এবং তার দুটিকে পৃফক রাখার জন্য মাঝে অপরিবাহী পদার্থ থাকে।</a:t>
            </a:r>
          </a:p>
          <a:p>
            <a:pPr algn="just">
              <a:buFont typeface="Wingdings" pitchFamily="2" charset="2"/>
              <a:buChar char="q"/>
            </a:pP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চার জোড়া তার একসাথে থাকে  এবং প্রতি জোড়াতে একটি কমন রং সাদা বাকিগুলোতে ভিন্ন রংএর হয়।</a:t>
            </a:r>
          </a:p>
          <a:p>
            <a:pPr algn="just">
              <a:buFont typeface="Wingdings" pitchFamily="2" charset="2"/>
              <a:buChar char="q"/>
            </a:pP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প্রতি জোড়া তার দুটির এক একটির পূরত্ব 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মিঃমিঃ থেকে 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 মিঃমিঃ।</a:t>
            </a:r>
          </a:p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ব্যাণ্ডউইডথ ১০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Mbps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Gbps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6" name="Picture 5" descr="7ff7c36d2dcdfaebf459a057e6789d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743200"/>
            <a:ext cx="3048000" cy="3612444"/>
          </a:xfrm>
          <a:prstGeom prst="rect">
            <a:avLst/>
          </a:prstGeom>
        </p:spPr>
      </p:pic>
      <p:pic>
        <p:nvPicPr>
          <p:cNvPr id="8" name="Picture 7" descr="retro-styled-red-telephone-ringing-260nw-3533672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9906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0668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প্রকার। যথা-  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4038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UTP-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ইউটিপি  ক্যাবল মূলত একাধিক জোড়া টুইস্টেড পেয়ারের সমষ্টি,যা আবার প্লাস্টিক আবরনে মোড়ানো থাকে। </a:t>
            </a:r>
          </a:p>
          <a:p>
            <a:pPr algn="just">
              <a:buFont typeface="Wingdings" pitchFamily="2" charset="2"/>
              <a:buChar char="Ø"/>
            </a:pP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মোচড়ের দৈর্ঘ্য ৫ থেকে ১৫ সেমিঃ,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LAN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ইউটিপি 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CAT-</a:t>
            </a:r>
            <a:r>
              <a:rPr lang="en-US" sz="2400" b="1" dirty="0" smtClean="0">
                <a:solidFill>
                  <a:srgbClr val="002060"/>
                </a:solidFill>
                <a:cs typeface="NikoshBAN" pitchFamily="2" charset="0"/>
              </a:rPr>
              <a:t>6 </a:t>
            </a:r>
            <a:r>
              <a:rPr lang="en-US" sz="2400" b="1" dirty="0" err="1" smtClean="0">
                <a:solidFill>
                  <a:srgbClr val="002060"/>
                </a:solidFill>
                <a:cs typeface="NikoshBAN" pitchFamily="2" charset="0"/>
              </a:rPr>
              <a:t>বেশি</a:t>
            </a:r>
            <a:r>
              <a:rPr lang="en-US" sz="2400" b="1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NikoshBAN" pitchFamily="2" charset="0"/>
              </a:rPr>
              <a:t>ব্যবহৃত</a:t>
            </a:r>
            <a:r>
              <a:rPr lang="en-US" sz="2400" b="1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2060"/>
                </a:solidFill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 Mbps, 1Gbps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রেটে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1524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6200"/>
            <a:ext cx="3200400" cy="2085975"/>
          </a:xfrm>
          <a:prstGeom prst="rect">
            <a:avLst/>
          </a:prstGeom>
        </p:spPr>
      </p:pic>
      <p:pic>
        <p:nvPicPr>
          <p:cNvPr id="9" name="Picture 8" descr="stput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43000"/>
            <a:ext cx="3200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90600"/>
            <a:ext cx="411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STP-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এসটিপি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জ্যাকেট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প্যাচানো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শিল্ড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পলিষ্টার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এসটিপি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ইলেকট্রোম্যাগেটিক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ইন্টারফেরেন্সের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১৬ Mbps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৫০০ Mbps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রেটে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130314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stp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3434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377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Susmita</dc:creator>
  <cp:lastModifiedBy>Susmita</cp:lastModifiedBy>
  <cp:revision>63</cp:revision>
  <dcterms:created xsi:type="dcterms:W3CDTF">2006-08-16T00:00:00Z</dcterms:created>
  <dcterms:modified xsi:type="dcterms:W3CDTF">2020-09-19T11:39:50Z</dcterms:modified>
</cp:coreProperties>
</file>