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21"/>
  </p:notesMasterIdLst>
  <p:sldIdLst>
    <p:sldId id="260" r:id="rId3"/>
    <p:sldId id="261" r:id="rId4"/>
    <p:sldId id="285" r:id="rId5"/>
    <p:sldId id="263" r:id="rId6"/>
    <p:sldId id="266" r:id="rId7"/>
    <p:sldId id="287" r:id="rId8"/>
    <p:sldId id="288" r:id="rId9"/>
    <p:sldId id="292" r:id="rId10"/>
    <p:sldId id="289" r:id="rId11"/>
    <p:sldId id="269" r:id="rId12"/>
    <p:sldId id="293" r:id="rId13"/>
    <p:sldId id="295" r:id="rId14"/>
    <p:sldId id="297" r:id="rId15"/>
    <p:sldId id="298" r:id="rId16"/>
    <p:sldId id="275" r:id="rId17"/>
    <p:sldId id="299" r:id="rId18"/>
    <p:sldId id="284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D371-AC89-4F01-9D1D-0A37E21F3885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0129-DE7C-4D5A-88EA-EEAEAAE9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2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0112-33C7-489A-B2F8-8433E06A6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27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7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6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522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50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7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AE21-0ADD-4A87-A9F4-8128A5575E7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0EE5B0-AA48-4BB7-A854-C83D446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n.wikipedia.org/wiki/Ro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8200" y="1891332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733AB-6EFF-4D95-BACA-5F0BB5F22B1B}"/>
              </a:ext>
            </a:extLst>
          </p:cNvPr>
          <p:cNvSpPr txBox="1"/>
          <p:nvPr/>
        </p:nvSpPr>
        <p:spPr>
          <a:xfrm>
            <a:off x="2633870" y="983974"/>
            <a:ext cx="392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সমিল্লাহির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7231B-C594-4279-BCF8-B31878521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82" y="3268282"/>
            <a:ext cx="4382744" cy="3203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3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880844" y="476623"/>
            <a:ext cx="3318839" cy="875438"/>
            <a:chOff x="2210406" y="744263"/>
            <a:chExt cx="4596996" cy="1541737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2210406" y="838200"/>
              <a:ext cx="4596996" cy="1447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0406" y="744263"/>
              <a:ext cx="4596995" cy="146347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800" b="1" cap="none" spc="0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b="1" cap="none" spc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cap="none" spc="0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0249" y="4458700"/>
            <a:ext cx="584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এক্সরে কে আবিষ্কার করেন?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2089" y="5289017"/>
            <a:ext cx="538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এক্সরে এর তরঙ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 কত?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54" y="1597603"/>
            <a:ext cx="2660252" cy="1943883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1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83741" y="54779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3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en-US" sz="3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0199" y="1855377"/>
            <a:ext cx="2881292" cy="4046269"/>
            <a:chOff x="243115" y="1855377"/>
            <a:chExt cx="2735069" cy="404626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6" b="7434"/>
            <a:stretch/>
          </p:blipFill>
          <p:spPr>
            <a:xfrm>
              <a:off x="243115" y="1855377"/>
              <a:ext cx="2587172" cy="316910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464711" y="5070649"/>
              <a:ext cx="25134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হাড়ে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ফাটল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ভেঙ্গে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হাড়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শনাক্তকরণ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46660" y="1883498"/>
            <a:ext cx="2933700" cy="3602650"/>
            <a:chOff x="3246660" y="1883498"/>
            <a:chExt cx="2933700" cy="36026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7" y="1883498"/>
              <a:ext cx="2654573" cy="304214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3246660" y="5024483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স্থানচ্যুত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হাড়ের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endParaRPr lang="en-US" sz="24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15529" y="1883498"/>
            <a:ext cx="2802138" cy="3946242"/>
            <a:chOff x="6215529" y="1883498"/>
            <a:chExt cx="2802138" cy="39462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6" r="2647"/>
            <a:stretch/>
          </p:blipFill>
          <p:spPr>
            <a:xfrm>
              <a:off x="6215529" y="1883498"/>
              <a:ext cx="2597606" cy="304214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6215529" y="4998743"/>
              <a:ext cx="2802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দাঁতের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গোড়ায়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ঘা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ক্ষত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endParaRPr lang="en-US" sz="24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34457" y="524044"/>
            <a:ext cx="368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317065" y="1893601"/>
            <a:ext cx="2788877" cy="4045425"/>
            <a:chOff x="3389635" y="1966171"/>
            <a:chExt cx="2788877" cy="404542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35" y="1966171"/>
              <a:ext cx="2770353" cy="310898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3395376" y="5180599"/>
              <a:ext cx="2783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পিত্তথলি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কিডনির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পাথর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43772" y="1893602"/>
            <a:ext cx="2526488" cy="4086973"/>
            <a:chOff x="6316342" y="1966172"/>
            <a:chExt cx="2526488" cy="408697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80"/>
            <a:stretch/>
          </p:blipFill>
          <p:spPr>
            <a:xfrm>
              <a:off x="6316342" y="1966172"/>
              <a:ext cx="2504160" cy="306432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6476371" y="5139048"/>
              <a:ext cx="2366459" cy="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রোগাক্রান্ত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ধ্বংস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করাতে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7000" y="1893601"/>
            <a:ext cx="3326130" cy="3567546"/>
            <a:chOff x="369570" y="1966171"/>
            <a:chExt cx="3326130" cy="3567546"/>
          </a:xfrm>
        </p:grpSpPr>
        <p:sp>
          <p:nvSpPr>
            <p:cNvPr id="52" name="TextBox 51"/>
            <p:cNvSpPr txBox="1"/>
            <p:nvPr/>
          </p:nvSpPr>
          <p:spPr>
            <a:xfrm>
              <a:off x="762000" y="5072052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নিউমোনিয়া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নির্ণয়ে</a:t>
              </a:r>
              <a:endParaRPr lang="en-US" sz="24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" y="1966171"/>
              <a:ext cx="2783989" cy="306432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795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New folder\imagesCAXN6Z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12" y="1316011"/>
            <a:ext cx="2215113" cy="2606015"/>
          </a:xfrm>
          <a:prstGeom prst="round2Diag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" name="Content Placeholder 3" descr="Gold-Jewel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9830" y="1518724"/>
            <a:ext cx="2910624" cy="35823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0213" y="528851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50" dirty="0" err="1">
                <a:ln w="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স্বর্নালংকার</a:t>
            </a:r>
            <a:r>
              <a:rPr lang="bn-BD" sz="2800" spc="50" dirty="0">
                <a:ln w="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>
                <a:ln w="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endParaRPr lang="en-US" sz="2800" spc="50" dirty="0">
              <a:ln w="0"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9197" y="275102"/>
            <a:ext cx="1963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শিল্প-বাণিজ্যে</a:t>
            </a:r>
            <a:r>
              <a:rPr lang="en-US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5" descr="C:\Users\Public\Pictures\New folder\imagesCAXN6Z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60" y="1352704"/>
            <a:ext cx="2385476" cy="2510017"/>
          </a:xfrm>
          <a:prstGeom prst="round2Diag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Picture 2" descr="C:\Users\Public\Pictures\New folder\voltaicbag1.jpg"/>
          <p:cNvPicPr>
            <a:picLocks noChangeAspect="1" noChangeArrowheads="1"/>
          </p:cNvPicPr>
          <p:nvPr/>
        </p:nvPicPr>
        <p:blipFill rotWithShape="1">
          <a:blip r:embed="rId5" cstate="print"/>
          <a:srcRect l="7637" t="5714" r="4535" b="4762"/>
          <a:stretch/>
        </p:blipFill>
        <p:spPr bwMode="auto">
          <a:xfrm>
            <a:off x="3648773" y="2479353"/>
            <a:ext cx="4217552" cy="300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3" descr="C:\Users\Public\Pictures\New folder\imagesCAC22HZ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rot="411157">
            <a:off x="4409877" y="3422358"/>
            <a:ext cx="1974011" cy="148009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014436" y="5482196"/>
            <a:ext cx="258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endParaRPr lang="en-US" sz="32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04686" y="288093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44614" y="267559"/>
            <a:ext cx="1733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নিরাপত্তায়</a:t>
            </a:r>
            <a:r>
              <a: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4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7" grpId="0"/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77260" y="170790"/>
            <a:ext cx="454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এক্সরের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ঝু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ঁ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কি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পাশ্বপ্রতিক্রিয়া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4762" y="763547"/>
            <a:ext cx="3145064" cy="2900590"/>
            <a:chOff x="628650" y="763547"/>
            <a:chExt cx="3145064" cy="2900590"/>
          </a:xfrm>
          <a:scene3d>
            <a:camera prst="isometricOffAxis1Right">
              <a:rot lat="163449" lon="20697730" rev="21498674"/>
            </a:camera>
            <a:lightRig rig="threePt" dir="t"/>
          </a:scene3d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763547"/>
              <a:ext cx="3145064" cy="20544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  <a:sp3d>
              <a:bevelT w="190500" h="38100"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796987" y="2833140"/>
              <a:ext cx="2800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অতিরিক্ত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এক্সরে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জীবকোষ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ধ্বংস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0905" y="828927"/>
            <a:ext cx="4625788" cy="2626354"/>
            <a:chOff x="4490905" y="828927"/>
            <a:chExt cx="4625788" cy="2626354"/>
          </a:xfrm>
          <a:scene3d>
            <a:camera prst="perspectiveBelow">
              <a:rot lat="1200000" lon="0" rev="0"/>
            </a:camera>
            <a:lightRig rig="threePt" dir="t"/>
          </a:scene3d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409" y="828927"/>
              <a:ext cx="3179374" cy="2120346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4490905" y="2993616"/>
              <a:ext cx="4625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শিশুদের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প্রজননতন্ত্রে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ক্ষতিকর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প্রভাব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ফেলে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2854" y="3664136"/>
            <a:ext cx="4253431" cy="2836183"/>
            <a:chOff x="4672855" y="3664136"/>
            <a:chExt cx="4069976" cy="2836183"/>
          </a:xfrm>
          <a:scene3d>
            <a:camera prst="isometricOffAxis2Left">
              <a:rot lat="21476198" lon="1277954" rev="21507329"/>
            </a:camera>
            <a:lightRig rig="threePt" dir="t"/>
          </a:scene3d>
        </p:grpSpPr>
        <p:grpSp>
          <p:nvGrpSpPr>
            <p:cNvPr id="26" name="Group 25"/>
            <p:cNvGrpSpPr/>
            <p:nvPr/>
          </p:nvGrpSpPr>
          <p:grpSpPr>
            <a:xfrm>
              <a:off x="5054409" y="3664136"/>
              <a:ext cx="3179374" cy="2005185"/>
              <a:chOff x="5207599" y="3697046"/>
              <a:chExt cx="2872995" cy="184788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16943" r="7607" b="11892"/>
              <a:stretch/>
            </p:blipFill>
            <p:spPr>
              <a:xfrm>
                <a:off x="5207599" y="3697046"/>
                <a:ext cx="2872995" cy="1847885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24" name="Oval 23"/>
              <p:cNvSpPr/>
              <p:nvPr/>
            </p:nvSpPr>
            <p:spPr>
              <a:xfrm>
                <a:off x="5610062" y="4363104"/>
                <a:ext cx="1274831" cy="1174637"/>
              </a:xfrm>
              <a:prstGeom prst="roundRect">
                <a:avLst/>
              </a:prstGeom>
              <a:noFill/>
              <a:ln w="76200">
                <a:noFill/>
                <a:prstDash val="sys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672855" y="5669322"/>
              <a:ext cx="4069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একই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জায়গায়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বারবার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এক্সরে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করার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endParaRPr lang="bn-IN" sz="24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ফলে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টিউমার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সৃষ্টির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সম্ভবনা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বেড়ে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যায়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9645" y="3697905"/>
            <a:ext cx="4180915" cy="3039021"/>
            <a:chOff x="469645" y="3697905"/>
            <a:chExt cx="4180915" cy="3039021"/>
          </a:xfrm>
        </p:grpSpPr>
        <p:sp>
          <p:nvSpPr>
            <p:cNvPr id="22" name="TextBox 21"/>
            <p:cNvSpPr txBox="1"/>
            <p:nvPr/>
          </p:nvSpPr>
          <p:spPr>
            <a:xfrm>
              <a:off x="469645" y="5905929"/>
              <a:ext cx="4180915" cy="830997"/>
            </a:xfrm>
            <a:prstGeom prst="rect">
              <a:avLst/>
            </a:prstGeom>
            <a:noFill/>
            <a:scene3d>
              <a:camera prst="isometricOffAxis1Right">
                <a:rot lat="21480455" lon="20340180" rev="21589536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গর্ভবতী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অবস্থায়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মা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শিশু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উভয়ের</a:t>
              </a:r>
              <a:endParaRPr lang="bn-IN" sz="24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endParaRPr>
            </a:p>
            <a:p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ওপর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ক্ষতিকর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প্রভাব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ফেলে</a:t>
              </a:r>
              <a:r>
                <a:rPr lang="en-US" sz="2400" dirty="0">
                  <a:ln w="9525">
                    <a:solidFill>
                      <a:schemeClr val="tx1"/>
                    </a:solidFill>
                    <a:prstDash val="solid"/>
                  </a:ln>
                  <a:latin typeface="NikoshBAN" panose="02000000000000000000" pitchFamily="2" charset="0"/>
                  <a:ea typeface="NSimSun" panose="02010609030101010101" pitchFamily="49" charset="-122"/>
                  <a:cs typeface="NikoshBAN" panose="02000000000000000000" pitchFamily="2" charset="0"/>
                </a:rPr>
                <a:t> ।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69" y="3697905"/>
              <a:ext cx="2990980" cy="217425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78443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64551" y="309447"/>
            <a:ext cx="395735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এক্সরের ঝুঁকি এড়াবার কৌশল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02634" y="1813140"/>
            <a:ext cx="460589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গর্ভবর্তী মহিলাদের এক্সরে করার আগে বিশেষজ্ঞ পরামর্শ নিতে হবে।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6" y="1135125"/>
            <a:ext cx="3506233" cy="2324784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48393" lon="20134409" rev="2155609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-565056" y="4565892"/>
            <a:ext cx="45137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এক্সরে করার ক্ষেত্রে সতর্ক থাকতে হবে।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6" y="3888294"/>
            <a:ext cx="3501718" cy="2309305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48393" lon="20134409" rev="2155609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5423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53923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82410" y="29026"/>
            <a:ext cx="3374848" cy="12229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দল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7194" y="4819990"/>
            <a:ext cx="52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এক্সরে এর কাজ বর্ণনা কর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17" y="2192372"/>
            <a:ext cx="3070743" cy="21910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431396" y="1177878"/>
            <a:ext cx="2228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48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91655" y="159658"/>
            <a:ext cx="2553145" cy="1190171"/>
            <a:chOff x="1338309" y="1075881"/>
            <a:chExt cx="5867400" cy="1295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</p:grpSpPr>
          <p:pic>
            <p:nvPicPr>
              <p:cNvPr id="21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noFill/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0" name="Straight Connector 19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627341" y="321478"/>
            <a:ext cx="275990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411" y="1306202"/>
            <a:ext cx="841449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বিজ্ঞানী এক্সরে আবিষ্কার করেন?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556" y="1973296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রন্টজেন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0594" y="1972080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06208" y="1972080"/>
            <a:ext cx="18004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9661" y="1979832"/>
            <a:ext cx="192419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ভোল্টা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411" y="2686155"/>
            <a:ext cx="841449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 নেওয়ার সময় রোগীকে কী নির্মিত এপ্রোন দ্বারা যথাসম্ভব আচ্ছাদিত করতে হয়?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243" y="3330101"/>
            <a:ext cx="152624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3827" y="3320031"/>
            <a:ext cx="155985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সীসা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6208" y="3330101"/>
            <a:ext cx="179602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ক্যাডমিয়াম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4755" y="3309961"/>
            <a:ext cx="191620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550" y="6013845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i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32264" y="6012629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iii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853" y="6012629"/>
            <a:ext cx="1600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6976" y="6020381"/>
            <a:ext cx="176688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ii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9055" y="3974047"/>
            <a:ext cx="8074960" cy="19389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এক্সরে ব্যবহার করা হয়-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গোড়ায় ঘা নির্ণয়ে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গোড়ায় ক্ষয় নির্ণয়ে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কোষকে ধ্বংস করতে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Horizontal Scroll 51"/>
          <p:cNvSpPr/>
          <p:nvPr/>
        </p:nvSpPr>
        <p:spPr>
          <a:xfrm>
            <a:off x="5834743" y="203200"/>
            <a:ext cx="2825163" cy="1077588"/>
          </a:xfrm>
          <a:prstGeom prst="horizontalScroll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Horizontal Scroll 52"/>
          <p:cNvSpPr/>
          <p:nvPr/>
        </p:nvSpPr>
        <p:spPr>
          <a:xfrm>
            <a:off x="5817300" y="198147"/>
            <a:ext cx="2900662" cy="1077588"/>
          </a:xfrm>
          <a:prstGeom prst="horizontalScroll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3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2" grpId="6" animBg="1"/>
      <p:bldP spid="52" grpId="7" animBg="1"/>
      <p:bldP spid="52" grpId="8" animBg="1"/>
      <p:bldP spid="52" grpId="9" animBg="1"/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  <p:bldP spid="53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41150" y="3861001"/>
            <a:ext cx="84178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ক)ECG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eaLnBrk="0" hangingPunct="0">
              <a:defRPr/>
            </a:pP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রশ্মির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0" hangingPunct="0">
              <a:defRPr/>
            </a:pP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0" hangingPunct="0">
              <a:defRPr/>
            </a:pP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রশ্মিটি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হয়?বর্ণনা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12700">
                  <a:solidFill>
                    <a:srgbClr val="0070C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6E6FAC9-5863-497C-BE0D-EBE1DC1BF325}"/>
              </a:ext>
            </a:extLst>
          </p:cNvPr>
          <p:cNvSpPr/>
          <p:nvPr/>
        </p:nvSpPr>
        <p:spPr>
          <a:xfrm>
            <a:off x="2374885" y="1060149"/>
            <a:ext cx="3167017" cy="280085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E4F1D-48FB-4642-A3F9-BE1B7D99DB73}"/>
              </a:ext>
            </a:extLst>
          </p:cNvPr>
          <p:cNvSpPr txBox="1"/>
          <p:nvPr/>
        </p:nvSpPr>
        <p:spPr>
          <a:xfrm>
            <a:off x="2885440" y="284480"/>
            <a:ext cx="312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33417" y="634550"/>
            <a:ext cx="787716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সদব্যবহার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6F211-8B86-4473-8D14-387DDCE29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641" y="3429000"/>
            <a:ext cx="4166271" cy="2589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BF3CF-B82C-4482-BFD0-5D2C85EA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1090" y="3486895"/>
            <a:ext cx="3789493" cy="2532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243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76550" y="279799"/>
            <a:ext cx="3715327" cy="68873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255" y="1114950"/>
            <a:ext cx="7543519" cy="2525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বদরুল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র্থবিজ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ন)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ব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357" y="3739586"/>
            <a:ext cx="7503927" cy="2498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 দশম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 বিজ্ঞান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সময়ঃ ৫০ মিনিট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3296" y="5627145"/>
            <a:ext cx="225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366717F-0068-4176-8550-865E264D9B0C}" type="datetime4">
              <a:rPr lang="bn-IN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 সেপ্টেম্বর 2020</a:t>
            </a:fld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0E543-47D8-46B5-B8C6-C82A49EF1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8" y="1277291"/>
            <a:ext cx="1983753" cy="2151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A834F-E8FA-4B15-BD71-40AA7BDF1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8" y="4014972"/>
            <a:ext cx="1844542" cy="2073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927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6791" y="245369"/>
            <a:ext cx="43569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4" name="Picture 2" descr="C:\Users\Public\Pictures\New folder\h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28283" y="1659424"/>
            <a:ext cx="2612627" cy="2968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4" descr="C:\Users\Public\Pictures\New folder\imagesCAXN6ZQ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31" y="1087464"/>
            <a:ext cx="2308860" cy="2308860"/>
          </a:xfrm>
          <a:prstGeom prst="round2Diag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81314" y="5528901"/>
            <a:ext cx="4579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কী বুঝতে পারছ</a:t>
            </a:r>
            <a:r>
              <a:rPr lang="en-US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031" y="5528901"/>
            <a:ext cx="378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6200000">
            <a:off x="5840583" y="3270835"/>
            <a:ext cx="3120250" cy="27140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0476" y="237677"/>
            <a:ext cx="50695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4715" y="2696877"/>
            <a:ext cx="7170057" cy="1886857"/>
          </a:xfrm>
          <a:prstGeom prst="horizontalScroll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endParaRPr lang="en-US" sz="8800" b="1"/>
          </a:p>
        </p:txBody>
      </p:sp>
    </p:spTree>
    <p:extLst>
      <p:ext uri="{BB962C8B-B14F-4D97-AF65-F5344CB8AC3E}">
        <p14:creationId xmlns:p14="http://schemas.microsoft.com/office/powerpoint/2010/main" val="290305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"/>
          <p:cNvSpPr/>
          <p:nvPr/>
        </p:nvSpPr>
        <p:spPr>
          <a:xfrm>
            <a:off x="2522788" y="238675"/>
            <a:ext cx="4362106" cy="13578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60" y="3063398"/>
            <a:ext cx="8946240" cy="25422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এক্সরে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bn-BD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এক্সরে এর কার্যপ্রণালী বর্ণনা করতে পারবে।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এক্সরে এর ব্যবহার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ঝুঁকি ব্যাখ্যা করতে পারবে।  </a:t>
            </a:r>
          </a:p>
          <a:p>
            <a:pPr algn="ctr"/>
            <a:endPara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8571" y="2187961"/>
            <a:ext cx="8495287" cy="718626"/>
            <a:chOff x="788571" y="2187961"/>
            <a:chExt cx="8495287" cy="718626"/>
          </a:xfrm>
        </p:grpSpPr>
        <p:sp>
          <p:nvSpPr>
            <p:cNvPr id="8" name="Rectangle 7"/>
            <p:cNvSpPr/>
            <p:nvPr/>
          </p:nvSpPr>
          <p:spPr>
            <a:xfrm>
              <a:off x="901859" y="2260256"/>
              <a:ext cx="8381999" cy="646331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788571" y="2187961"/>
              <a:ext cx="4217201" cy="69795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22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8227" y="2136338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 2" panose="05020102010507070707" pitchFamily="18" charset="2"/>
              <a:buChar char="³"/>
            </a:pP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0" b="8603"/>
          <a:stretch/>
        </p:blipFill>
        <p:spPr>
          <a:xfrm>
            <a:off x="3107413" y="641634"/>
            <a:ext cx="3796718" cy="4377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304799" y="5361681"/>
            <a:ext cx="8534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জার্মান পদার্থবিজ্ঞানী উইলহেম রনজেন ১৮৯৫ সালে এক্সরে </a:t>
            </a:r>
            <a:endParaRPr lang="bn-IN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 করেন। 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9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8227" y="2136338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 2" panose="05020102010507070707" pitchFamily="18" charset="2"/>
              <a:buChar char="³"/>
            </a:pP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4" y="294791"/>
            <a:ext cx="8453718" cy="23046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" name="Group 2"/>
          <p:cNvGrpSpPr/>
          <p:nvPr/>
        </p:nvGrpSpPr>
        <p:grpSpPr>
          <a:xfrm>
            <a:off x="4328284" y="2882091"/>
            <a:ext cx="3943417" cy="2752916"/>
            <a:chOff x="4745872" y="2921743"/>
            <a:chExt cx="3943417" cy="246951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Rectangular Callout 23"/>
            <p:cNvSpPr/>
            <p:nvPr/>
          </p:nvSpPr>
          <p:spPr>
            <a:xfrm rot="10800000">
              <a:off x="4745872" y="2921743"/>
              <a:ext cx="3943417" cy="2469514"/>
            </a:xfrm>
            <a:prstGeom prst="wedgeRectCallout">
              <a:avLst>
                <a:gd name="adj1" fmla="val -6695"/>
                <a:gd name="adj2" fmla="val 9216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780690" y="3104053"/>
                  <a:ext cx="3796387" cy="225651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Times New Roman" panose="02020603050405020304" pitchFamily="18" charset="0"/>
                      <a:cs typeface="NikoshBAN" panose="02000000000000000000" pitchFamily="2" charset="0"/>
                    </a:rPr>
                    <a:t>এক্সরে </a:t>
                  </a:r>
                  <a:r>
                    <a:rPr lang="bn-BD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Times New Roman" panose="02020603050405020304" pitchFamily="18" charset="0"/>
                      <a:cs typeface="NikoshBAN" panose="02000000000000000000" pitchFamily="2" charset="0"/>
                    </a:rPr>
                    <a:t>তাড়িত চৌম্বক বিকিরণ । এটি </a:t>
                  </a:r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Times New Roman" panose="02020603050405020304" pitchFamily="18" charset="0"/>
                      <a:cs typeface="NikoshBAN" panose="02000000000000000000" pitchFamily="2" charset="0"/>
                    </a:rPr>
                    <a:t>দৃশ্যমান নয়। তরঙ্গ দৈর্ঘ্য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𝟖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Times New Roman" panose="02020603050405020304" pitchFamily="18" charset="0"/>
                      <a:cs typeface="NikoshBAN" panose="02000000000000000000" pitchFamily="2" charset="0"/>
                    </a:rPr>
                    <a:t>থেকে</a:t>
                  </a:r>
                  <a:r>
                    <a:rPr 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bn-IN" sz="2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ea typeface="Times New Roman" panose="02020603050405020304" pitchFamily="18" charset="0"/>
                      <a:cs typeface="NikoshBAN" panose="02000000000000000000" pitchFamily="2" charset="0"/>
                    </a:rPr>
                    <a:t>এর কাছাকাছি। এই রশ্মি উচ্চ ভেদন ক্ষমতা সম্পন্ন।</a:t>
                  </a:r>
                  <a:endParaRPr lang="en-US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690" y="3104053"/>
                  <a:ext cx="3796387" cy="225651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71" t="-2670" r="-6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957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New folder\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23" y="1692152"/>
            <a:ext cx="6858000" cy="39433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943225" y="3771901"/>
            <a:ext cx="314325" cy="424301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58833" y="3756532"/>
            <a:ext cx="2286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3600450" y="3257550"/>
            <a:ext cx="2286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4087433" y="3488163"/>
            <a:ext cx="228600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195695" y="5424700"/>
            <a:ext cx="62865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1200 v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50" y="4196201"/>
            <a:ext cx="10287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endParaRPr lang="en-US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3459" y="4368610"/>
            <a:ext cx="843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endParaRPr lang="en-US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43400" y="3626662"/>
            <a:ext cx="370268" cy="25973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57700" y="3257550"/>
            <a:ext cx="255968" cy="30386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13668" y="3192300"/>
            <a:ext cx="221356" cy="33731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097136" y="2800350"/>
            <a:ext cx="14489" cy="361013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824345" y="2800350"/>
            <a:ext cx="59565" cy="40830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029200" y="3886402"/>
            <a:ext cx="585788" cy="484625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43100" y="3714751"/>
            <a:ext cx="0" cy="1355162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14525" y="3571018"/>
            <a:ext cx="1257300" cy="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5695" y="5391128"/>
            <a:ext cx="62865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1200 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8968" y="395055"/>
            <a:ext cx="283282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এক্সরের</a:t>
            </a:r>
            <a:r>
              <a:rPr lang="en-US" sz="3600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spc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কার্যপ্রনালী</a:t>
            </a:r>
            <a:endParaRPr lang="en-US" sz="3600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7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9 -0.09629 L -0.27839 -0.24328 C -0.27839 -0.30879 -0.1957 -0.38912 -0.12826 -0.38912 L 0.02226 -0.38912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0802 0.004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2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4375 -0.024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2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8098 0.0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82 -0.250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25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2656 -0.249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6875 -0.247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1238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8268 -0.218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092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2031 -0.185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1" grpId="2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8227" y="2136338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 2" panose="05020102010507070707" pitchFamily="18" charset="2"/>
              <a:buChar char="³"/>
            </a:pP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8032" y="280122"/>
            <a:ext cx="352603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এক্সরের কার্যপ্রণালী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44" y="1278496"/>
            <a:ext cx="6360457" cy="356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87325" y="5381501"/>
            <a:ext cx="8565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টাংসেন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াপীয়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লক্ষবস্তু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277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537</Words>
  <Application>Microsoft Office PowerPoint</Application>
  <PresentationFormat>On-screen Show (4:3)</PresentationFormat>
  <Paragraphs>108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Trebuchet MS</vt:lpstr>
      <vt:lpstr>Wingdings</vt:lpstr>
      <vt:lpstr>Wingdings 2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Imrans</cp:lastModifiedBy>
  <cp:revision>744</cp:revision>
  <dcterms:created xsi:type="dcterms:W3CDTF">2017-10-04T14:42:00Z</dcterms:created>
  <dcterms:modified xsi:type="dcterms:W3CDTF">2020-09-19T11:52:39Z</dcterms:modified>
</cp:coreProperties>
</file>