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9" r:id="rId3"/>
    <p:sldId id="270" r:id="rId4"/>
    <p:sldId id="261" r:id="rId5"/>
    <p:sldId id="268" r:id="rId6"/>
    <p:sldId id="264" r:id="rId7"/>
    <p:sldId id="267" r:id="rId8"/>
    <p:sldId id="256" r:id="rId9"/>
    <p:sldId id="260" r:id="rId10"/>
    <p:sldId id="259" r:id="rId11"/>
    <p:sldId id="258" r:id="rId12"/>
    <p:sldId id="257" r:id="rId13"/>
    <p:sldId id="266" r:id="rId14"/>
    <p:sldId id="26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1FAB9-32E4-4572-AED9-A84DABA896D0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B75EF0-57E7-4E6C-93AE-067DCC592754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DBE40B-A088-4044-9C98-2449E6DC67C9}" type="parTrans" cxnId="{BBB33604-6826-41D6-8E05-1B355EBEAADB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84E9A04C-4661-4E38-9515-6555F2BE8221}" type="sibTrans" cxnId="{BBB33604-6826-41D6-8E05-1B355EBEAADB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F9FED697-4F0C-4D01-BB06-10EA764ECCBA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বঙ্গবন্ধুর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27CEBA-0BA9-479F-99AC-4083939511B2}" type="parTrans" cxnId="{9E9557C0-A8D8-47BF-90B0-1859E3695B70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A9B95C7C-0ED2-42A1-861A-973A1FD78736}" type="sibTrans" cxnId="{9E9557C0-A8D8-47BF-90B0-1859E3695B70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3DAA516F-D97A-4BBF-82C8-C58FEDF6A38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আন্দোলন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843D04-0993-4FBC-AB67-8034A2828136}" type="parTrans" cxnId="{6BADE4E2-FA91-43FD-8C89-EB7673605C58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C6A22D48-588A-4D99-AE3A-206C0E99FDA3}" type="sibTrans" cxnId="{6BADE4E2-FA91-43FD-8C89-EB7673605C58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5B932818-CCA2-4A79-9617-8FCFC7932AD9}" type="pres">
      <dgm:prSet presAssocID="{DDC1FAB9-32E4-4572-AED9-A84DABA89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1506C51-9FAF-401F-8004-FEB974707B58}" type="pres">
      <dgm:prSet presAssocID="{DDC1FAB9-32E4-4572-AED9-A84DABA896D0}" presName="Name1" presStyleCnt="0"/>
      <dgm:spPr/>
    </dgm:pt>
    <dgm:pt modelId="{86D97286-B64C-4035-83AE-779669E0284C}" type="pres">
      <dgm:prSet presAssocID="{DDC1FAB9-32E4-4572-AED9-A84DABA896D0}" presName="cycle" presStyleCnt="0"/>
      <dgm:spPr/>
    </dgm:pt>
    <dgm:pt modelId="{D6DAA611-FA6B-41C8-99E6-EC27EB8C9482}" type="pres">
      <dgm:prSet presAssocID="{DDC1FAB9-32E4-4572-AED9-A84DABA896D0}" presName="srcNode" presStyleLbl="node1" presStyleIdx="0" presStyleCnt="3"/>
      <dgm:spPr/>
    </dgm:pt>
    <dgm:pt modelId="{58964671-21DD-4A11-8DD6-C293605D02A1}" type="pres">
      <dgm:prSet presAssocID="{DDC1FAB9-32E4-4572-AED9-A84DABA896D0}" presName="conn" presStyleLbl="parChTrans1D2" presStyleIdx="0" presStyleCnt="1"/>
      <dgm:spPr/>
      <dgm:t>
        <a:bodyPr/>
        <a:lstStyle/>
        <a:p>
          <a:endParaRPr lang="en-US"/>
        </a:p>
      </dgm:t>
    </dgm:pt>
    <dgm:pt modelId="{429F2CA2-C84B-4D51-92A0-FC0CD50AA295}" type="pres">
      <dgm:prSet presAssocID="{DDC1FAB9-32E4-4572-AED9-A84DABA896D0}" presName="extraNode" presStyleLbl="node1" presStyleIdx="0" presStyleCnt="3"/>
      <dgm:spPr/>
    </dgm:pt>
    <dgm:pt modelId="{727268AF-0AF2-4FD9-A1A3-CC88914945F8}" type="pres">
      <dgm:prSet presAssocID="{DDC1FAB9-32E4-4572-AED9-A84DABA896D0}" presName="dstNode" presStyleLbl="node1" presStyleIdx="0" presStyleCnt="3"/>
      <dgm:spPr/>
    </dgm:pt>
    <dgm:pt modelId="{2528C603-9518-4121-B95C-AF60ABFE7488}" type="pres">
      <dgm:prSet presAssocID="{EBB75EF0-57E7-4E6C-93AE-067DCC59275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80F5F-0BFA-4AEE-A49E-9AC9E6724911}" type="pres">
      <dgm:prSet presAssocID="{EBB75EF0-57E7-4E6C-93AE-067DCC592754}" presName="accent_1" presStyleCnt="0"/>
      <dgm:spPr/>
    </dgm:pt>
    <dgm:pt modelId="{B484A658-E103-476F-8DE6-0080EAAE71AD}" type="pres">
      <dgm:prSet presAssocID="{EBB75EF0-57E7-4E6C-93AE-067DCC592754}" presName="accentRepeatNode" presStyleLbl="solidFgAcc1" presStyleIdx="0" presStyleCnt="3"/>
      <dgm:spPr/>
    </dgm:pt>
    <dgm:pt modelId="{654E2D37-6E6D-4572-8633-41C23E1FF37C}" type="pres">
      <dgm:prSet presAssocID="{F9FED697-4F0C-4D01-BB06-10EA764ECCB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D9864-D174-4018-B030-09B1BBED570F}" type="pres">
      <dgm:prSet presAssocID="{F9FED697-4F0C-4D01-BB06-10EA764ECCBA}" presName="accent_2" presStyleCnt="0"/>
      <dgm:spPr/>
    </dgm:pt>
    <dgm:pt modelId="{34DA725F-E7FA-4F45-9EB9-0DC58D89EDF5}" type="pres">
      <dgm:prSet presAssocID="{F9FED697-4F0C-4D01-BB06-10EA764ECCBA}" presName="accentRepeatNode" presStyleLbl="solidFgAcc1" presStyleIdx="1" presStyleCnt="3"/>
      <dgm:spPr/>
    </dgm:pt>
    <dgm:pt modelId="{2F23E03A-213B-4D0C-94DE-AA5BDB3AE421}" type="pres">
      <dgm:prSet presAssocID="{3DAA516F-D97A-4BBF-82C8-C58FEDF6A3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6C9C8-C60E-4F2D-B886-74AEE836CD51}" type="pres">
      <dgm:prSet presAssocID="{3DAA516F-D97A-4BBF-82C8-C58FEDF6A388}" presName="accent_3" presStyleCnt="0"/>
      <dgm:spPr/>
    </dgm:pt>
    <dgm:pt modelId="{4D99C160-F5BF-4991-8A48-1E80714A3F21}" type="pres">
      <dgm:prSet presAssocID="{3DAA516F-D97A-4BBF-82C8-C58FEDF6A388}" presName="accentRepeatNode" presStyleLbl="solidFgAcc1" presStyleIdx="2" presStyleCnt="3"/>
      <dgm:spPr/>
    </dgm:pt>
  </dgm:ptLst>
  <dgm:cxnLst>
    <dgm:cxn modelId="{D3658EC4-E851-4BA3-B79E-8E65A403A356}" type="presOf" srcId="{F9FED697-4F0C-4D01-BB06-10EA764ECCBA}" destId="{654E2D37-6E6D-4572-8633-41C23E1FF37C}" srcOrd="0" destOrd="0" presId="urn:microsoft.com/office/officeart/2008/layout/VerticalCurvedList"/>
    <dgm:cxn modelId="{68AE84C9-6485-4D84-9AA4-C80A90689291}" type="presOf" srcId="{3DAA516F-D97A-4BBF-82C8-C58FEDF6A388}" destId="{2F23E03A-213B-4D0C-94DE-AA5BDB3AE421}" srcOrd="0" destOrd="0" presId="urn:microsoft.com/office/officeart/2008/layout/VerticalCurvedList"/>
    <dgm:cxn modelId="{BBB33604-6826-41D6-8E05-1B355EBEAADB}" srcId="{DDC1FAB9-32E4-4572-AED9-A84DABA896D0}" destId="{EBB75EF0-57E7-4E6C-93AE-067DCC592754}" srcOrd="0" destOrd="0" parTransId="{A2DBE40B-A088-4044-9C98-2449E6DC67C9}" sibTransId="{84E9A04C-4661-4E38-9515-6555F2BE8221}"/>
    <dgm:cxn modelId="{5F9199D6-D617-48E8-9447-E309B3DA52FC}" type="presOf" srcId="{84E9A04C-4661-4E38-9515-6555F2BE8221}" destId="{58964671-21DD-4A11-8DD6-C293605D02A1}" srcOrd="0" destOrd="0" presId="urn:microsoft.com/office/officeart/2008/layout/VerticalCurvedList"/>
    <dgm:cxn modelId="{E82C047F-9CF6-4073-AF5A-0437B64D8767}" type="presOf" srcId="{DDC1FAB9-32E4-4572-AED9-A84DABA896D0}" destId="{5B932818-CCA2-4A79-9617-8FCFC7932AD9}" srcOrd="0" destOrd="0" presId="urn:microsoft.com/office/officeart/2008/layout/VerticalCurvedList"/>
    <dgm:cxn modelId="{6BADE4E2-FA91-43FD-8C89-EB7673605C58}" srcId="{DDC1FAB9-32E4-4572-AED9-A84DABA896D0}" destId="{3DAA516F-D97A-4BBF-82C8-C58FEDF6A388}" srcOrd="2" destOrd="0" parTransId="{82843D04-0993-4FBC-AB67-8034A2828136}" sibTransId="{C6A22D48-588A-4D99-AE3A-206C0E99FDA3}"/>
    <dgm:cxn modelId="{9E9557C0-A8D8-47BF-90B0-1859E3695B70}" srcId="{DDC1FAB9-32E4-4572-AED9-A84DABA896D0}" destId="{F9FED697-4F0C-4D01-BB06-10EA764ECCBA}" srcOrd="1" destOrd="0" parTransId="{FD27CEBA-0BA9-479F-99AC-4083939511B2}" sibTransId="{A9B95C7C-0ED2-42A1-861A-973A1FD78736}"/>
    <dgm:cxn modelId="{DD33DD1A-C5BF-41E9-83B1-2DA0C4F5D343}" type="presOf" srcId="{EBB75EF0-57E7-4E6C-93AE-067DCC592754}" destId="{2528C603-9518-4121-B95C-AF60ABFE7488}" srcOrd="0" destOrd="0" presId="urn:microsoft.com/office/officeart/2008/layout/VerticalCurvedList"/>
    <dgm:cxn modelId="{525CFA9C-2813-461D-822E-719094D2F865}" type="presParOf" srcId="{5B932818-CCA2-4A79-9617-8FCFC7932AD9}" destId="{A1506C51-9FAF-401F-8004-FEB974707B58}" srcOrd="0" destOrd="0" presId="urn:microsoft.com/office/officeart/2008/layout/VerticalCurvedList"/>
    <dgm:cxn modelId="{F03AD833-73D3-4A9F-A756-142DA3A39F27}" type="presParOf" srcId="{A1506C51-9FAF-401F-8004-FEB974707B58}" destId="{86D97286-B64C-4035-83AE-779669E0284C}" srcOrd="0" destOrd="0" presId="urn:microsoft.com/office/officeart/2008/layout/VerticalCurvedList"/>
    <dgm:cxn modelId="{16031583-2B63-42C7-8A2F-5C66C69F90C3}" type="presParOf" srcId="{86D97286-B64C-4035-83AE-779669E0284C}" destId="{D6DAA611-FA6B-41C8-99E6-EC27EB8C9482}" srcOrd="0" destOrd="0" presId="urn:microsoft.com/office/officeart/2008/layout/VerticalCurvedList"/>
    <dgm:cxn modelId="{389DF22C-B7ED-4407-A435-1DFF4C5BB49A}" type="presParOf" srcId="{86D97286-B64C-4035-83AE-779669E0284C}" destId="{58964671-21DD-4A11-8DD6-C293605D02A1}" srcOrd="1" destOrd="0" presId="urn:microsoft.com/office/officeart/2008/layout/VerticalCurvedList"/>
    <dgm:cxn modelId="{56B02464-A8C6-43F6-88D3-884AF4530C92}" type="presParOf" srcId="{86D97286-B64C-4035-83AE-779669E0284C}" destId="{429F2CA2-C84B-4D51-92A0-FC0CD50AA295}" srcOrd="2" destOrd="0" presId="urn:microsoft.com/office/officeart/2008/layout/VerticalCurvedList"/>
    <dgm:cxn modelId="{86521F56-8155-4C35-B546-FA5B2DB6D914}" type="presParOf" srcId="{86D97286-B64C-4035-83AE-779669E0284C}" destId="{727268AF-0AF2-4FD9-A1A3-CC88914945F8}" srcOrd="3" destOrd="0" presId="urn:microsoft.com/office/officeart/2008/layout/VerticalCurvedList"/>
    <dgm:cxn modelId="{7B5F94D4-7F82-41E5-85C4-22A1D0FA1CAD}" type="presParOf" srcId="{A1506C51-9FAF-401F-8004-FEB974707B58}" destId="{2528C603-9518-4121-B95C-AF60ABFE7488}" srcOrd="1" destOrd="0" presId="urn:microsoft.com/office/officeart/2008/layout/VerticalCurvedList"/>
    <dgm:cxn modelId="{A95FE36D-A095-41E3-9A95-E7E29D4E9C88}" type="presParOf" srcId="{A1506C51-9FAF-401F-8004-FEB974707B58}" destId="{35580F5F-0BFA-4AEE-A49E-9AC9E6724911}" srcOrd="2" destOrd="0" presId="urn:microsoft.com/office/officeart/2008/layout/VerticalCurvedList"/>
    <dgm:cxn modelId="{4A617A76-5265-4942-812D-DCF7CA541E09}" type="presParOf" srcId="{35580F5F-0BFA-4AEE-A49E-9AC9E6724911}" destId="{B484A658-E103-476F-8DE6-0080EAAE71AD}" srcOrd="0" destOrd="0" presId="urn:microsoft.com/office/officeart/2008/layout/VerticalCurvedList"/>
    <dgm:cxn modelId="{BD57F361-81EB-4582-9ED0-A162818ADD90}" type="presParOf" srcId="{A1506C51-9FAF-401F-8004-FEB974707B58}" destId="{654E2D37-6E6D-4572-8633-41C23E1FF37C}" srcOrd="3" destOrd="0" presId="urn:microsoft.com/office/officeart/2008/layout/VerticalCurvedList"/>
    <dgm:cxn modelId="{64DBEEED-E309-4F82-B4BB-41271DAA9BC4}" type="presParOf" srcId="{A1506C51-9FAF-401F-8004-FEB974707B58}" destId="{8C3D9864-D174-4018-B030-09B1BBED570F}" srcOrd="4" destOrd="0" presId="urn:microsoft.com/office/officeart/2008/layout/VerticalCurvedList"/>
    <dgm:cxn modelId="{6FC6292F-F3B6-4A6C-96D9-CD6D11DD94C5}" type="presParOf" srcId="{8C3D9864-D174-4018-B030-09B1BBED570F}" destId="{34DA725F-E7FA-4F45-9EB9-0DC58D89EDF5}" srcOrd="0" destOrd="0" presId="urn:microsoft.com/office/officeart/2008/layout/VerticalCurvedList"/>
    <dgm:cxn modelId="{3E4BA8B9-C538-4B0B-9DBA-9676C420D759}" type="presParOf" srcId="{A1506C51-9FAF-401F-8004-FEB974707B58}" destId="{2F23E03A-213B-4D0C-94DE-AA5BDB3AE421}" srcOrd="5" destOrd="0" presId="urn:microsoft.com/office/officeart/2008/layout/VerticalCurvedList"/>
    <dgm:cxn modelId="{89733840-5CF3-46AB-904E-0634D6F1D016}" type="presParOf" srcId="{A1506C51-9FAF-401F-8004-FEB974707B58}" destId="{02D6C9C8-C60E-4F2D-B886-74AEE836CD51}" srcOrd="6" destOrd="0" presId="urn:microsoft.com/office/officeart/2008/layout/VerticalCurvedList"/>
    <dgm:cxn modelId="{2749D3EF-EC13-4460-AA41-49215EC2B4C8}" type="presParOf" srcId="{02D6C9C8-C60E-4F2D-B886-74AEE836CD51}" destId="{4D99C160-F5BF-4991-8A48-1E80714A3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80791-BD47-4D11-BE2B-917E98778596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6DB225-A889-4958-9E28-FEEA215C4240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1924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A3BEA6-0C42-4712-82A4-87C63FE1D768}" type="parTrans" cxnId="{2299878A-3807-4BBE-94B8-3D23E2AEC7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643588-F247-4383-AEC3-26DE1D91C170}" type="sibTrans" cxnId="{2299878A-3807-4BBE-94B8-3D23E2AEC7C8}">
      <dgm:prSet/>
      <dgm:spPr>
        <a:ln w="5715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5F3F65-74F0-4DB6-A173-ABC4C2587A3B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পৈতৃক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নিবাস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পাবনা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F58B43-6B29-4B4E-A3C6-944B885F5987}" type="parTrans" cxnId="{83384C5B-7925-46DA-B943-8B4B068C09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BEECDF-9ACD-4E55-9F29-E622FB108FEF}" type="sibTrans" cxnId="{83384C5B-7925-46DA-B943-8B4B068C099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olidFill>
          <a:srgbClr val="FF0000"/>
        </a:solidFill>
        <a:ln w="57150"/>
      </dgm:spPr>
      <dgm:t>
        <a:bodyPr/>
        <a:lstStyle/>
        <a:p>
          <a:endParaRPr lang="en-US">
            <a:blipFill>
              <a:blip xmlns:r="http://schemas.openxmlformats.org/officeDocument/2006/relationships" r:embed="rId1"/>
              <a:tile tx="0" ty="0" sx="100000" sy="100000" flip="none" algn="tl"/>
            </a:blipFill>
          </a:endParaRPr>
        </a:p>
      </dgm:t>
    </dgm:pt>
    <dgm:pt modelId="{2DFBDDCC-264E-4277-8197-4F26EA36D469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রচিত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কয়েকটি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D07E75-5E7C-48C8-8E11-1EF226244917}" type="parTrans" cxnId="{62716F98-C718-4C50-B6BE-4AD2BBA8ED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96F495-576C-4166-81FE-FDC1CA495376}" type="sibTrans" cxnId="{62716F98-C718-4C50-B6BE-4AD2BBA8EDF8}">
      <dgm:prSet/>
      <dgm:spPr>
        <a:ln w="5715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F6E1EF-0B8F-49D4-8332-2C1CA8C8BC57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পক্ষ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মৈত্রী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সম্মাননা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জানানো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2012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71A158-B347-4E6F-A7BA-A7A39058D9A6}" type="parTrans" cxnId="{42FC5524-778F-43A4-BA80-3871685E6D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264529-D803-45C9-81B6-4C7D8D85383B}" type="sibTrans" cxnId="{42FC5524-778F-43A4-BA80-3871685E6D8B}">
      <dgm:prSet/>
      <dgm:spPr>
        <a:ln w="57150"/>
      </dgm:spPr>
      <dgm:t>
        <a:bodyPr/>
        <a:lstStyle/>
        <a:p>
          <a:endParaRPr lang="en-US" b="0" cap="none" spc="0">
            <a:ln w="76200">
              <a:solidFill>
                <a:srgbClr val="FF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AA678C-655A-4EE5-80EA-F7E8A487E85F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1986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2F02EE-C228-49AA-8AE2-5D3886C61557}" type="parTrans" cxnId="{84B71459-1818-49E6-9E6A-061CA6650E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07C124-67FD-4E4A-9D75-A03BC66B1818}" type="sibTrans" cxnId="{84B71459-1818-49E6-9E6A-061CA6650ECD}">
      <dgm:prSet/>
      <dgm:spPr>
        <a:ln w="5715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016FF3-E675-43C7-B2D7-B5AED6ABBD6C}" type="pres">
      <dgm:prSet presAssocID="{A7B80791-BD47-4D11-BE2B-917E987785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FAAA39-8CCA-47BE-88D0-8C3EF0E5DA1C}" type="pres">
      <dgm:prSet presAssocID="{B26DB225-A889-4958-9E28-FEEA215C42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B2E84-B020-45AD-8F6D-35E408B1561D}" type="pres">
      <dgm:prSet presAssocID="{B26DB225-A889-4958-9E28-FEEA215C4240}" presName="spNode" presStyleCnt="0"/>
      <dgm:spPr/>
      <dgm:t>
        <a:bodyPr/>
        <a:lstStyle/>
        <a:p>
          <a:endParaRPr lang="en-US"/>
        </a:p>
      </dgm:t>
    </dgm:pt>
    <dgm:pt modelId="{9D5E9990-0423-4F6E-944B-F2AFA7B1FEBE}" type="pres">
      <dgm:prSet presAssocID="{28643588-F247-4383-AEC3-26DE1D91C17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31F0F78-7F2F-4DC5-B723-C2C936BFD2B9}" type="pres">
      <dgm:prSet presAssocID="{025F3F65-74F0-4DB6-A173-ABC4C2587A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14CB3-AA6A-4D1D-B666-7FF87B881F50}" type="pres">
      <dgm:prSet presAssocID="{025F3F65-74F0-4DB6-A173-ABC4C2587A3B}" presName="spNode" presStyleCnt="0"/>
      <dgm:spPr/>
      <dgm:t>
        <a:bodyPr/>
        <a:lstStyle/>
        <a:p>
          <a:endParaRPr lang="en-US"/>
        </a:p>
      </dgm:t>
    </dgm:pt>
    <dgm:pt modelId="{9CAD469B-0587-4464-89D6-6336C919DB54}" type="pres">
      <dgm:prSet presAssocID="{0BBEECDF-9ACD-4E55-9F29-E622FB108FE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5116DC-6766-457B-B1FC-4E2A9F005CC5}" type="pres">
      <dgm:prSet presAssocID="{2DFBDDCC-264E-4277-8197-4F26EA36D469}" presName="node" presStyleLbl="node1" presStyleIdx="2" presStyleCnt="5" custRadScaleRad="105495" custRadScaleInc="-11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6D8DD-90C1-4FB9-B8E9-A9DC1490256F}" type="pres">
      <dgm:prSet presAssocID="{2DFBDDCC-264E-4277-8197-4F26EA36D469}" presName="spNode" presStyleCnt="0"/>
      <dgm:spPr/>
      <dgm:t>
        <a:bodyPr/>
        <a:lstStyle/>
        <a:p>
          <a:endParaRPr lang="en-US"/>
        </a:p>
      </dgm:t>
    </dgm:pt>
    <dgm:pt modelId="{6EF471B0-1D21-4908-AF8A-AC2E7A5464EA}" type="pres">
      <dgm:prSet presAssocID="{F096F495-576C-4166-81FE-FDC1CA49537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2FAC4C7-1F12-4CDB-9254-8317206A4EEC}" type="pres">
      <dgm:prSet presAssocID="{22F6E1EF-0B8F-49D4-8332-2C1CA8C8BC57}" presName="node" presStyleLbl="node1" presStyleIdx="3" presStyleCnt="5" custScaleX="168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CBFAE-785E-4B43-988C-9AC736A72F16}" type="pres">
      <dgm:prSet presAssocID="{22F6E1EF-0B8F-49D4-8332-2C1CA8C8BC57}" presName="spNode" presStyleCnt="0"/>
      <dgm:spPr/>
      <dgm:t>
        <a:bodyPr/>
        <a:lstStyle/>
        <a:p>
          <a:endParaRPr lang="en-US"/>
        </a:p>
      </dgm:t>
    </dgm:pt>
    <dgm:pt modelId="{0E7BD63D-81B9-4E52-AF39-1E42774BF59B}" type="pres">
      <dgm:prSet presAssocID="{88264529-D803-45C9-81B6-4C7D8D85383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D79EF1D-AA0D-423C-B441-9E149B684499}" type="pres">
      <dgm:prSet presAssocID="{E2AA678C-655A-4EE5-80EA-F7E8A487E8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B7896-B0EA-479B-8EA9-CE277BCF44B4}" type="pres">
      <dgm:prSet presAssocID="{E2AA678C-655A-4EE5-80EA-F7E8A487E85F}" presName="spNode" presStyleCnt="0"/>
      <dgm:spPr/>
      <dgm:t>
        <a:bodyPr/>
        <a:lstStyle/>
        <a:p>
          <a:endParaRPr lang="en-US"/>
        </a:p>
      </dgm:t>
    </dgm:pt>
    <dgm:pt modelId="{7C586371-DA32-4C20-A3BC-57F9855E5746}" type="pres">
      <dgm:prSet presAssocID="{5807C124-67FD-4E4A-9D75-A03BC66B181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2FC5524-778F-43A4-BA80-3871685E6D8B}" srcId="{A7B80791-BD47-4D11-BE2B-917E98778596}" destId="{22F6E1EF-0B8F-49D4-8332-2C1CA8C8BC57}" srcOrd="3" destOrd="0" parTransId="{0D71A158-B347-4E6F-A7BA-A7A39058D9A6}" sibTransId="{88264529-D803-45C9-81B6-4C7D8D85383B}"/>
    <dgm:cxn modelId="{C9095A24-1CA4-46F8-ADF4-5D25A5F3E217}" type="presOf" srcId="{F096F495-576C-4166-81FE-FDC1CA495376}" destId="{6EF471B0-1D21-4908-AF8A-AC2E7A5464EA}" srcOrd="0" destOrd="0" presId="urn:microsoft.com/office/officeart/2005/8/layout/cycle5"/>
    <dgm:cxn modelId="{49CE2AEB-926A-4B02-817A-9AC9AAB1A290}" type="presOf" srcId="{88264529-D803-45C9-81B6-4C7D8D85383B}" destId="{0E7BD63D-81B9-4E52-AF39-1E42774BF59B}" srcOrd="0" destOrd="0" presId="urn:microsoft.com/office/officeart/2005/8/layout/cycle5"/>
    <dgm:cxn modelId="{76F04122-3142-465B-977A-5C5DE1DDA02B}" type="presOf" srcId="{2DFBDDCC-264E-4277-8197-4F26EA36D469}" destId="{725116DC-6766-457B-B1FC-4E2A9F005CC5}" srcOrd="0" destOrd="0" presId="urn:microsoft.com/office/officeart/2005/8/layout/cycle5"/>
    <dgm:cxn modelId="{63CC11E9-3E7E-4143-B024-3546464C3834}" type="presOf" srcId="{0BBEECDF-9ACD-4E55-9F29-E622FB108FEF}" destId="{9CAD469B-0587-4464-89D6-6336C919DB54}" srcOrd="0" destOrd="0" presId="urn:microsoft.com/office/officeart/2005/8/layout/cycle5"/>
    <dgm:cxn modelId="{7E8C4177-13C4-497A-93FD-A2A54FF1081E}" type="presOf" srcId="{B26DB225-A889-4958-9E28-FEEA215C4240}" destId="{28FAAA39-8CCA-47BE-88D0-8C3EF0E5DA1C}" srcOrd="0" destOrd="0" presId="urn:microsoft.com/office/officeart/2005/8/layout/cycle5"/>
    <dgm:cxn modelId="{7CAAABC5-A0DC-421A-AB49-513E7E9B7D01}" type="presOf" srcId="{22F6E1EF-0B8F-49D4-8332-2C1CA8C8BC57}" destId="{42FAC4C7-1F12-4CDB-9254-8317206A4EEC}" srcOrd="0" destOrd="0" presId="urn:microsoft.com/office/officeart/2005/8/layout/cycle5"/>
    <dgm:cxn modelId="{1EC90495-732C-4B25-8F99-047A43C6FA8C}" type="presOf" srcId="{5807C124-67FD-4E4A-9D75-A03BC66B1818}" destId="{7C586371-DA32-4C20-A3BC-57F9855E5746}" srcOrd="0" destOrd="0" presId="urn:microsoft.com/office/officeart/2005/8/layout/cycle5"/>
    <dgm:cxn modelId="{AA0296FA-4CF2-4B2B-91BD-B4620C719849}" type="presOf" srcId="{025F3F65-74F0-4DB6-A173-ABC4C2587A3B}" destId="{E31F0F78-7F2F-4DC5-B723-C2C936BFD2B9}" srcOrd="0" destOrd="0" presId="urn:microsoft.com/office/officeart/2005/8/layout/cycle5"/>
    <dgm:cxn modelId="{83384C5B-7925-46DA-B943-8B4B068C0994}" srcId="{A7B80791-BD47-4D11-BE2B-917E98778596}" destId="{025F3F65-74F0-4DB6-A173-ABC4C2587A3B}" srcOrd="1" destOrd="0" parTransId="{0CF58B43-6B29-4B4E-A3C6-944B885F5987}" sibTransId="{0BBEECDF-9ACD-4E55-9F29-E622FB108FEF}"/>
    <dgm:cxn modelId="{9C4B2031-F58D-44C8-B487-391C7DB45190}" type="presOf" srcId="{E2AA678C-655A-4EE5-80EA-F7E8A487E85F}" destId="{BD79EF1D-AA0D-423C-B441-9E149B684499}" srcOrd="0" destOrd="0" presId="urn:microsoft.com/office/officeart/2005/8/layout/cycle5"/>
    <dgm:cxn modelId="{DE7B5A72-CE77-4CE3-A306-6635B980C480}" type="presOf" srcId="{28643588-F247-4383-AEC3-26DE1D91C170}" destId="{9D5E9990-0423-4F6E-944B-F2AFA7B1FEBE}" srcOrd="0" destOrd="0" presId="urn:microsoft.com/office/officeart/2005/8/layout/cycle5"/>
    <dgm:cxn modelId="{84B71459-1818-49E6-9E6A-061CA6650ECD}" srcId="{A7B80791-BD47-4D11-BE2B-917E98778596}" destId="{E2AA678C-655A-4EE5-80EA-F7E8A487E85F}" srcOrd="4" destOrd="0" parTransId="{7A2F02EE-C228-49AA-8AE2-5D3886C61557}" sibTransId="{5807C124-67FD-4E4A-9D75-A03BC66B1818}"/>
    <dgm:cxn modelId="{62716F98-C718-4C50-B6BE-4AD2BBA8EDF8}" srcId="{A7B80791-BD47-4D11-BE2B-917E98778596}" destId="{2DFBDDCC-264E-4277-8197-4F26EA36D469}" srcOrd="2" destOrd="0" parTransId="{A9D07E75-5E7C-48C8-8E11-1EF226244917}" sibTransId="{F096F495-576C-4166-81FE-FDC1CA495376}"/>
    <dgm:cxn modelId="{4E4807A9-0893-4069-B906-6BD31F9198DF}" type="presOf" srcId="{A7B80791-BD47-4D11-BE2B-917E98778596}" destId="{33016FF3-E675-43C7-B2D7-B5AED6ABBD6C}" srcOrd="0" destOrd="0" presId="urn:microsoft.com/office/officeart/2005/8/layout/cycle5"/>
    <dgm:cxn modelId="{2299878A-3807-4BBE-94B8-3D23E2AEC7C8}" srcId="{A7B80791-BD47-4D11-BE2B-917E98778596}" destId="{B26DB225-A889-4958-9E28-FEEA215C4240}" srcOrd="0" destOrd="0" parTransId="{F7A3BEA6-0C42-4712-82A4-87C63FE1D768}" sibTransId="{28643588-F247-4383-AEC3-26DE1D91C170}"/>
    <dgm:cxn modelId="{ECA962A4-4239-4813-A2F1-1C8A57EE68DA}" type="presParOf" srcId="{33016FF3-E675-43C7-B2D7-B5AED6ABBD6C}" destId="{28FAAA39-8CCA-47BE-88D0-8C3EF0E5DA1C}" srcOrd="0" destOrd="0" presId="urn:microsoft.com/office/officeart/2005/8/layout/cycle5"/>
    <dgm:cxn modelId="{B5CDBCBD-DA9B-4689-9F03-55E454D9127F}" type="presParOf" srcId="{33016FF3-E675-43C7-B2D7-B5AED6ABBD6C}" destId="{96EB2E84-B020-45AD-8F6D-35E408B1561D}" srcOrd="1" destOrd="0" presId="urn:microsoft.com/office/officeart/2005/8/layout/cycle5"/>
    <dgm:cxn modelId="{B37AF950-9B6F-40DD-A085-99471F08C127}" type="presParOf" srcId="{33016FF3-E675-43C7-B2D7-B5AED6ABBD6C}" destId="{9D5E9990-0423-4F6E-944B-F2AFA7B1FEBE}" srcOrd="2" destOrd="0" presId="urn:microsoft.com/office/officeart/2005/8/layout/cycle5"/>
    <dgm:cxn modelId="{72D4FD16-CB0D-44FA-ACF7-A861D714BEEF}" type="presParOf" srcId="{33016FF3-E675-43C7-B2D7-B5AED6ABBD6C}" destId="{E31F0F78-7F2F-4DC5-B723-C2C936BFD2B9}" srcOrd="3" destOrd="0" presId="urn:microsoft.com/office/officeart/2005/8/layout/cycle5"/>
    <dgm:cxn modelId="{5882612B-FE7F-4EBC-A82B-29F41485D847}" type="presParOf" srcId="{33016FF3-E675-43C7-B2D7-B5AED6ABBD6C}" destId="{98E14CB3-AA6A-4D1D-B666-7FF87B881F50}" srcOrd="4" destOrd="0" presId="urn:microsoft.com/office/officeart/2005/8/layout/cycle5"/>
    <dgm:cxn modelId="{ED87C6C8-D915-4159-B972-017ED35D098F}" type="presParOf" srcId="{33016FF3-E675-43C7-B2D7-B5AED6ABBD6C}" destId="{9CAD469B-0587-4464-89D6-6336C919DB54}" srcOrd="5" destOrd="0" presId="urn:microsoft.com/office/officeart/2005/8/layout/cycle5"/>
    <dgm:cxn modelId="{09C312D5-F968-4C9A-BB40-2997BE6AA882}" type="presParOf" srcId="{33016FF3-E675-43C7-B2D7-B5AED6ABBD6C}" destId="{725116DC-6766-457B-B1FC-4E2A9F005CC5}" srcOrd="6" destOrd="0" presId="urn:microsoft.com/office/officeart/2005/8/layout/cycle5"/>
    <dgm:cxn modelId="{00DC5E5D-2C83-4026-89C9-36BD5AD546E3}" type="presParOf" srcId="{33016FF3-E675-43C7-B2D7-B5AED6ABBD6C}" destId="{63F6D8DD-90C1-4FB9-B8E9-A9DC1490256F}" srcOrd="7" destOrd="0" presId="urn:microsoft.com/office/officeart/2005/8/layout/cycle5"/>
    <dgm:cxn modelId="{A7D3BCB8-1B25-4B16-AF33-FDE98EF517E3}" type="presParOf" srcId="{33016FF3-E675-43C7-B2D7-B5AED6ABBD6C}" destId="{6EF471B0-1D21-4908-AF8A-AC2E7A5464EA}" srcOrd="8" destOrd="0" presId="urn:microsoft.com/office/officeart/2005/8/layout/cycle5"/>
    <dgm:cxn modelId="{A1941EAA-61EF-443F-9891-5468F764FC2B}" type="presParOf" srcId="{33016FF3-E675-43C7-B2D7-B5AED6ABBD6C}" destId="{42FAC4C7-1F12-4CDB-9254-8317206A4EEC}" srcOrd="9" destOrd="0" presId="urn:microsoft.com/office/officeart/2005/8/layout/cycle5"/>
    <dgm:cxn modelId="{6EEDECBE-4D03-4C45-A749-E7139D3CEA04}" type="presParOf" srcId="{33016FF3-E675-43C7-B2D7-B5AED6ABBD6C}" destId="{BE3CBFAE-785E-4B43-988C-9AC736A72F16}" srcOrd="10" destOrd="0" presId="urn:microsoft.com/office/officeart/2005/8/layout/cycle5"/>
    <dgm:cxn modelId="{B1BF7B5B-7885-4454-953B-5F2186300CB5}" type="presParOf" srcId="{33016FF3-E675-43C7-B2D7-B5AED6ABBD6C}" destId="{0E7BD63D-81B9-4E52-AF39-1E42774BF59B}" srcOrd="11" destOrd="0" presId="urn:microsoft.com/office/officeart/2005/8/layout/cycle5"/>
    <dgm:cxn modelId="{9FCCE467-952D-42FD-98AC-C71508971C57}" type="presParOf" srcId="{33016FF3-E675-43C7-B2D7-B5AED6ABBD6C}" destId="{BD79EF1D-AA0D-423C-B441-9E149B684499}" srcOrd="12" destOrd="0" presId="urn:microsoft.com/office/officeart/2005/8/layout/cycle5"/>
    <dgm:cxn modelId="{BD664D43-355F-4368-A0F0-DC6BC1E2E3A8}" type="presParOf" srcId="{33016FF3-E675-43C7-B2D7-B5AED6ABBD6C}" destId="{875B7896-B0EA-479B-8EA9-CE277BCF44B4}" srcOrd="13" destOrd="0" presId="urn:microsoft.com/office/officeart/2005/8/layout/cycle5"/>
    <dgm:cxn modelId="{E6CEE838-6309-4985-8800-320BA0E40CE8}" type="presParOf" srcId="{33016FF3-E675-43C7-B2D7-B5AED6ABBD6C}" destId="{7C586371-DA32-4C20-A3BC-57F9855E574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64671-21DD-4A11-8DD6-C293605D02A1}">
      <dsp:nvSpPr>
        <dsp:cNvPr id="0" name=""/>
        <dsp:cNvSpPr/>
      </dsp:nvSpPr>
      <dsp:spPr>
        <a:xfrm>
          <a:off x="-5054129" y="-774308"/>
          <a:ext cx="6019017" cy="601901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8C603-9518-4121-B95C-AF60ABFE7488}">
      <dsp:nvSpPr>
        <dsp:cNvPr id="0" name=""/>
        <dsp:cNvSpPr/>
      </dsp:nvSpPr>
      <dsp:spPr>
        <a:xfrm>
          <a:off x="620577" y="447040"/>
          <a:ext cx="7281695" cy="8940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9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577" y="447040"/>
        <a:ext cx="7281695" cy="894080"/>
      </dsp:txXfrm>
    </dsp:sp>
    <dsp:sp modelId="{B484A658-E103-476F-8DE6-0080EAAE71AD}">
      <dsp:nvSpPr>
        <dsp:cNvPr id="0" name=""/>
        <dsp:cNvSpPr/>
      </dsp:nvSpPr>
      <dsp:spPr>
        <a:xfrm>
          <a:off x="61777" y="335280"/>
          <a:ext cx="1117600" cy="1117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4E2D37-6E6D-4572-8633-41C23E1FF37C}">
      <dsp:nvSpPr>
        <dsp:cNvPr id="0" name=""/>
        <dsp:cNvSpPr/>
      </dsp:nvSpPr>
      <dsp:spPr>
        <a:xfrm>
          <a:off x="945575" y="1788160"/>
          <a:ext cx="6956697" cy="894080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9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বঙ্গবন্ধুর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5575" y="1788160"/>
        <a:ext cx="6956697" cy="894080"/>
      </dsp:txXfrm>
    </dsp:sp>
    <dsp:sp modelId="{34DA725F-E7FA-4F45-9EB9-0DC58D89EDF5}">
      <dsp:nvSpPr>
        <dsp:cNvPr id="0" name=""/>
        <dsp:cNvSpPr/>
      </dsp:nvSpPr>
      <dsp:spPr>
        <a:xfrm>
          <a:off x="386775" y="1676399"/>
          <a:ext cx="1117600" cy="1117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23E03A-213B-4D0C-94DE-AA5BDB3AE421}">
      <dsp:nvSpPr>
        <dsp:cNvPr id="0" name=""/>
        <dsp:cNvSpPr/>
      </dsp:nvSpPr>
      <dsp:spPr>
        <a:xfrm>
          <a:off x="620577" y="3129280"/>
          <a:ext cx="7281695" cy="89408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9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আন্দোলন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577" y="3129280"/>
        <a:ext cx="7281695" cy="894080"/>
      </dsp:txXfrm>
    </dsp:sp>
    <dsp:sp modelId="{4D99C160-F5BF-4991-8A48-1E80714A3F21}">
      <dsp:nvSpPr>
        <dsp:cNvPr id="0" name=""/>
        <dsp:cNvSpPr/>
      </dsp:nvSpPr>
      <dsp:spPr>
        <a:xfrm>
          <a:off x="61777" y="3017520"/>
          <a:ext cx="1117600" cy="1117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AAA39-8CCA-47BE-88D0-8C3EF0E5DA1C}">
      <dsp:nvSpPr>
        <dsp:cNvPr id="0" name=""/>
        <dsp:cNvSpPr/>
      </dsp:nvSpPr>
      <dsp:spPr>
        <a:xfrm>
          <a:off x="2386663" y="2172"/>
          <a:ext cx="1632816" cy="10613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1924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8473" y="53982"/>
        <a:ext cx="1529196" cy="957710"/>
      </dsp:txXfrm>
    </dsp:sp>
    <dsp:sp modelId="{9D5E9990-0423-4F6E-944B-F2AFA7B1FEBE}">
      <dsp:nvSpPr>
        <dsp:cNvPr id="0" name=""/>
        <dsp:cNvSpPr/>
      </dsp:nvSpPr>
      <dsp:spPr>
        <a:xfrm>
          <a:off x="1080598" y="532837"/>
          <a:ext cx="4244947" cy="4244947"/>
        </a:xfrm>
        <a:custGeom>
          <a:avLst/>
          <a:gdLst/>
          <a:ahLst/>
          <a:cxnLst/>
          <a:rect l="0" t="0" r="0" b="0"/>
          <a:pathLst>
            <a:path>
              <a:moveTo>
                <a:pt x="3158124" y="269821"/>
              </a:moveTo>
              <a:arcTo wR="2122473" hR="2122473" stAng="17952337" swAng="1213282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F0F78-7F2F-4DC5-B723-C2C936BFD2B9}">
      <dsp:nvSpPr>
        <dsp:cNvPr id="0" name=""/>
        <dsp:cNvSpPr/>
      </dsp:nvSpPr>
      <dsp:spPr>
        <a:xfrm>
          <a:off x="4405256" y="1468765"/>
          <a:ext cx="1632816" cy="106133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পৈতৃক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নিবাস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পাবনা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7066" y="1520575"/>
        <a:ext cx="1529196" cy="957710"/>
      </dsp:txXfrm>
    </dsp:sp>
    <dsp:sp modelId="{9CAD469B-0587-4464-89D6-6336C919DB54}">
      <dsp:nvSpPr>
        <dsp:cNvPr id="0" name=""/>
        <dsp:cNvSpPr/>
      </dsp:nvSpPr>
      <dsp:spPr>
        <a:xfrm>
          <a:off x="1100957" y="726268"/>
          <a:ext cx="4244947" cy="4244947"/>
        </a:xfrm>
        <a:custGeom>
          <a:avLst/>
          <a:gdLst/>
          <a:ahLst/>
          <a:cxnLst/>
          <a:rect l="0" t="0" r="0" b="0"/>
          <a:pathLst>
            <a:path>
              <a:moveTo>
                <a:pt x="4244411" y="2074798"/>
              </a:moveTo>
              <a:arcTo wR="2122473" hR="2122473" stAng="21522774" swAng="1362142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25116DC-6766-457B-B1FC-4E2A9F005CC5}">
      <dsp:nvSpPr>
        <dsp:cNvPr id="0" name=""/>
        <dsp:cNvSpPr/>
      </dsp:nvSpPr>
      <dsp:spPr>
        <a:xfrm>
          <a:off x="3789229" y="3870038"/>
          <a:ext cx="1632816" cy="106133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রচিত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কয়েকটি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1039" y="3921848"/>
        <a:ext cx="1529196" cy="957710"/>
      </dsp:txXfrm>
    </dsp:sp>
    <dsp:sp modelId="{6EF471B0-1D21-4908-AF8A-AC2E7A5464EA}">
      <dsp:nvSpPr>
        <dsp:cNvPr id="0" name=""/>
        <dsp:cNvSpPr/>
      </dsp:nvSpPr>
      <dsp:spPr>
        <a:xfrm>
          <a:off x="1629439" y="571711"/>
          <a:ext cx="4244947" cy="4244947"/>
        </a:xfrm>
        <a:custGeom>
          <a:avLst/>
          <a:gdLst/>
          <a:ahLst/>
          <a:cxnLst/>
          <a:rect l="0" t="0" r="0" b="0"/>
          <a:pathLst>
            <a:path>
              <a:moveTo>
                <a:pt x="2067325" y="4244230"/>
              </a:moveTo>
              <a:arcTo wR="2122473" hR="2122473" stAng="5489334" swAng="450821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AC4C7-1F12-4CDB-9254-8317206A4EEC}">
      <dsp:nvSpPr>
        <dsp:cNvPr id="0" name=""/>
        <dsp:cNvSpPr/>
      </dsp:nvSpPr>
      <dsp:spPr>
        <a:xfrm>
          <a:off x="582225" y="3841763"/>
          <a:ext cx="2746576" cy="106133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পক্ষ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মৈত্রী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সম্মাননা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জানানো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2012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4035" y="3893573"/>
        <a:ext cx="2642956" cy="957710"/>
      </dsp:txXfrm>
    </dsp:sp>
    <dsp:sp modelId="{0E7BD63D-81B9-4E52-AF39-1E42774BF59B}">
      <dsp:nvSpPr>
        <dsp:cNvPr id="0" name=""/>
        <dsp:cNvSpPr/>
      </dsp:nvSpPr>
      <dsp:spPr>
        <a:xfrm>
          <a:off x="1080598" y="532837"/>
          <a:ext cx="4244947" cy="4244947"/>
        </a:xfrm>
        <a:custGeom>
          <a:avLst/>
          <a:gdLst/>
          <a:ahLst/>
          <a:cxnLst/>
          <a:rect l="0" t="0" r="0" b="0"/>
          <a:pathLst>
            <a:path>
              <a:moveTo>
                <a:pt x="225391" y="3074300"/>
              </a:moveTo>
              <a:arcTo wR="2122473" hR="2122473" stAng="9201337" swAng="1361075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9EF1D-AA0D-423C-B441-9E149B684499}">
      <dsp:nvSpPr>
        <dsp:cNvPr id="0" name=""/>
        <dsp:cNvSpPr/>
      </dsp:nvSpPr>
      <dsp:spPr>
        <a:xfrm>
          <a:off x="368071" y="1468765"/>
          <a:ext cx="1632816" cy="106133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1986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881" y="1520575"/>
        <a:ext cx="1529196" cy="957710"/>
      </dsp:txXfrm>
    </dsp:sp>
    <dsp:sp modelId="{7C586371-DA32-4C20-A3BC-57F9855E5746}">
      <dsp:nvSpPr>
        <dsp:cNvPr id="0" name=""/>
        <dsp:cNvSpPr/>
      </dsp:nvSpPr>
      <dsp:spPr>
        <a:xfrm>
          <a:off x="1080598" y="532837"/>
          <a:ext cx="4244947" cy="4244947"/>
        </a:xfrm>
        <a:custGeom>
          <a:avLst/>
          <a:gdLst/>
          <a:ahLst/>
          <a:cxnLst/>
          <a:rect l="0" t="0" r="0" b="0"/>
          <a:pathLst>
            <a:path>
              <a:moveTo>
                <a:pt x="510289" y="741981"/>
              </a:moveTo>
              <a:arcTo wR="2122473" hR="2122473" stAng="13234381" swAng="1213282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9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2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1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7E02-2BF5-41A3-83E2-852EB75EAD5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DD1E-FF1F-4B79-82F6-40B737BC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microsoft.com/office/2007/relationships/hdphoto" Target="../media/hdphoto1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jpg"/><Relationship Id="rId3" Type="http://schemas.openxmlformats.org/officeDocument/2006/relationships/image" Target="../media/image30.jpg"/><Relationship Id="rId7" Type="http://schemas.openxmlformats.org/officeDocument/2006/relationships/image" Target="../media/image32.jpeg"/><Relationship Id="rId12" Type="http://schemas.openxmlformats.org/officeDocument/2006/relationships/image" Target="../media/image36.jpg"/><Relationship Id="rId2" Type="http://schemas.openxmlformats.org/officeDocument/2006/relationships/image" Target="../media/image29.jpg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35.jp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4.jpg"/><Relationship Id="rId4" Type="http://schemas.openxmlformats.org/officeDocument/2006/relationships/image" Target="../media/image25.jpg"/><Relationship Id="rId9" Type="http://schemas.microsoft.com/office/2007/relationships/hdphoto" Target="../media/hdphoto7.wdp"/><Relationship Id="rId1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3.jpg"/><Relationship Id="rId12" Type="http://schemas.microsoft.com/office/2007/relationships/hdphoto" Target="../media/hdphoto10.wdp"/><Relationship Id="rId2" Type="http://schemas.openxmlformats.org/officeDocument/2006/relationships/image" Target="../media/image10.jpg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microsoft.com/office/2007/relationships/hdphoto" Target="../media/hdphoto8.wdp"/><Relationship Id="rId15" Type="http://schemas.openxmlformats.org/officeDocument/2006/relationships/image" Target="../media/image48.png"/><Relationship Id="rId10" Type="http://schemas.openxmlformats.org/officeDocument/2006/relationships/image" Target="../media/image45.gif"/><Relationship Id="rId4" Type="http://schemas.openxmlformats.org/officeDocument/2006/relationships/image" Target="../media/image41.png"/><Relationship Id="rId9" Type="http://schemas.microsoft.com/office/2007/relationships/hdphoto" Target="../media/hdphoto9.wdp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gif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microsoft.com/office/2007/relationships/hdphoto" Target="../media/hdphoto12.wdp"/><Relationship Id="rId7" Type="http://schemas.openxmlformats.org/officeDocument/2006/relationships/image" Target="../media/image56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microsoft.com/office/2007/relationships/hdphoto" Target="../media/hdphoto13.wdp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6" y="328947"/>
            <a:ext cx="8606307" cy="62644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4862" y="2432587"/>
            <a:ext cx="4084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88652" y="3635186"/>
            <a:ext cx="5718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3675" y="4397821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3974" y="418708"/>
            <a:ext cx="8162825" cy="3560405"/>
            <a:chOff x="523974" y="418708"/>
            <a:chExt cx="8162825" cy="3560405"/>
          </a:xfrm>
        </p:grpSpPr>
        <p:grpSp>
          <p:nvGrpSpPr>
            <p:cNvPr id="12" name="Group 11"/>
            <p:cNvGrpSpPr/>
            <p:nvPr/>
          </p:nvGrpSpPr>
          <p:grpSpPr>
            <a:xfrm>
              <a:off x="523974" y="504836"/>
              <a:ext cx="5220003" cy="3426439"/>
              <a:chOff x="1488924" y="306631"/>
              <a:chExt cx="6404511" cy="38730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924" y="421715"/>
                <a:ext cx="4538860" cy="364733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0637" y="311096"/>
                <a:ext cx="1571693" cy="18667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6539" y="306631"/>
                <a:ext cx="1966895" cy="18055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6541" y="2021983"/>
                <a:ext cx="1966894" cy="21576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333" l="14667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3" r="13066" b="9566"/>
            <a:stretch/>
          </p:blipFill>
          <p:spPr>
            <a:xfrm>
              <a:off x="5736406" y="418708"/>
              <a:ext cx="2950393" cy="3560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93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140" y="2867235"/>
            <a:ext cx="321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2957" y="502276"/>
            <a:ext cx="3986010" cy="2369713"/>
            <a:chOff x="545432" y="462441"/>
            <a:chExt cx="7569583" cy="55280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18" y="3603766"/>
              <a:ext cx="1533976" cy="9301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6" name="Group 25"/>
            <p:cNvGrpSpPr/>
            <p:nvPr/>
          </p:nvGrpSpPr>
          <p:grpSpPr>
            <a:xfrm>
              <a:off x="545432" y="462441"/>
              <a:ext cx="7569583" cy="5528042"/>
              <a:chOff x="545432" y="462441"/>
              <a:chExt cx="7569583" cy="552804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45432" y="462441"/>
                <a:ext cx="7517499" cy="3370398"/>
                <a:chOff x="1038310" y="622797"/>
                <a:chExt cx="5054753" cy="200955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0610" y="622797"/>
                  <a:ext cx="3892453" cy="200954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44" r="28821"/>
                <a:stretch/>
              </p:blipFill>
              <p:spPr>
                <a:xfrm flipH="1">
                  <a:off x="1038310" y="649003"/>
                  <a:ext cx="1305367" cy="198334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8250" l="276" r="994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811" y="2117558"/>
                <a:ext cx="7249865" cy="3872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74017" y="3531539"/>
                <a:ext cx="1440998" cy="93684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778" b="89778" l="9778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1323" y="3155967"/>
                <a:ext cx="1377984" cy="1377984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4480035" y="427090"/>
            <a:ext cx="4304764" cy="2582691"/>
            <a:chOff x="272160" y="265167"/>
            <a:chExt cx="5467669" cy="41007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98" t="2562" r="1308" b="2246"/>
            <a:stretch/>
          </p:blipFill>
          <p:spPr>
            <a:xfrm flipH="1">
              <a:off x="2772697" y="265167"/>
              <a:ext cx="2967132" cy="41007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60" y="265167"/>
              <a:ext cx="2733846" cy="41007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TextBox 23"/>
          <p:cNvSpPr txBox="1"/>
          <p:nvPr/>
        </p:nvSpPr>
        <p:spPr>
          <a:xfrm>
            <a:off x="4974783" y="2825660"/>
            <a:ext cx="265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6381" y="3262702"/>
            <a:ext cx="6325027" cy="2209512"/>
            <a:chOff x="306642" y="502276"/>
            <a:chExt cx="8587467" cy="3480502"/>
          </a:xfrm>
        </p:grpSpPr>
        <p:grpSp>
          <p:nvGrpSpPr>
            <p:cNvPr id="28" name="Group 27"/>
            <p:cNvGrpSpPr/>
            <p:nvPr/>
          </p:nvGrpSpPr>
          <p:grpSpPr>
            <a:xfrm>
              <a:off x="306642" y="502276"/>
              <a:ext cx="8587467" cy="3480502"/>
              <a:chOff x="158414" y="502276"/>
              <a:chExt cx="7017024" cy="212662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952"/>
              <a:stretch/>
            </p:blipFill>
            <p:spPr>
              <a:xfrm flipH="1">
                <a:off x="3916630" y="502276"/>
                <a:ext cx="2000403" cy="212662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414" y="502276"/>
                <a:ext cx="3936554" cy="212662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83"/>
              <a:stretch/>
            </p:blipFill>
            <p:spPr>
              <a:xfrm>
                <a:off x="5720408" y="502276"/>
                <a:ext cx="1455030" cy="212662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003" y="579549"/>
              <a:ext cx="917777" cy="1044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" name="TextBox 32"/>
          <p:cNvSpPr txBox="1"/>
          <p:nvPr/>
        </p:nvSpPr>
        <p:spPr>
          <a:xfrm>
            <a:off x="1505243" y="5872719"/>
            <a:ext cx="377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5243" y="5380079"/>
            <a:ext cx="31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80239" y="3259852"/>
            <a:ext cx="2104560" cy="2543175"/>
            <a:chOff x="6680239" y="3259852"/>
            <a:chExt cx="2104560" cy="25431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239" y="3259852"/>
              <a:ext cx="2104560" cy="254317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151140" y="4096522"/>
              <a:ext cx="889221" cy="565630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571500" marR="0" lvl="0" indent="-5715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v"/>
                <a:tabLst/>
                <a:defRPr/>
              </a:pPr>
              <a:endParaRPr kumimoji="0" lang="bn-B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37373" y="587271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2967" y="3199356"/>
            <a:ext cx="460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59" y="387217"/>
            <a:ext cx="8258091" cy="2735882"/>
            <a:chOff x="381059" y="387217"/>
            <a:chExt cx="8258091" cy="2735882"/>
          </a:xfrm>
        </p:grpSpPr>
        <p:grpSp>
          <p:nvGrpSpPr>
            <p:cNvPr id="2" name="Group 1"/>
            <p:cNvGrpSpPr/>
            <p:nvPr/>
          </p:nvGrpSpPr>
          <p:grpSpPr>
            <a:xfrm>
              <a:off x="381059" y="387217"/>
              <a:ext cx="8258091" cy="2735882"/>
              <a:chOff x="639533" y="517629"/>
              <a:chExt cx="6173772" cy="273588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39533" y="517629"/>
                <a:ext cx="6173772" cy="2735882"/>
                <a:chOff x="-2742071" y="1667532"/>
                <a:chExt cx="9703360" cy="262009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79024" y="1695692"/>
                  <a:ext cx="6582265" cy="2591930"/>
                  <a:chOff x="-1278968" y="1963542"/>
                  <a:chExt cx="10345738" cy="2922877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80641" y="1963542"/>
                    <a:ext cx="5986129" cy="2922813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278968" y="1975100"/>
                    <a:ext cx="4374933" cy="291131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375" b="92509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5788" y="1667532"/>
                  <a:ext cx="795171" cy="1123335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742071" y="1684317"/>
                  <a:ext cx="3119642" cy="2591873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 rot="2017929">
                <a:off x="702336" y="2257019"/>
                <a:ext cx="32114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পাকিস্তান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বিরোধী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সংগ্রাম-আন্দোলনে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‘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জয়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’,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2261049" y="1263637"/>
              <a:ext cx="492005" cy="6202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502873" y="4776230"/>
            <a:ext cx="3444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দিনমণি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902036" y="3152446"/>
            <a:ext cx="2926080" cy="3214446"/>
            <a:chOff x="5902036" y="3152446"/>
            <a:chExt cx="2926080" cy="3214446"/>
          </a:xfrm>
        </p:grpSpPr>
        <p:grpSp>
          <p:nvGrpSpPr>
            <p:cNvPr id="24" name="Group 23"/>
            <p:cNvGrpSpPr/>
            <p:nvPr/>
          </p:nvGrpSpPr>
          <p:grpSpPr>
            <a:xfrm>
              <a:off x="5902036" y="3152446"/>
              <a:ext cx="2926080" cy="3214446"/>
              <a:chOff x="5829023" y="3390364"/>
              <a:chExt cx="3234193" cy="320184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1980" y="3511852"/>
                <a:ext cx="3053265" cy="305326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90" b="98907" l="54182" r="981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2375" y="4654434"/>
                <a:ext cx="2619375" cy="1743075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5829023" y="3390364"/>
                <a:ext cx="3234193" cy="3201844"/>
                <a:chOff x="5829023" y="3390364"/>
                <a:chExt cx="3234193" cy="3201844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0394" y="3390364"/>
                  <a:ext cx="2230638" cy="94650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524" b="100000" l="667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9023" y="5129199"/>
                  <a:ext cx="3234193" cy="1463009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2667" b="89333" l="8889" r="8977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964"/>
                <a:stretch/>
              </p:blipFill>
              <p:spPr>
                <a:xfrm>
                  <a:off x="6051663" y="3525048"/>
                  <a:ext cx="2916475" cy="2754019"/>
                </a:xfrm>
                <a:prstGeom prst="rect">
                  <a:avLst/>
                </a:prstGeom>
              </p:spPr>
            </p:pic>
          </p:grpSp>
        </p:grpSp>
        <p:pic>
          <p:nvPicPr>
            <p:cNvPr id="30" name="Picture 4" descr="http://cdn.kalerkantho.com/news_images/print/2015/01/10/for_details/untitled-5_173434_0.jp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871" b="99142" l="35000" r="7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r="25000" b="56317"/>
            <a:stretch/>
          </p:blipFill>
          <p:spPr bwMode="auto">
            <a:xfrm>
              <a:off x="6801973" y="4023122"/>
              <a:ext cx="1126205" cy="83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06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769" y="5638414"/>
            <a:ext cx="812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4/5টি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19314" y="399650"/>
            <a:ext cx="3400612" cy="1908098"/>
            <a:chOff x="2946400" y="381422"/>
            <a:chExt cx="3400612" cy="19080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00" y="381422"/>
              <a:ext cx="3400612" cy="19080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432394" y="1156177"/>
              <a:ext cx="2509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4298601" y="2563747"/>
            <a:ext cx="450796" cy="2779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" y="3134120"/>
            <a:ext cx="3326070" cy="2074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85"/>
          <a:stretch/>
        </p:blipFill>
        <p:spPr>
          <a:xfrm>
            <a:off x="5475184" y="3169260"/>
            <a:ext cx="3170974" cy="20043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88" y="380422"/>
            <a:ext cx="1428129" cy="145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7139533" y="2015537"/>
            <a:ext cx="1615366" cy="3988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338" y="5835344"/>
            <a:ext cx="736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6991" y="502276"/>
            <a:ext cx="7710019" cy="5009854"/>
            <a:chOff x="1025935" y="524101"/>
            <a:chExt cx="7710019" cy="5009854"/>
          </a:xfrm>
        </p:grpSpPr>
        <p:sp>
          <p:nvSpPr>
            <p:cNvPr id="10" name="TextBox 9"/>
            <p:cNvSpPr txBox="1"/>
            <p:nvPr/>
          </p:nvSpPr>
          <p:spPr>
            <a:xfrm>
              <a:off x="1025935" y="524101"/>
              <a:ext cx="7710019" cy="127566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4800" b="1" u="sng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u="sng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u="sng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25935" y="1799770"/>
              <a:ext cx="7710019" cy="3734185"/>
              <a:chOff x="-1783903" y="592881"/>
              <a:chExt cx="10900439" cy="411175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263344" y="4124214"/>
                <a:ext cx="2559928" cy="580426"/>
                <a:chOff x="6594033" y="4495614"/>
                <a:chExt cx="4037016" cy="1110833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9771">
                  <a:off x="6594033" y="4633582"/>
                  <a:ext cx="1977241" cy="74245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75063">
                  <a:off x="7438244" y="4495614"/>
                  <a:ext cx="3192805" cy="111083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2189" y="592881"/>
                <a:ext cx="6364347" cy="379739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" t="15456" r="49576" b="57093"/>
              <a:stretch/>
            </p:blipFill>
            <p:spPr>
              <a:xfrm>
                <a:off x="-1783903" y="592881"/>
                <a:ext cx="4536092" cy="379739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4" t="60669" r="54723" b="13743"/>
              <a:stretch/>
            </p:blipFill>
            <p:spPr>
              <a:xfrm rot="20650025">
                <a:off x="3824039" y="2691580"/>
                <a:ext cx="1612507" cy="10528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9222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284250"/>
            <a:ext cx="8645927" cy="63250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3143" y="650609"/>
            <a:ext cx="463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40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448591" y="-892500"/>
            <a:ext cx="6295205" cy="86459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44836" y="4197927"/>
            <a:ext cx="1904731" cy="9422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8096" y="1288802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3259" r="41843" b="64334"/>
          <a:stretch/>
        </p:blipFill>
        <p:spPr>
          <a:xfrm>
            <a:off x="651536" y="1108657"/>
            <a:ext cx="2876399" cy="27521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77681" y="322001"/>
            <a:ext cx="255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579" y="4037852"/>
            <a:ext cx="76817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শাহজালাল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01924283891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5983" y="3608283"/>
            <a:ext cx="2752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563" y="6001477"/>
            <a:ext cx="894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06098" y="1550177"/>
            <a:ext cx="95020" cy="20176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8740" y="1711176"/>
            <a:ext cx="76629" cy="18566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Rectangle 22"/>
          <p:cNvSpPr/>
          <p:nvPr/>
        </p:nvSpPr>
        <p:spPr>
          <a:xfrm>
            <a:off x="4356457" y="1730159"/>
            <a:ext cx="52343" cy="169251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688" y="1149191"/>
            <a:ext cx="2493490" cy="23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127" y="3854013"/>
            <a:ext cx="706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2856" y="5015351"/>
            <a:ext cx="5195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70494" y="342139"/>
            <a:ext cx="2626657" cy="3169735"/>
            <a:chOff x="5970494" y="342139"/>
            <a:chExt cx="2626657" cy="31697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333" l="14667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3" r="13066" b="9566"/>
            <a:stretch/>
          </p:blipFill>
          <p:spPr>
            <a:xfrm>
              <a:off x="5970494" y="342139"/>
              <a:ext cx="2626657" cy="3169735"/>
            </a:xfrm>
            <a:prstGeom prst="rect">
              <a:avLst/>
            </a:prstGeom>
          </p:spPr>
        </p:pic>
        <p:pic>
          <p:nvPicPr>
            <p:cNvPr id="16" name="Picture 4" descr="D:\DIGITAL CONTENT RELATED\Bangla Model Content\CLASS SEVEN\BONGOBONDHU\২২imag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859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37"/>
            <a:stretch/>
          </p:blipFill>
          <p:spPr bwMode="auto">
            <a:xfrm>
              <a:off x="6324045" y="1121373"/>
              <a:ext cx="1433652" cy="1169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" y="781015"/>
            <a:ext cx="4457920" cy="24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99" y="350332"/>
            <a:ext cx="432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5234" y="1146502"/>
            <a:ext cx="6950573" cy="4766769"/>
            <a:chOff x="1788118" y="1086679"/>
            <a:chExt cx="5955254" cy="4766769"/>
          </a:xfrm>
        </p:grpSpPr>
        <p:sp>
          <p:nvSpPr>
            <p:cNvPr id="14" name="TextBox 13"/>
            <p:cNvSpPr txBox="1"/>
            <p:nvPr/>
          </p:nvSpPr>
          <p:spPr>
            <a:xfrm>
              <a:off x="1853236" y="1086679"/>
              <a:ext cx="5890136" cy="700484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4000" b="1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শোনো</a:t>
              </a:r>
              <a:r>
                <a:rPr lang="en-US" sz="40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মজিবরের</a:t>
              </a:r>
              <a:r>
                <a:rPr lang="en-US" sz="40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endPara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788118" y="1416344"/>
              <a:ext cx="5942002" cy="4437104"/>
              <a:chOff x="621927" y="1321329"/>
              <a:chExt cx="5942002" cy="443710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21927" y="1321329"/>
                <a:ext cx="3644597" cy="4437104"/>
                <a:chOff x="621927" y="1321329"/>
                <a:chExt cx="3644597" cy="4437104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2" r="37010"/>
                <a:stretch/>
              </p:blipFill>
              <p:spPr>
                <a:xfrm flipH="1">
                  <a:off x="621927" y="1583087"/>
                  <a:ext cx="3644597" cy="406801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7923" b="64381" l="34089" r="100000"/>
                          </a14:imgEffect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343" t="1743" r="4951" b="35949"/>
                <a:stretch/>
              </p:blipFill>
              <p:spPr>
                <a:xfrm>
                  <a:off x="673793" y="1321329"/>
                  <a:ext cx="3540866" cy="4437104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53" t="11709"/>
              <a:stretch/>
            </p:blipFill>
            <p:spPr>
              <a:xfrm>
                <a:off x="4111873" y="1683026"/>
                <a:ext cx="2452056" cy="3941572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3492932" y="1438986"/>
            <a:ext cx="21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007" y="1509397"/>
            <a:ext cx="4940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520076454"/>
              </p:ext>
            </p:extLst>
          </p:nvPr>
        </p:nvGraphicFramePr>
        <p:xfrm>
          <a:off x="664114" y="2098859"/>
          <a:ext cx="7963879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213607" y="290197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8964671-21DD-4A11-8DD6-C293605D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>
                                            <p:graphicEl>
                                              <a:dgm id="{58964671-21DD-4A11-8DD6-C293605D0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484A658-E103-476F-8DE6-0080EAAE7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2">
                                            <p:graphicEl>
                                              <a:dgm id="{B484A658-E103-476F-8DE6-0080EAAE7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528C603-9518-4121-B95C-AF60ABFE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2">
                                            <p:graphicEl>
                                              <a:dgm id="{2528C603-9518-4121-B95C-AF60ABFE7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4DA725F-E7FA-4F45-9EB9-0DC58D89E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2">
                                            <p:graphicEl>
                                              <a:dgm id="{34DA725F-E7FA-4F45-9EB9-0DC58D89E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54E2D37-6E6D-4572-8633-41C23E1FF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2">
                                            <p:graphicEl>
                                              <a:dgm id="{654E2D37-6E6D-4572-8633-41C23E1FF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D99C160-F5BF-4991-8A48-1E80714A3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2">
                                            <p:graphicEl>
                                              <a:dgm id="{4D99C160-F5BF-4991-8A48-1E80714A3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F23E03A-213B-4D0C-94DE-AA5BDB3AE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2">
                                            <p:graphicEl>
                                              <a:dgm id="{2F23E03A-213B-4D0C-94DE-AA5BDB3AE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2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6626427"/>
              </p:ext>
            </p:extLst>
          </p:nvPr>
        </p:nvGraphicFramePr>
        <p:xfrm>
          <a:off x="1126902" y="1181030"/>
          <a:ext cx="6406144" cy="497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6490949" y="4930118"/>
            <a:ext cx="223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9138" y="300040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583" y="2890426"/>
            <a:ext cx="2857500" cy="2039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35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FAAA39-8CCA-47BE-88D0-8C3EF0E5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8FAAA39-8CCA-47BE-88D0-8C3EF0E5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8FAAA39-8CCA-47BE-88D0-8C3EF0E5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28FAAA39-8CCA-47BE-88D0-8C3EF0E5D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5E9990-0423-4F6E-944B-F2AFA7B1F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D5E9990-0423-4F6E-944B-F2AFA7B1F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D5E9990-0423-4F6E-944B-F2AFA7B1F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9D5E9990-0423-4F6E-944B-F2AFA7B1F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1F0F78-7F2F-4DC5-B723-C2C936BFD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31F0F78-7F2F-4DC5-B723-C2C936BFD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31F0F78-7F2F-4DC5-B723-C2C936BFD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31F0F78-7F2F-4DC5-B723-C2C936BFD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D469B-0587-4464-89D6-6336C919D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CAD469B-0587-4464-89D6-6336C919D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CAD469B-0587-4464-89D6-6336C919D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CAD469B-0587-4464-89D6-6336C919D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116DC-6766-457B-B1FC-4E2A9F005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25116DC-6766-457B-B1FC-4E2A9F005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25116DC-6766-457B-B1FC-4E2A9F005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25116DC-6766-457B-B1FC-4E2A9F005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F471B0-1D21-4908-AF8A-AC2E7A546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EF471B0-1D21-4908-AF8A-AC2E7A546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EF471B0-1D21-4908-AF8A-AC2E7A546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EF471B0-1D21-4908-AF8A-AC2E7A546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FAC4C7-1F12-4CDB-9254-8317206A4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2FAC4C7-1F12-4CDB-9254-8317206A4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2FAC4C7-1F12-4CDB-9254-8317206A4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2FAC4C7-1F12-4CDB-9254-8317206A4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7BD63D-81B9-4E52-AF39-1E42774B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E7BD63D-81B9-4E52-AF39-1E42774B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E7BD63D-81B9-4E52-AF39-1E42774B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E7BD63D-81B9-4E52-AF39-1E42774BF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9EF1D-AA0D-423C-B441-9E149B684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BD79EF1D-AA0D-423C-B441-9E149B684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D79EF1D-AA0D-423C-B441-9E149B684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79EF1D-AA0D-423C-B441-9E149B684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586371-DA32-4C20-A3BC-57F9855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7C586371-DA32-4C20-A3BC-57F9855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C586371-DA32-4C20-A3BC-57F9855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7C586371-DA32-4C20-A3BC-57F9855E5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446" y="838743"/>
            <a:ext cx="191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5" b="100000" l="391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243" y="1565946"/>
            <a:ext cx="4246539" cy="3386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41" y="1661375"/>
            <a:ext cx="4009123" cy="329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4493759" y="879431"/>
            <a:ext cx="3762562" cy="6865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12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633" y="4102808"/>
            <a:ext cx="5159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ধ্বনি-প্রতিধ্বনি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0838" y="389586"/>
            <a:ext cx="8272472" cy="3541690"/>
            <a:chOff x="-3542509" y="-755219"/>
            <a:chExt cx="10616170" cy="4387369"/>
          </a:xfrm>
        </p:grpSpPr>
        <p:grpSp>
          <p:nvGrpSpPr>
            <p:cNvPr id="3" name="Group 2"/>
            <p:cNvGrpSpPr/>
            <p:nvPr/>
          </p:nvGrpSpPr>
          <p:grpSpPr>
            <a:xfrm>
              <a:off x="-3420394" y="-755219"/>
              <a:ext cx="10494055" cy="4214027"/>
              <a:chOff x="-2231408" y="-299580"/>
              <a:chExt cx="10494055" cy="421402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-2231408" y="-150146"/>
                <a:ext cx="10492216" cy="4014902"/>
                <a:chOff x="-2098356" y="-96791"/>
                <a:chExt cx="10320646" cy="3919693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-2098356" y="-96791"/>
                  <a:ext cx="7551833" cy="3919693"/>
                  <a:chOff x="-1932064" y="-222897"/>
                  <a:chExt cx="8441750" cy="4484975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932064" y="-222897"/>
                    <a:ext cx="8404545" cy="1428283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9176" y="1201119"/>
                    <a:ext cx="4410510" cy="306095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593" t="7123" r="30691"/>
                <a:stretch/>
              </p:blipFill>
              <p:spPr>
                <a:xfrm>
                  <a:off x="5388938" y="-96791"/>
                  <a:ext cx="2833352" cy="3213436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100000" l="138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553" y="2334457"/>
                <a:ext cx="2841094" cy="1579990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2662" y="-299580"/>
                <a:ext cx="897055" cy="29629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-3542509" y="206429"/>
              <a:ext cx="6787663" cy="3425721"/>
              <a:chOff x="-3542509" y="206429"/>
              <a:chExt cx="6787663" cy="342572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68"/>
              <a:stretch/>
            </p:blipFill>
            <p:spPr>
              <a:xfrm>
                <a:off x="-3542509" y="562803"/>
                <a:ext cx="4492204" cy="306934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97" r="16710"/>
              <a:stretch/>
            </p:blipFill>
            <p:spPr>
              <a:xfrm>
                <a:off x="250424" y="206429"/>
                <a:ext cx="2476658" cy="328183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09654" y="1029715"/>
                <a:ext cx="935500" cy="23126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6" name="Half Frame 35"/>
          <p:cNvSpPr/>
          <p:nvPr/>
        </p:nvSpPr>
        <p:spPr>
          <a:xfrm>
            <a:off x="31426" y="6756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5312" y="3779216"/>
            <a:ext cx="6233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মেঠোপথে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1864" y="785611"/>
            <a:ext cx="7118062" cy="2643389"/>
            <a:chOff x="1012968" y="1325746"/>
            <a:chExt cx="7118062" cy="2643389"/>
          </a:xfrm>
        </p:grpSpPr>
        <p:grpSp>
          <p:nvGrpSpPr>
            <p:cNvPr id="12" name="Group 11"/>
            <p:cNvGrpSpPr/>
            <p:nvPr/>
          </p:nvGrpSpPr>
          <p:grpSpPr>
            <a:xfrm>
              <a:off x="1012968" y="1325746"/>
              <a:ext cx="7118062" cy="2643389"/>
              <a:chOff x="1438477" y="445599"/>
              <a:chExt cx="7118062" cy="237561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782" y="515895"/>
                <a:ext cx="3941757" cy="230531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886" b="-1"/>
              <a:stretch/>
            </p:blipFill>
            <p:spPr>
              <a:xfrm>
                <a:off x="1438477" y="445599"/>
                <a:ext cx="3176305" cy="2361997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851"/>
            <a:stretch/>
          </p:blipFill>
          <p:spPr>
            <a:xfrm>
              <a:off x="1012968" y="1403966"/>
              <a:ext cx="3176305" cy="602241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6787166" y="1700013"/>
            <a:ext cx="656822" cy="605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262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123</cp:revision>
  <dcterms:created xsi:type="dcterms:W3CDTF">2020-03-03T11:11:13Z</dcterms:created>
  <dcterms:modified xsi:type="dcterms:W3CDTF">2020-09-19T10:33:12Z</dcterms:modified>
</cp:coreProperties>
</file>