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1"/>
  </p:notesMasterIdLst>
  <p:sldIdLst>
    <p:sldId id="325" r:id="rId2"/>
    <p:sldId id="290" r:id="rId3"/>
    <p:sldId id="291" r:id="rId4"/>
    <p:sldId id="286" r:id="rId5"/>
    <p:sldId id="287" r:id="rId6"/>
    <p:sldId id="262" r:id="rId7"/>
    <p:sldId id="263" r:id="rId8"/>
    <p:sldId id="283" r:id="rId9"/>
    <p:sldId id="277" r:id="rId10"/>
    <p:sldId id="266" r:id="rId11"/>
    <p:sldId id="278" r:id="rId12"/>
    <p:sldId id="279" r:id="rId13"/>
    <p:sldId id="288" r:id="rId14"/>
    <p:sldId id="280" r:id="rId15"/>
    <p:sldId id="289" r:id="rId16"/>
    <p:sldId id="324" r:id="rId17"/>
    <p:sldId id="274" r:id="rId18"/>
    <p:sldId id="271" r:id="rId19"/>
    <p:sldId id="285" r:id="rId20"/>
  </p:sldIdLst>
  <p:sldSz cx="9601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49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344" y="138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FF11-237C-4F92-A8F4-2E2C71BEB3C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7A07-2DCE-42C3-8640-8D3D24ED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9921-8059-458E-B29E-2840881A3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ছাত্রছাত্রীদের</a:t>
            </a:r>
            <a:r>
              <a:rPr lang="en-US" dirty="0"/>
              <a:t> </a:t>
            </a:r>
            <a:r>
              <a:rPr lang="en-US" dirty="0" err="1"/>
              <a:t>প্রশ্ন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পাঠের</a:t>
            </a:r>
            <a:r>
              <a:rPr lang="en-US" dirty="0"/>
              <a:t> </a:t>
            </a:r>
            <a:r>
              <a:rPr lang="en-US" dirty="0" err="1"/>
              <a:t>নামটি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করব</a:t>
            </a:r>
            <a:r>
              <a:rPr lang="en-US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9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বোর্ডে</a:t>
            </a:r>
            <a:r>
              <a:rPr lang="en-US" dirty="0"/>
              <a:t> </a:t>
            </a:r>
            <a:r>
              <a:rPr lang="en-US" dirty="0" err="1"/>
              <a:t>লিখে</a:t>
            </a:r>
            <a:r>
              <a:rPr lang="en-US" dirty="0"/>
              <a:t> </a:t>
            </a:r>
            <a:r>
              <a:rPr lang="en-US" dirty="0" err="1"/>
              <a:t>দেব</a:t>
            </a:r>
            <a:r>
              <a:rPr lang="en-US" dirty="0"/>
              <a:t> </a:t>
            </a:r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শিরোনাম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লিখবে</a:t>
            </a:r>
            <a:r>
              <a:rPr lang="en-US" dirty="0"/>
              <a:t> , 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মূল্যায়ণ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5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২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লিখবে</a:t>
            </a:r>
            <a:r>
              <a:rPr lang="en-US" dirty="0"/>
              <a:t> , 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মূল্যায়ণ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55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 যে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Option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2023" y="182879"/>
            <a:ext cx="9217152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109" y="882376"/>
            <a:ext cx="7848981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56" y="3869636"/>
            <a:ext cx="6904690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58195" y="3733800"/>
            <a:ext cx="648081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762000"/>
            <a:ext cx="1830229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62000"/>
            <a:ext cx="5850731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49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6AE2-5702-45C0-A0AB-EB9B6C7C8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0" y="731520"/>
            <a:ext cx="672084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5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09" y="1173575"/>
            <a:ext cx="7848981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6568" y="4154520"/>
            <a:ext cx="6905663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60196" y="4020408"/>
            <a:ext cx="648081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9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57399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744" y="2057400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001511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2721483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74" y="1999032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74" y="2719322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7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চ</a:t>
            </a:r>
            <a:r>
              <a:rPr lang="as-IN"/>
              <a:t>ট</a:t>
            </a:r>
            <a:r>
              <a:rPr lang="en-US"/>
              <a:t>্</a:t>
            </a:r>
            <a:r>
              <a:rPr lang="as-IN"/>
              <a:t>ট</a:t>
            </a:r>
            <a:r>
              <a:rPr lang="en-US"/>
              <a:t>গ</a:t>
            </a:r>
            <a:r>
              <a:rPr lang="as-IN"/>
              <a:t>্</a:t>
            </a:r>
            <a:r>
              <a:rPr lang="en-US"/>
              <a:t>র</a:t>
            </a:r>
            <a:r>
              <a:rPr lang="as-IN"/>
              <a:t>া</a:t>
            </a:r>
            <a:r>
              <a:rPr lang="en-US"/>
              <a:t>ম </a:t>
            </a:r>
            <a:r>
              <a:rPr lang="as-IN"/>
              <a:t>অ</a:t>
            </a:r>
            <a:r>
              <a:rPr lang="en-US"/>
              <a:t>ন</a:t>
            </a:r>
            <a:r>
              <a:rPr lang="as-IN"/>
              <a:t>ল</a:t>
            </a:r>
            <a:r>
              <a:rPr lang="en-US"/>
              <a:t>া</a:t>
            </a:r>
            <a:r>
              <a:rPr lang="as-IN"/>
              <a:t>ই</a:t>
            </a:r>
            <a:r>
              <a:rPr lang="en-US"/>
              <a:t>ন </a:t>
            </a:r>
            <a:r>
              <a:rPr lang="as-IN"/>
              <a:t>স</a:t>
            </a:r>
            <a:r>
              <a:rPr lang="en-US"/>
              <a:t>্</a:t>
            </a:r>
            <a:r>
              <a:rPr lang="as-IN"/>
              <a:t>ক</a:t>
            </a:r>
            <a:r>
              <a:rPr lang="en-US"/>
              <a:t>ু</a:t>
            </a:r>
            <a:r>
              <a:rPr lang="as-IN"/>
              <a:t>ল</a:t>
            </a:r>
            <a:endParaRPr lang="en-US"/>
          </a:p>
          <a:p>
            <a:r>
              <a:rPr lang="as-IN" sz="2000">
                <a:solidFill>
                  <a:schemeClr val="tx1"/>
                </a:solidFill>
              </a:rPr>
              <a:t>ব</a:t>
            </a:r>
            <a:r>
              <a:rPr lang="en-US" sz="2000">
                <a:solidFill>
                  <a:schemeClr val="tx1"/>
                </a:solidFill>
              </a:rPr>
              <a:t>াং</a:t>
            </a:r>
            <a:r>
              <a:rPr lang="as-IN" sz="2000">
                <a:solidFill>
                  <a:schemeClr val="tx1"/>
                </a:solidFill>
              </a:rPr>
              <a:t>ল</a:t>
            </a:r>
            <a:r>
              <a:rPr lang="en-US" sz="2000">
                <a:solidFill>
                  <a:schemeClr val="tx1"/>
                </a:solidFill>
              </a:rPr>
              <a:t>া </a:t>
            </a:r>
            <a:r>
              <a:rPr lang="as-IN" sz="2000">
                <a:solidFill>
                  <a:schemeClr val="tx1"/>
                </a:solidFill>
              </a:rPr>
              <a:t>ব</a:t>
            </a:r>
            <a:r>
              <a:rPr lang="en-US" sz="2000">
                <a:solidFill>
                  <a:schemeClr val="tx1"/>
                </a:solidFill>
              </a:rPr>
              <a:t>্</a:t>
            </a:r>
            <a:r>
              <a:rPr lang="as-IN" sz="2000">
                <a:solidFill>
                  <a:schemeClr val="tx1"/>
                </a:solidFill>
              </a:rPr>
              <a:t>য</a:t>
            </a:r>
            <a:r>
              <a:rPr lang="en-US" sz="2000">
                <a:solidFill>
                  <a:schemeClr val="tx1"/>
                </a:solidFill>
              </a:rPr>
              <a:t>া</a:t>
            </a:r>
            <a:r>
              <a:rPr lang="as-IN" sz="2000">
                <a:solidFill>
                  <a:schemeClr val="tx1"/>
                </a:solidFill>
              </a:rPr>
              <a:t>ক</a:t>
            </a:r>
            <a:r>
              <a:rPr lang="en-US" sz="2000">
                <a:solidFill>
                  <a:schemeClr val="tx1"/>
                </a:solidFill>
              </a:rPr>
              <a:t>র</a:t>
            </a:r>
            <a:r>
              <a:rPr lang="as-IN" sz="2000">
                <a:solidFill>
                  <a:schemeClr val="tx1"/>
                </a:solidFill>
              </a:rPr>
              <a:t>ণ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as-IN" sz="2000">
                <a:solidFill>
                  <a:schemeClr val="tx1"/>
                </a:solidFill>
              </a:rPr>
              <a:t>ও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as-IN" sz="2000">
                <a:solidFill>
                  <a:schemeClr val="tx1"/>
                </a:solidFill>
              </a:rPr>
              <a:t>ন</a:t>
            </a:r>
            <a:r>
              <a:rPr lang="en-US" sz="2000">
                <a:solidFill>
                  <a:schemeClr val="tx1"/>
                </a:solidFill>
              </a:rPr>
              <a:t>ি</a:t>
            </a:r>
            <a:r>
              <a:rPr lang="as-IN" sz="2000">
                <a:solidFill>
                  <a:schemeClr val="tx1"/>
                </a:solidFill>
              </a:rPr>
              <a:t>র</a:t>
            </a:r>
            <a:r>
              <a:rPr lang="en-US" sz="2000">
                <a:solidFill>
                  <a:schemeClr val="tx1"/>
                </a:solidFill>
              </a:rPr>
              <a:t>্</a:t>
            </a:r>
            <a:r>
              <a:rPr lang="as-IN" sz="2000">
                <a:solidFill>
                  <a:schemeClr val="tx1"/>
                </a:solidFill>
              </a:rPr>
              <a:t>ম</a:t>
            </a:r>
            <a:r>
              <a:rPr lang="en-US" sz="2000">
                <a:solidFill>
                  <a:schemeClr val="tx1"/>
                </a:solidFill>
              </a:rPr>
              <a:t>ি</a:t>
            </a:r>
            <a:r>
              <a:rPr lang="as-IN" sz="2000">
                <a:solidFill>
                  <a:schemeClr val="tx1"/>
                </a:solidFill>
              </a:rPr>
              <a:t>ত</a:t>
            </a:r>
            <a:r>
              <a:rPr lang="en-US" sz="2000">
                <a:solidFill>
                  <a:schemeClr val="tx1"/>
                </a:solidFill>
              </a:rPr>
              <a:t>ি </a:t>
            </a:r>
          </a:p>
          <a:p>
            <a:r>
              <a:rPr lang="as-IN" sz="2000">
                <a:solidFill>
                  <a:schemeClr val="tx1"/>
                </a:solidFill>
              </a:rPr>
              <a:t>৮</a:t>
            </a:r>
            <a:r>
              <a:rPr lang="en-US" sz="2000">
                <a:solidFill>
                  <a:schemeClr val="tx1"/>
                </a:solidFill>
              </a:rPr>
              <a:t>ম শ</a:t>
            </a:r>
            <a:r>
              <a:rPr lang="as-IN" sz="2000">
                <a:solidFill>
                  <a:schemeClr val="tx1"/>
                </a:solidFill>
              </a:rPr>
              <a:t>্</a:t>
            </a:r>
            <a:r>
              <a:rPr lang="en-US" sz="2000">
                <a:solidFill>
                  <a:schemeClr val="tx1"/>
                </a:solidFill>
              </a:rPr>
              <a:t>র</a:t>
            </a:r>
            <a:r>
              <a:rPr lang="as-IN" sz="2000">
                <a:solidFill>
                  <a:schemeClr val="tx1"/>
                </a:solidFill>
              </a:rPr>
              <a:t>ে</a:t>
            </a:r>
            <a:r>
              <a:rPr lang="en-US" sz="2000">
                <a:solidFill>
                  <a:schemeClr val="tx1"/>
                </a:solidFill>
              </a:rPr>
              <a:t>ণ</a:t>
            </a:r>
            <a:r>
              <a:rPr lang="as-IN" sz="2000">
                <a:solidFill>
                  <a:schemeClr val="tx1"/>
                </a:solidFill>
              </a:rPr>
              <a:t>ি</a:t>
            </a:r>
            <a:r>
              <a:rPr lang="en-US" sz="200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3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780" y="1097280"/>
            <a:ext cx="4357120" cy="4663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926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0063" y="1069848"/>
            <a:ext cx="4470588" cy="4645153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9296400" cy="6591300"/>
          </a:xfrm>
          <a:prstGeom prst="rect">
            <a:avLst/>
          </a:prstGeom>
          <a:solidFill>
            <a:srgbClr val="00B0F0">
              <a:alpha val="54000"/>
            </a:srgbClr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916CE5-EB0C-487C-A1BB-CC764AFA3E34}"/>
              </a:ext>
            </a:extLst>
          </p:cNvPr>
          <p:cNvSpPr/>
          <p:nvPr userDrawn="1"/>
        </p:nvSpPr>
        <p:spPr>
          <a:xfrm>
            <a:off x="354874" y="304800"/>
            <a:ext cx="8915400" cy="6324599"/>
          </a:xfrm>
          <a:prstGeom prst="rect">
            <a:avLst/>
          </a:prstGeom>
          <a:solidFill>
            <a:schemeClr val="bg1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6FB0E9-B7C4-438F-8B8F-0CEF8E28EC1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48797">
            <a:off x="8446523" y="6914"/>
            <a:ext cx="1071563" cy="10715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6F0DB-E75A-4CBA-86B0-F40C680D341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87813">
            <a:off x="88118" y="31512"/>
            <a:ext cx="1071563" cy="1071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EC3671-51E8-4A5E-9212-36EFD318841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2712">
            <a:off x="120125" y="5859073"/>
            <a:ext cx="1071563" cy="10715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5CA34B-6FD0-4233-B7DA-0867A002E8D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05523">
            <a:off x="8462887" y="5872087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2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5653AB-F47E-43C3-B8F3-1DAAD8C57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2" y="457200"/>
            <a:ext cx="8416636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6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4419600"/>
            <a:ext cx="7848600" cy="152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762000"/>
            <a:ext cx="3173506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828800"/>
            <a:ext cx="3352800" cy="2231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DCD390-9B31-4EC8-8B7A-1F64B5FA8C2E}"/>
              </a:ext>
            </a:extLst>
          </p:cNvPr>
          <p:cNvSpPr txBox="1"/>
          <p:nvPr/>
        </p:nvSpPr>
        <p:spPr>
          <a:xfrm>
            <a:off x="6934200" y="967154"/>
            <a:ext cx="1905000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২মিনিট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19729058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070" y="855269"/>
            <a:ext cx="8888730" cy="191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62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বাক্য-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বাক্য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461028"/>
            <a:ext cx="4572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খোকন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4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115" y="5181600"/>
            <a:ext cx="8040485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একটি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114800"/>
            <a:ext cx="6393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কষ্টে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সাঁতার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শিখেছি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935" y="2937986"/>
            <a:ext cx="2571750" cy="178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ight Arrow 10"/>
          <p:cNvSpPr/>
          <p:nvPr/>
        </p:nvSpPr>
        <p:spPr>
          <a:xfrm>
            <a:off x="457200" y="5486400"/>
            <a:ext cx="493915" cy="4572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058A53-286B-4207-833E-BF982A3545E6}"/>
              </a:ext>
            </a:extLst>
          </p:cNvPr>
          <p:cNvSpPr txBox="1"/>
          <p:nvPr/>
        </p:nvSpPr>
        <p:spPr>
          <a:xfrm>
            <a:off x="589378" y="2844729"/>
            <a:ext cx="17358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78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1" grpId="0" animBg="1"/>
      <p:bldP spid="11" grpId="1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070" y="863742"/>
            <a:ext cx="8561070" cy="249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620" u="sng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62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বাক্য –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অধীন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সাপেক্ষভাবে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235714"/>
            <a:ext cx="907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845314"/>
            <a:ext cx="7840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D37A68-1F95-4A7F-90B4-EA972C604C35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2" t="11591" r="21000" b="16021"/>
          <a:stretch/>
        </p:blipFill>
        <p:spPr>
          <a:xfrm>
            <a:off x="4190998" y="2895600"/>
            <a:ext cx="3276601" cy="22639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02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10453E59-2A7D-48D7-B979-58BC2B166F8B}"/>
              </a:ext>
            </a:extLst>
          </p:cNvPr>
          <p:cNvSpPr/>
          <p:nvPr/>
        </p:nvSpPr>
        <p:spPr>
          <a:xfrm>
            <a:off x="609600" y="1698486"/>
            <a:ext cx="8111343" cy="4778514"/>
          </a:xfrm>
          <a:prstGeom prst="verticalScroll">
            <a:avLst>
              <a:gd name="adj" fmla="val 6346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8FADBD-7DF8-4A7B-982C-E6C650F6CB1B}"/>
              </a:ext>
            </a:extLst>
          </p:cNvPr>
          <p:cNvSpPr txBox="1"/>
          <p:nvPr/>
        </p:nvSpPr>
        <p:spPr>
          <a:xfrm>
            <a:off x="1108857" y="2362200"/>
            <a:ext cx="75017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খন্ডবাক্য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একটি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          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বাক্যাংশগুলো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বাক্যাংশগুলো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সাপেক্ষ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9D421-84A2-4E05-8DBC-9EE0659150FF}"/>
              </a:ext>
            </a:extLst>
          </p:cNvPr>
          <p:cNvSpPr txBox="1"/>
          <p:nvPr/>
        </p:nvSpPr>
        <p:spPr>
          <a:xfrm>
            <a:off x="3200547" y="547468"/>
            <a:ext cx="3352800" cy="70788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শর্ত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66F68E1-A780-4800-A158-2174505B0492}"/>
              </a:ext>
            </a:extLst>
          </p:cNvPr>
          <p:cNvSpPr/>
          <p:nvPr/>
        </p:nvSpPr>
        <p:spPr>
          <a:xfrm>
            <a:off x="4648200" y="1281332"/>
            <a:ext cx="5334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5810" y="5464314"/>
            <a:ext cx="9521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78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60070" y="863743"/>
            <a:ext cx="8561070" cy="249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62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বাক্য-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সরল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বাক্য 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930914"/>
            <a:ext cx="85610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গরিব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মেধাবী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E68AC0-D292-4B92-9C7A-E7FA37699F97}"/>
              </a:ext>
            </a:extLst>
          </p:cNvPr>
          <p:cNvSpPr/>
          <p:nvPr/>
        </p:nvSpPr>
        <p:spPr>
          <a:xfrm>
            <a:off x="3886200" y="5486400"/>
            <a:ext cx="914400" cy="5915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81FB82D-9D31-4309-B237-CF07B95B3413}"/>
              </a:ext>
            </a:extLst>
          </p:cNvPr>
          <p:cNvSpPr/>
          <p:nvPr/>
        </p:nvSpPr>
        <p:spPr>
          <a:xfrm>
            <a:off x="4419600" y="5014436"/>
            <a:ext cx="9144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0F10-68A6-47FB-8250-96E354C9C2C4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4800600" y="2895600"/>
            <a:ext cx="2667000" cy="2118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028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 animBg="1"/>
      <p:bldP spid="7" grpId="1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BCCFDA-6001-4980-BCEF-0D480926DBDE}"/>
              </a:ext>
            </a:extLst>
          </p:cNvPr>
          <p:cNvSpPr txBox="1"/>
          <p:nvPr/>
        </p:nvSpPr>
        <p:spPr>
          <a:xfrm>
            <a:off x="3200547" y="533400"/>
            <a:ext cx="3352800" cy="70788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শর্ত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B6FBD5B9-5B2E-4CBC-8CA5-E9C8F77E67D2}"/>
              </a:ext>
            </a:extLst>
          </p:cNvPr>
          <p:cNvSpPr/>
          <p:nvPr/>
        </p:nvSpPr>
        <p:spPr>
          <a:xfrm rot="10800000">
            <a:off x="1143000" y="2057400"/>
            <a:ext cx="7315200" cy="4401206"/>
          </a:xfrm>
          <a:prstGeom prst="wedgeRectCallout">
            <a:avLst>
              <a:gd name="adj1" fmla="val -19953"/>
              <a:gd name="adj2" fmla="val 68193"/>
            </a:avLst>
          </a:prstGeom>
          <a:noFill/>
          <a:ln w="28575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3F870-67DF-4215-BB38-74AFCD77FEFD}"/>
              </a:ext>
            </a:extLst>
          </p:cNvPr>
          <p:cNvSpPr txBox="1"/>
          <p:nvPr/>
        </p:nvSpPr>
        <p:spPr>
          <a:xfrm>
            <a:off x="1447800" y="2228195"/>
            <a:ext cx="705025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সরল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ও,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অব্যয়যোগে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007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Box 1" descr="Water droplets"/>
          <p:cNvSpPr>
            <a:spLocks noChangeArrowheads="1"/>
          </p:cNvSpPr>
          <p:nvPr/>
        </p:nvSpPr>
        <p:spPr bwMode="auto">
          <a:xfrm>
            <a:off x="3357562" y="457200"/>
            <a:ext cx="3043238" cy="78319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39325"/>
              </p:ext>
            </p:extLst>
          </p:nvPr>
        </p:nvGraphicFramePr>
        <p:xfrm>
          <a:off x="533400" y="3352800"/>
          <a:ext cx="8610600" cy="28194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/>
                        <a:t>    </a:t>
                      </a:r>
                      <a:r>
                        <a:rPr lang="bn-IN" sz="4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দল- ‘ ক ’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0066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দল- ‘ খ ’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>
                        <a:alpha val="4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জটিল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বাক্য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সহ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b="1" dirty="0">
                          <a:latin typeface="NikoshBAN" pitchFamily="2" charset="0"/>
                          <a:cs typeface="NikoshBAN" pitchFamily="2" charset="0"/>
                        </a:rPr>
                        <a:t>লিখ। 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যৌগিক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বাক্য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উদাহরণসহ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dirty="0" err="1">
                          <a:latin typeface="NikoshBAN" pitchFamily="2" charset="0"/>
                          <a:cs typeface="NikoshBAN" pitchFamily="2" charset="0"/>
                        </a:rPr>
                        <a:t>লিখ</a:t>
                      </a:r>
                      <a:r>
                        <a:rPr lang="en-US" sz="3200" b="1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914C48C-45D1-4345-8030-21182F2E925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1336760"/>
            <a:ext cx="3657600" cy="20116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C0FE25-0320-4DF3-BB1C-D14D54F9BAA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304799"/>
            <a:ext cx="3657600" cy="201168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A7D0B3-A5C5-4756-9A49-5E9804B742FD}"/>
              </a:ext>
            </a:extLst>
          </p:cNvPr>
          <p:cNvSpPr txBox="1"/>
          <p:nvPr/>
        </p:nvSpPr>
        <p:spPr>
          <a:xfrm>
            <a:off x="6705600" y="518530"/>
            <a:ext cx="1905000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৩মিনিট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0080" y="1570585"/>
            <a:ext cx="7360920" cy="88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3360" dirty="0">
                <a:latin typeface="NikoshBAN" pitchFamily="2" charset="0"/>
                <a:cs typeface="NikoshBAN" pitchFamily="2" charset="0"/>
              </a:rPr>
              <a:t>?</a:t>
            </a:r>
            <a:endParaRPr lang="en-US" sz="336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98485" y="2310811"/>
            <a:ext cx="2777857" cy="645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30289" y="2310811"/>
            <a:ext cx="2794160" cy="645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bn-IN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36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98485" y="3298031"/>
            <a:ext cx="2790830" cy="6160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(গ)  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68734" y="3276600"/>
            <a:ext cx="2778920" cy="616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" y="4038600"/>
            <a:ext cx="8856722" cy="88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09077" y="806856"/>
            <a:ext cx="3311513" cy="781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0130" y="3048000"/>
            <a:ext cx="56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2" name="Oval 1"/>
          <p:cNvSpPr/>
          <p:nvPr/>
        </p:nvSpPr>
        <p:spPr>
          <a:xfrm>
            <a:off x="7086600" y="439190"/>
            <a:ext cx="1600200" cy="1542010"/>
          </a:xfrm>
          <a:prstGeom prst="ellipse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89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sz="189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082" y="5715000"/>
            <a:ext cx="80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337E4F-5262-4C3E-9C62-6F02F0CF36E0}"/>
              </a:ext>
            </a:extLst>
          </p:cNvPr>
          <p:cNvSpPr/>
          <p:nvPr/>
        </p:nvSpPr>
        <p:spPr>
          <a:xfrm>
            <a:off x="1425056" y="4876800"/>
            <a:ext cx="2891575" cy="7363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E3718D-696D-4BD8-AD32-60B1E61D79CC}"/>
              </a:ext>
            </a:extLst>
          </p:cNvPr>
          <p:cNvSpPr/>
          <p:nvPr/>
        </p:nvSpPr>
        <p:spPr>
          <a:xfrm>
            <a:off x="5337810" y="4899857"/>
            <a:ext cx="2832260" cy="713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871BF3-0AAF-4BD2-8737-DAB20BFA5BA5}"/>
              </a:ext>
            </a:extLst>
          </p:cNvPr>
          <p:cNvSpPr/>
          <p:nvPr/>
        </p:nvSpPr>
        <p:spPr>
          <a:xfrm>
            <a:off x="5356859" y="5854400"/>
            <a:ext cx="2828450" cy="69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4DD36E-C909-4DF4-9695-724A28E6DAF0}"/>
              </a:ext>
            </a:extLst>
          </p:cNvPr>
          <p:cNvSpPr/>
          <p:nvPr/>
        </p:nvSpPr>
        <p:spPr>
          <a:xfrm>
            <a:off x="1440510" y="5794424"/>
            <a:ext cx="2828450" cy="69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62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18" grpId="0"/>
      <p:bldP spid="3" grpId="0"/>
      <p:bldP spid="19" grpId="0"/>
      <p:bldP spid="16" grpId="0" animBg="1"/>
      <p:bldP spid="20" grpId="0" animBg="1"/>
      <p:bldP spid="25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extBox 1"/>
          <p:cNvSpPr>
            <a:spLocks noChangeArrowheads="1"/>
          </p:cNvSpPr>
          <p:nvPr/>
        </p:nvSpPr>
        <p:spPr bwMode="auto">
          <a:xfrm>
            <a:off x="2878693" y="561950"/>
            <a:ext cx="3198733" cy="81724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715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200" b="1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200" b="1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0" y="1588771"/>
            <a:ext cx="3760470" cy="2479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0060" y="4229100"/>
            <a:ext cx="8641080" cy="1384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33000">
                <a:schemeClr val="accent3">
                  <a:lumMod val="45000"/>
                  <a:lumOff val="55000"/>
                </a:schemeClr>
              </a:gs>
              <a:gs pos="62000">
                <a:schemeClr val="accent4">
                  <a:lumMod val="38000"/>
                  <a:lumOff val="62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740505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8BB457-C4AF-4DE7-B264-70A66B0F5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533400"/>
            <a:ext cx="8138160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7432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800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8000" i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8000" i="1" dirty="0" err="1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8000" i="1" dirty="0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i="1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8000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80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2447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8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শু</a:t>
            </a:r>
            <a:r>
              <a:rPr lang="en-US" sz="8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en-US" sz="8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চ্ছা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78CC84-5D0C-4CA6-A1F0-5EEA25240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41537"/>
            <a:ext cx="8610600" cy="3290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C56139-95F1-4B36-98A6-F1A142909D8E}"/>
              </a:ext>
            </a:extLst>
          </p:cNvPr>
          <p:cNvSpPr txBox="1"/>
          <p:nvPr/>
        </p:nvSpPr>
        <p:spPr>
          <a:xfrm>
            <a:off x="1905000" y="1828800"/>
            <a:ext cx="8001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en-US" sz="8800" b="1" dirty="0"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8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53835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1142999"/>
            <a:ext cx="2377440" cy="301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190500" y="4388585"/>
            <a:ext cx="8801100" cy="2970311"/>
            <a:chOff x="419100" y="3201889"/>
            <a:chExt cx="8801100" cy="2970311"/>
          </a:xfrm>
        </p:grpSpPr>
        <p:grpSp>
          <p:nvGrpSpPr>
            <p:cNvPr id="5" name="Group 4"/>
            <p:cNvGrpSpPr/>
            <p:nvPr/>
          </p:nvGrpSpPr>
          <p:grpSpPr>
            <a:xfrm>
              <a:off x="419100" y="3432990"/>
              <a:ext cx="4191000" cy="2739210"/>
              <a:chOff x="4648200" y="2438401"/>
              <a:chExt cx="4191000" cy="273921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648200" y="2438401"/>
                <a:ext cx="4191000" cy="2739210"/>
              </a:xfrm>
              <a:prstGeom prst="round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953000" y="2521565"/>
                <a:ext cx="3657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990600" y="3201889"/>
              <a:ext cx="3657600" cy="16312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i="1" dirty="0">
                  <a:latin typeface="NikoshBAN" pitchFamily="2" charset="0"/>
                  <a:cs typeface="NikoshBAN" pitchFamily="2" charset="0"/>
                </a:rPr>
                <a:t>রফরফের নুর ছিদ্দিকা</a:t>
              </a:r>
            </a:p>
            <a:p>
              <a:r>
                <a:rPr lang="bn-IN" sz="3200" i="1" dirty="0">
                  <a:latin typeface="NikoshBAN" pitchFamily="2" charset="0"/>
                  <a:cs typeface="NikoshBAN" pitchFamily="2" charset="0"/>
                </a:rPr>
                <a:t>সহকারী শিক্ষক (আইসিটি)</a:t>
              </a:r>
            </a:p>
            <a:p>
              <a:r>
                <a:rPr lang="bn-IN" sz="2800" i="1" dirty="0">
                  <a:latin typeface="NikoshBAN" pitchFamily="2" charset="0"/>
                  <a:cs typeface="NikoshBAN" pitchFamily="2" charset="0"/>
                </a:rPr>
                <a:t>পলোগ্রাউন্ড বহুমূখী উচ্চ বিদ্যালয়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3232905"/>
              <a:ext cx="3733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i="1" dirty="0">
                  <a:latin typeface="NikoshBAN" pitchFamily="2" charset="0"/>
                  <a:cs typeface="NikoshBAN" pitchFamily="2" charset="0"/>
                </a:rPr>
                <a:t>বাংলা </a:t>
              </a:r>
              <a:r>
                <a:rPr lang="en-US" sz="3600" i="1" dirty="0" err="1">
                  <a:latin typeface="NikoshBAN" pitchFamily="2" charset="0"/>
                  <a:cs typeface="NikoshBAN" pitchFamily="2" charset="0"/>
                </a:rPr>
                <a:t>ব্যাকরণ</a:t>
              </a:r>
              <a:r>
                <a:rPr lang="en-US" sz="3600" i="1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600" i="1" dirty="0" err="1">
                  <a:latin typeface="NikoshBAN" pitchFamily="2" charset="0"/>
                  <a:cs typeface="NikoshBAN" pitchFamily="2" charset="0"/>
                </a:rPr>
                <a:t>নির্মিতি</a:t>
              </a:r>
              <a:r>
                <a:rPr lang="en-US" sz="3600" i="1" dirty="0">
                  <a:latin typeface="NikoshBAN" pitchFamily="2" charset="0"/>
                  <a:cs typeface="NikoshBAN" pitchFamily="2" charset="0"/>
                </a:rPr>
                <a:t>  </a:t>
              </a:r>
              <a:endParaRPr lang="bn-IN" sz="3600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200" i="1" dirty="0">
                  <a:latin typeface="NikoshBAN" pitchFamily="2" charset="0"/>
                  <a:cs typeface="NikoshBAN" pitchFamily="2" charset="0"/>
                </a:rPr>
                <a:t>8ম </a:t>
              </a:r>
              <a:r>
                <a:rPr lang="en-US" sz="3200" i="1" dirty="0" err="1"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200" i="1" dirty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200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i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i="1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800" i="1" dirty="0">
                  <a:latin typeface="NikoshBAN" pitchFamily="2" charset="0"/>
                  <a:cs typeface="NikoshBAN" pitchFamily="2" charset="0"/>
                </a:rPr>
                <a:t>- 6.3 </a:t>
              </a:r>
              <a:endParaRPr lang="bn-IN" sz="2800" i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14400" y="221159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i="1" u="sng" dirty="0">
                <a:latin typeface="NikoshBAN" pitchFamily="2" charset="0"/>
                <a:cs typeface="NikoshBAN" pitchFamily="2" charset="0"/>
              </a:rPr>
              <a:t>উপস্থাপনায়- </a:t>
            </a:r>
            <a:endParaRPr lang="en-US" sz="4000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2" r="21555"/>
          <a:stretch/>
        </p:blipFill>
        <p:spPr>
          <a:xfrm>
            <a:off x="4493418" y="870251"/>
            <a:ext cx="840582" cy="52431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7C00A0-AA51-4AF7-ADEB-2934A5F3B25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37" y="1183148"/>
            <a:ext cx="2377440" cy="301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425137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42" y="621792"/>
            <a:ext cx="5557157" cy="31120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1" y="1447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 + ল + ম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67761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 +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+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+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আমরা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998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900839-A4C2-4BCA-928D-EE15999A3F6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990600"/>
            <a:ext cx="2286000" cy="2011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7F3776-DC7C-4723-8739-6E0962EC3F4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83" y="990600"/>
            <a:ext cx="2286000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DA15D0-C897-44FA-8A3F-250B7B8B845E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17" y="988695"/>
            <a:ext cx="2286000" cy="20116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ADE006-3526-4CBB-AA92-52644C92A2BA}"/>
              </a:ext>
            </a:extLst>
          </p:cNvPr>
          <p:cNvSpPr txBox="1"/>
          <p:nvPr/>
        </p:nvSpPr>
        <p:spPr>
          <a:xfrm>
            <a:off x="637882" y="4063425"/>
            <a:ext cx="3476917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খোকন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4110B-ABAA-490E-BAE0-5DD590457247}"/>
              </a:ext>
            </a:extLst>
          </p:cNvPr>
          <p:cNvSpPr txBox="1"/>
          <p:nvPr/>
        </p:nvSpPr>
        <p:spPr>
          <a:xfrm>
            <a:off x="637882" y="4680234"/>
            <a:ext cx="6524918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63F4-8DE3-4FE5-8F46-E2F88FB8210F}"/>
              </a:ext>
            </a:extLst>
          </p:cNvPr>
          <p:cNvSpPr txBox="1"/>
          <p:nvPr/>
        </p:nvSpPr>
        <p:spPr>
          <a:xfrm>
            <a:off x="637882" y="5287928"/>
            <a:ext cx="7134518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পেলামনা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A8DAB-6187-4108-886A-4EF12E50DE48}"/>
              </a:ext>
            </a:extLst>
          </p:cNvPr>
          <p:cNvSpPr txBox="1"/>
          <p:nvPr/>
        </p:nvSpPr>
        <p:spPr>
          <a:xfrm>
            <a:off x="3505200" y="3124200"/>
            <a:ext cx="2514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1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1108710"/>
            <a:ext cx="600075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90" dirty="0"/>
              <a:t> </a:t>
            </a:r>
            <a:endParaRPr lang="en-US" sz="1890" dirty="0"/>
          </a:p>
        </p:txBody>
      </p:sp>
      <p:sp>
        <p:nvSpPr>
          <p:cNvPr id="4" name="Rectangle 3"/>
          <p:cNvSpPr/>
          <p:nvPr/>
        </p:nvSpPr>
        <p:spPr>
          <a:xfrm>
            <a:off x="1120140" y="2068830"/>
            <a:ext cx="817626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6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 ও </a:t>
            </a:r>
            <a:r>
              <a:rPr lang="en-US" sz="756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756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56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756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5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0550" y="3348990"/>
            <a:ext cx="40576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পৃষ্ঠা-৫৮ ও ৫৯ </a:t>
            </a:r>
            <a:endParaRPr lang="en-US" sz="6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71" b="80736" l="60461" r="826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692" t="25079" r="14615" b="-313"/>
          <a:stretch/>
        </p:blipFill>
        <p:spPr>
          <a:xfrm>
            <a:off x="1173480" y="2068830"/>
            <a:ext cx="2766060" cy="5532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BC7328-953C-49DC-81BA-3289ED23D2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71" b="80736" l="60461" r="826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692" t="25079" r="14615" b="-313"/>
          <a:stretch/>
        </p:blipFill>
        <p:spPr>
          <a:xfrm>
            <a:off x="4278632" y="4091940"/>
            <a:ext cx="2766060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37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7 0.00278 L -0.02017 0.00301 C -0.01008 0.00208 -3.7037E-6 0.00185 0.01009 0.00093 C 0.01257 0.00046 0.01505 -0.00278 0.0172 -0.00116 C 0.01885 -0.00023 0.01455 0.00185 0.0129 0.00278 C 0.01158 0.0037 0.01009 0.00417 0.0086 0.00486 C -0.0038 0.01644 0.01191 0.00255 -3.7037E-6 0.01088 C -0.01124 0.01875 0.00215 0.01181 -0.00876 0.0169 C -0.00975 0.01829 -0.01041 0.02014 -0.01157 0.02107 C -0.01438 0.02292 -0.02017 0.025 -0.02017 0.02523 C -0.01389 0.03403 -0.0157 0.03218 -0.00876 0.03912 C -0.00727 0.04051 -0.00595 0.04213 -0.00446 0.04329 C -0.00297 0.04421 -0.00148 0.04468 -3.7037E-6 0.04514 C 0.00199 0.04699 0.00579 0.05023 0.00711 0.05324 C 0.00794 0.05509 0.00811 0.05741 0.0086 0.05949 C 0.01307 0.04074 0.00811 0.06667 0.00711 0.04722 C 0.00629 0.02986 0.00711 0.01227 0.00711 -0.00532 L 0.0086 -0.00926 C 0.0129 -0.00856 0.01753 -0.00926 0.02166 -0.00717 C 0.02712 -0.00463 0.02563 0.00139 0.02729 0.00695 C 0.02811 0.00903 0.02927 0.01088 0.03026 0.01296 C 0.03076 0.0169 0.03092 0.02107 0.03175 0.025 C 0.03241 0.02917 0.03456 0.03727 0.03456 0.0375 C 0.03869 -0.02893 0.02712 -0.02222 0.09524 -0.00717 C 0.0964 -0.00694 0.0802 0.00278 0.07788 0.00486 C 0.0587 0.02269 0.08714 -0.00301 0.06928 0.01088 C 0.06614 0.0132 0.0635 0.0162 0.06052 0.01898 C 0.05903 0.02037 0.05787 0.02245 0.05622 0.02315 L 0.05043 0.025 C 0.04895 0.02708 0.04613 0.02824 0.04613 0.03102 C 0.04613 0.03357 0.04895 0.03403 0.05043 0.03519 C 0.05407 0.03773 0.06002 0.0382 0.0635 0.03912 C 0.06581 0.03982 0.06829 0.04051 0.07061 0.0412 C 0.07209 0.04259 0.07342 0.04421 0.0749 0.04514 C 0.07639 0.0463 0.07805 0.04583 0.07937 0.04722 C 0.08069 0.04884 0.08268 0.05556 0.08218 0.05324 C 0.08086 0.0463 0.07639 0.0331 0.07639 0.03333 C 0.0759 0.02847 0.07557 0.02361 0.0749 0.01898 C 0.07457 0.0162 0.07358 0.01366 0.07358 0.01088 C 0.07358 0.00741 0.07457 0.00417 0.0749 0.00093 C 0.07639 0.00278 0.07805 0.00463 0.07937 0.00695 C 0.08631 0.0206 0.07821 0.00949 0.08516 0.02107 C 0.08631 0.02315 0.08797 0.025 0.08945 0.02708 C 0.09094 0.0338 0.09078 0.03102 0.09078 0.03519 L 0.08516 0.00695 C 0.09475 0.00625 0.10434 0.00602 0.11393 0.00486 C 0.11541 0.00463 0.11723 0.00139 0.11822 0.00278 C 0.11922 0.00417 0.11624 0.00533 0.11541 0.00695 C 0.1126 0.01158 0.11161 0.01551 0.10963 0.02107 C 0.11227 0.06875 0.10731 0.03472 0.11393 0.05324 C 0.11773 0.06389 0.1126 0.05556 0.11822 0.06343 C 0.1207 0.07338 0.1207 0.0706 0.11822 0.08565 C 0.11806 0.08658 0.11723 0.08704 0.1169 0.08773 L 0.16733 0.01505 C 0.16849 0.01181 0.17097 -0.00463 0.17742 -0.00324 C 0.17957 -0.00278 0.18122 -0.00046 0.1832 0.00093 C 0.1842 0.00278 0.18535 0.00463 0.18602 0.00695 C 0.18684 0.0088 0.18717 0.01088 0.1875 0.01296 C 0.18932 0.0213 0.18932 0.02361 0.19048 0.0331 C 0.18998 0.03727 0.18899 0.0412 0.18899 0.04514 C 0.18899 0.04792 0.18916 0.03935 0.19048 0.03727 C 0.19131 0.03542 0.19329 0.03588 0.19478 0.03519 C 0.19577 0.03727 0.19693 0.03912 0.19759 0.0412 C 0.20123 0.05139 0.19891 0.06644 0.19759 0.07546 C 0.19742 0.07732 0.19577 0.07824 0.19478 0.07963 C 0.18899 0.07894 0.18304 0.0794 0.17742 0.07755 C 0.17147 0.0757 0.16998 0.07014 0.16584 0.06551 C 0.16452 0.06389 0.16303 0.06273 0.16154 0.06134 C 0.15956 0.05949 0.15774 0.05741 0.15576 0.05533 C 0.15477 0.05255 0.15361 0.05 0.15295 0.04722 C 0.15229 0.04491 0.15113 0.03588 0.14997 0.0331 C 0.14931 0.03148 0.14815 0.03056 0.14716 0.02917 C 0.14551 0.01296 0.14815 0.01829 0.14286 0.01088 L 0.22652 0.00486 C 0.24141 0.00347 0.25629 0.00255 0.27117 0.00093 C 0.27315 0.00046 0.2753 -0.00278 0.27695 -0.00116 C 0.27828 -1.11111E-6 0.27646 0.00301 0.27563 0.00486 C 0.27117 0.01389 0.2715 0.00857 0.26538 0.01505 C 0.23744 0.04445 0.2753 0.00833 0.25529 0.02708 C 0.2548 0.02917 0.25496 0.03171 0.25397 0.0331 C 0.25281 0.03472 0.251 0.03426 0.24951 0.03519 C 0.24802 0.03634 0.2467 0.03773 0.24521 0.03912 C 0.24422 0.0412 0.24273 0.04283 0.2424 0.04514 C 0.24157 0.05255 0.24521 0.05162 0.24818 0.05324 C 0.25017 0.05463 0.25199 0.05602 0.25397 0.05741 C 0.25529 0.05995 0.25662 0.06296 0.25827 0.06551 C 0.25943 0.06713 0.2624 0.07199 0.26257 0.06945 C 0.26455 0.04468 0.26274 0.01968 0.26406 -0.00532 C 0.26422 -0.00833 0.26588 -0.01065 0.26687 -0.01342 C 0.26885 -0.01273 0.271 -0.01273 0.27266 -0.01134 C 0.27695 -0.00717 0.27481 -0.00255 0.27695 0.00278 C 0.27795 0.00533 0.27993 0.00695 0.28125 0.0088 C 0.28225 0.01574 0.28241 0.02269 0.28423 0.02917 C 0.28621 0.03588 0.28869 0.04236 0.29002 0.04931 C 0.29051 0.05208 0.29184 0.06019 0.29151 0.05741 C 0.29101 0.05394 0.29035 0.0507 0.29002 0.04722 C 0.28936 0.04259 0.28952 0.03773 0.28853 0.0331 C 0.28803 0.03079 0.28654 0.02917 0.28572 0.02708 C 0.28621 0.0169 0.28489 0.00648 0.28704 -0.00324 C 0.2877 -0.00579 0.29101 -0.0044 0.29283 -0.00532 C 0.29531 -0.00648 0.29779 -0.00764 0.3001 -0.00926 C 0.30159 -0.01042 0.30275 -0.01227 0.3044 -0.01342 C 0.30622 -0.01435 0.3082 -0.01458 0.31019 -0.01528 C 0.31168 -0.01597 0.313 -0.01667 0.31449 -0.01736 C 0.31746 -0.01667 0.32656 -0.0169 0.32755 -0.00926 C 0.32821 -0.00393 0.32672 0.00162 0.32606 0.00695 C 0.32573 0.00903 0.32557 0.01134 0.32457 0.01296 C 0.32259 0.01644 0.31879 0.01759 0.31598 0.01898 C 0.31449 0.02107 0.31333 0.02361 0.31168 0.025 C 0.30986 0.02639 0.30771 0.02639 0.30589 0.02708 C 0.3044 0.02755 0.30291 0.02847 0.30159 0.02917 C 0.30109 0.03102 0.29961 0.0331 0.3001 0.03519 C 0.30176 0.04329 0.3044 0.04329 0.3087 0.04514 C 0.31961 0.05533 0.30572 0.04352 0.31879 0.05139 C 0.33168 0.05903 0.31102 0.05255 0.33185 0.05741 C 0.32904 0.04005 0.32524 0.0206 0.32755 0.00278 C 0.32788 -1.11111E-6 0.33135 0.00417 0.33334 0.00486 C 0.33516 0.00625 0.33714 0.00741 0.33912 0.0088 C 0.3421 0.01134 0.34772 0.0169 0.34772 0.01713 C 0.34822 0.01898 0.34838 0.0213 0.34921 0.02315 C 0.35037 0.02593 0.35318 0.02778 0.35351 0.03102 C 0.35417 0.03704 0.35252 0.04329 0.35202 0.04931 C 0.34574 0.04491 0.34772 0.04745 0.34475 0.04329 L 0.32887 0.00093 C 0.33416 0.00139 0.33962 0.00185 0.34475 0.00278 C 0.3464 0.00324 0.34772 0.0044 0.34921 0.00486 C 0.35152 0.00579 0.35401 0.00602 0.35632 0.00695 C 0.36856 0.01065 0.35467 0.00741 0.37219 0.01088 C 0.36889 0.02523 0.37104 0.01945 0.36641 0.02917 C 0.36393 0.03982 0.36409 0.03634 0.36641 0.05324 C 0.36806 0.06505 0.36789 0.06343 0.37219 0.06945 C 0.37087 0.08843 0.37533 0.08866 0.36641 0.09167 C 0.36608 0.0919 0.36558 0.09167 0.36508 0.09167 L 0.40658 0.01088 C 0.41072 0.01435 0.41502 0.01667 0.41849 0.02107 C 0.41998 0.02292 0.42031 0.02639 0.4213 0.02917 C 0.42196 0.03125 0.42328 0.0331 0.42411 0.03519 C 0.42659 0.04931 0.42643 0.04375 0.42411 0.06551 C 0.42395 0.06759 0.42345 0.06991 0.42279 0.07153 C 0.42163 0.07292 0.41981 0.07269 0.41849 0.07361 C 0.41684 0.07454 0.41568 0.07662 0.41402 0.07755 C 0.41022 0.07986 0.4089 0.07963 0.40543 0.07963 L 0.40543 0.02315 C 0.41634 0.00116 0.40973 0.00533 0.41981 0.00093 C 0.4213 0.00139 0.42295 0.00162 0.42411 0.00278 C 0.42593 0.0044 0.42659 0.00833 0.42858 0.0088 C 0.43188 0.00972 0.43519 0.00764 0.43866 0.00695 C 0.43998 0.00625 0.4418 0.00625 0.44296 0.00486 C 0.44428 0.00324 0.44511 -0.00347 0.44577 -0.00116 C 0.4466 0.00185 0.44478 0.00556 0.44445 0.0088 C 0.44346 0.01551 0.44329 0.02245 0.44296 0.02917 C 0.44131 0.06158 0.44147 0.05787 0.44147 0.07963 L 0.44147 -0.00116 C 0.45106 -0.00046 0.46049 -0.00162 0.47041 0.00093 C 0.47206 0.00116 0.47239 0.00463 0.47322 0.00695 C 0.47735 0.01852 0.47074 0.00741 0.47901 0.01898 C 0.4795 0.02245 0.47983 0.0257 0.48049 0.02917 C 0.48149 0.03519 0.4838 0.03588 0.47901 0.0412 C 0.47785 0.04259 0.47603 0.04213 0.47471 0.04329 C 0.47173 0.0456 0.46892 0.04861 0.46611 0.05139 L 0.46164 0.05533 C 0.46115 0.05741 0.45883 0.06088 0.46032 0.06134 C 0.47041 0.06551 0.47107 0.06111 0.47471 0.05324 C 0.47371 0.04398 0.47322 0.03449 0.47173 0.025 C 0.47123 0.02083 0.46958 0.01713 0.46892 0.01296 C 0.46727 0.00093 0.46925 0.00533 0.46462 -0.00116 C 0.46049 -0.01805 0.46727 0.00833 0.45734 -0.01944 C 0.45635 -0.02199 0.45553 -0.02477 0.4542 -0.02755 C 0.45371 -0.02963 0.45189 -0.03102 0.45123 -0.03356 C 0.4509 -0.04074 0.45123 -0.04838 0.45123 -0.05579 L 0.47901 0.00695 C 0.4838 0.00556 0.48859 0.0037 0.49339 0.00278 C 0.49868 0.00185 0.50414 0.00208 0.50926 0.00093 C 0.51323 -1.11111E-6 0.51703 -0.00185 0.52084 -0.00324 L 0.51224 0.00486 C 0.50794 0.0088 0.50695 0.00903 0.50348 0.01505 C 0.50248 0.0169 0.50166 0.01898 0.50067 0.02107 C 0.50017 0.02315 0.49918 0.025 0.49918 0.02708 C 0.49918 0.03727 0.49984 0.04722 0.50067 0.05741 C 0.50083 0.05949 0.50133 0.06158 0.50215 0.06343 C 0.50381 0.06759 0.50546 0.07222 0.50794 0.07546 C 0.51621 0.08727 0.51191 0.08426 0.51935 0.08773 C 0.51935 0.08658 0.51836 0.0713 0.51654 0.06736 C 0.51621 0.0669 0.51555 0.06736 0.51505 0.06736 L 0.50645 -0.00324 C 0.58185 -0.00046 0.55539 -0.02708 0.56267 0.05533 C 0.563 0.0588 0.56565 0.06065 0.56697 0.06343 C 0.56813 0.06806 0.57094 0.07662 0.56416 0.06343 C 0.56052 0.05625 0.55787 0.04815 0.55407 0.0412 C 0.55258 0.03843 0.55176 0.03495 0.54977 0.0331 C 0.54713 0.03079 0.54399 0.03056 0.54101 0.02917 L 0.53671 0.02708 C 0.53522 0.02847 0.53357 0.02917 0.53241 0.03102 C 0.53142 0.03287 0.53158 0.03519 0.53092 0.03727 C 0.53026 0.03935 0.5291 0.0412 0.52811 0.04329 C 0.52993 0.0507 0.52811 0.05023 0.53241 0.04722 L 0.56565 -0.00324 C 0.56895 0.00023 0.57209 0.00394 0.57573 0.00695 C 0.57788 0.0088 0.58053 0.00972 0.58284 0.01088 C 0.58912 0.01389 0.59491 0.01389 0.60169 0.01505 C 0.60318 0.0162 0.60434 0.01875 0.60599 0.01898 C 0.61029 0.01945 0.61492 0.01898 0.61905 0.0169 L 0.61459 0.01505 C 0.61326 0.01366 0.61194 0.01204 0.61029 0.01088 C 0.60897 0.00995 0.60748 0.00972 0.60599 0.0088 C 0.60401 0.00764 0.60219 0.00625 0.6002 0.00486 C 0.59838 0.00625 0.59607 0.00695 0.59442 0.0088 C 0.59127 0.0125 0.58912 0.01783 0.58582 0.02107 C 0.57507 0.03102 0.5883 0.01806 0.57722 0.03102 C 0.57573 0.03264 0.57408 0.03357 0.57276 0.03519 C 0.56399 0.04583 0.57094 0.0419 0.56135 0.04514 C 0.56515 0.04583 0.56895 0.0463 0.57276 0.04722 C 0.57424 0.04769 0.57573 0.04861 0.57722 0.04931 C 0.57904 0.05 0.58102 0.0507 0.58284 0.05139 C 0.58532 0.05324 0.5878 0.05533 0.59012 0.05741 C 0.5916 0.05857 0.59293 0.06042 0.59442 0.06134 C 0.59623 0.0625 0.59838 0.06273 0.6002 0.06343 C 0.60119 0.0662 0.60318 0.07454 0.60318 0.07153 C 0.60318 0.06597 0.60119 0.06065 0.6002 0.05533 C 0.59971 0.05208 0.59954 0.04861 0.59871 0.04514 C 0.59805 0.04236 0.59673 0.04005 0.5959 0.03727 C 0.59524 0.03519 0.59491 0.0331 0.59442 0.03102 C 0.59359 0.02778 0.5926 0.02431 0.5916 0.02107 C 0.59078 0.01829 0.58912 0.01597 0.58863 0.01296 C 0.58813 0.00833 0.58863 0.00347 0.58863 -0.00116 L 0.57722 0.06134 L 0.63046 -0.00116 C 0.63492 0.00023 0.63955 0.00023 0.64352 0.00278 C 0.64518 0.00394 0.64518 0.00718 0.64633 0.0088 C 0.64766 0.01065 0.64931 0.01158 0.6508 0.01296 L 0.65658 0.025 L 0.6594 0.03102 C 0.6589 0.0338 0.65923 0.03704 0.65791 0.03912 C 0.65692 0.04074 0.6551 0.0412 0.65361 0.0412 C 0.64981 0.0412 0.646 0.03982 0.64203 0.03912 C 0.64104 0.03658 0.63939 0.03403 0.63922 0.03102 C 0.63757 0.00046 0.64435 0.0132 0.66667 0.01505 C 0.66799 0.0162 0.67064 0.01667 0.67097 0.01898 C 0.67163 0.02361 0.67014 0.02847 0.66948 0.0331 C 0.66915 0.03519 0.66915 0.03773 0.66799 0.03912 C 0.667 0.04074 0.66518 0.04051 0.66369 0.0412 C 0.66105 0.04051 0.6541 0.03982 0.65212 0.03519 C 0.65096 0.03218 0.65146 0.02847 0.6508 0.025 C 0.64997 0.02083 0.64782 0.01296 0.64782 0.0132 C 0.64832 0.0088 0.64782 0.0044 0.64931 0.00093 C 0.64997 -0.00092 0.65212 -0.00116 0.65361 -0.00116 C 0.65758 -0.00116 0.66138 0.00023 0.66518 0.00093 C 0.66667 0.00139 0.66816 0.00185 0.66948 0.00278 C 0.67097 0.00394 0.67213 0.00741 0.67378 0.00695 C 0.67527 0.00625 0.67494 0.00278 0.67527 0.00093 C 0.67626 -0.00463 0.67808 -0.01528 0.67808 -0.01505 C 0.67858 -0.01065 0.67907 -0.00579 0.67957 -0.00116 C 0.68006 0.00208 0.68072 0.00556 0.68106 0.0088 C 0.68155 0.01435 0.68172 0.01968 0.68254 0.025 C 0.68271 0.02708 0.68354 0.02894 0.68387 0.03102 C 0.68453 0.03519 0.68502 0.03912 0.68535 0.04329 C 0.68701 0.06065 0.68684 0.05695 0.68684 0.06945 L 0.67527 0.00278 C 0.71231 0.00857 0.65576 0.00093 0.70983 0.00278 C 0.7214 0.00324 0.73297 0.00556 0.74455 0.00695 C 0.74934 0.0088 0.75414 0.01134 0.75893 0.01296 C 0.76174 0.01389 0.76753 0.01505 0.76753 0.01528 L 0.70983 0.025 C 0.71379 0.02315 0.71727 0.01945 0.7214 0.01898 C 0.72322 0.01875 0.72421 0.02199 0.7257 0.02315 C 0.72719 0.02408 0.72867 0.02431 0.73016 0.025 C 0.73149 0.02801 0.73446 0.0331 0.73446 0.03727 C 0.73446 0.0412 0.73363 0.04537 0.73297 0.04931 C 0.73264 0.05139 0.73264 0.05394 0.73149 0.05533 C 0.73049 0.05695 0.72867 0.05671 0.72719 0.05741 C 0.7257 0.0588 0.72454 0.06042 0.72289 0.06134 C 0.72008 0.0632 0.71429 0.06551 0.71429 0.06574 C 0.71297 0.06505 0.70569 0.06273 0.7042 0.06134 C 0.70205 0.05972 0.70024 0.05741 0.69842 0.05533 C 0.69693 0.05394 0.69544 0.05255 0.69395 0.05139 C 0.68469 0.03171 0.69941 0.06227 0.68684 0.03727 C 0.68486 0.0331 0.68106 0.025 0.68106 0.02523 L 0.67957 0.01505 L 0.71429 -0.01342 C 0.7166 -0.01875 0.71925 -0.02384 0.7214 -0.0294 C 0.72652 -0.04236 0.71793 -0.02847 0.72719 -0.04167 C 0.73082 -0.05694 0.72553 -0.03866 0.73297 -0.05162 C 0.73397 -0.05347 0.73363 -0.05602 0.73446 -0.05787 C 0.73512 -0.05949 0.73645 -0.06018 0.73727 -0.0618 C 0.73793 -0.06296 0.73826 -0.06458 0.73876 -0.06574 L 0.7214 -0.10208 L 0.7214 -0.10185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85" y="-8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9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9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2 -0.10486 L -0.00232 -0.10463 C 0.00198 -0.10417 0.00661 -0.10486 0.01074 -0.10278 C 0.0124 -0.10208 0.01372 -0.09907 0.01372 -0.09676 C 0.01372 -0.09421 0.01074 -0.09051 0.01074 -0.09028 L 0.00496 -0.10278 C 0.00611 -0.10347 0.01719 -0.10949 0.021 -0.11111 C 0.03654 -0.11713 0.01488 -0.10741 0.03571 -0.11713 C 0.03571 -0.1169 0.03654 -0.09676 0.0372 -0.08634 C 0.03753 -0.07963 0.03786 -0.07269 0.03869 -0.06597 C 0.03902 -0.06204 0.04282 -0.05278 0.0415 -0.04954 C 0.04084 -0.04745 0.03869 -0.05093 0.0372 -0.05162 C 0.03422 -0.05023 0.03092 -0.04977 0.02844 -0.04745 C 0.02232 -0.04167 0.02562 -0.04398 0.01818 -0.0412 C 0.01951 -0.04051 0.02116 -0.04028 0.02248 -0.03912 C 0.02364 -0.03819 0.02414 -0.03588 0.02546 -0.03519 C 0.02728 -0.0338 0.02943 -0.0338 0.03125 -0.0331 C 0.03273 -0.03102 0.03389 -0.02847 0.03571 -0.02685 C 0.03703 -0.02569 0.03869 -0.02569 0.04017 -0.02477 C 0.04117 -0.02431 0.04199 -0.02338 0.04299 -0.02269 L 0.04299 -0.11505 C 0.0415 -0.10972 0.04001 -0.10417 0.03869 -0.09861 C 0.03637 -0.09028 0.03505 -0.08426 0.03869 -0.07407 C 0.03951 -0.07153 0.04249 -0.07269 0.04447 -0.07199 C 0.04943 -0.07755 0.05324 -0.07963 0.05473 -0.08843 C 0.05919 -0.11505 0.05274 -0.09954 0.05919 -0.11319 C 0.05869 -0.10694 0.05836 -0.10069 0.0577 -0.09468 C 0.05737 -0.09259 0.05654 -0.09051 0.05621 -0.08843 C 0.05555 -0.08519 0.05522 -0.08171 0.05473 -0.07824 C 0.05572 -0.0713 0.05621 -0.06435 0.0577 -0.05764 C 0.0582 -0.05532 0.05985 -0.0537 0.06068 -0.05162 C 0.06432 -0.03912 0.05869 -0.04653 0.06646 -0.03912 C 0.06663 -0.03935 0.0787 -0.04259 0.07969 -0.04329 C 0.08118 -0.04468 0.08151 -0.04745 0.08267 -0.04954 C 0.09094 -0.06412 0.07936 -0.04074 0.08846 -0.05972 C 0.0868 -0.09329 0.09077 -0.08056 0.08118 -0.10069 C 0.08019 -0.10278 0.07936 -0.10509 0.0782 -0.10694 L 0.07225 -0.11505 C 0.07192 -0.11713 0.07159 -0.11944 0.07093 -0.1213 C 0.06828 -0.12755 0.06547 -0.13079 0.062 -0.13565 C 0.06117 -0.13843 0.06035 -0.1412 0.05919 -0.14375 C 0.05836 -0.14537 0.05704 -0.14653 0.05621 -0.14792 C 0.05506 -0.15 0.05423 -0.15208 0.05324 -0.15417 C 0.05373 -0.16296 0.05307 -0.17222 0.05473 -0.18079 C 0.05522 -0.18287 0.05803 -0.18125 0.05919 -0.18287 C 0.06018 -0.18449 0.06068 -0.18889 0.06068 -0.18866 L 0.07374 -0.11111 C 0.0782 -0.11042 0.0825 -0.10903 0.08697 -0.10903 C 0.09986 -0.10903 0.09937 -0.10926 0.10747 -0.11319 C 0.10449 -0.11435 0.0997 -0.1213 0.09871 -0.11713 C 0.0954 -0.10347 0.09821 -0.11597 0.09424 -0.09051 C 0.09391 -0.08773 0.09292 -0.08519 0.09292 -0.08241 C 0.09242 -0.07199 0.09292 -0.06181 0.09292 -0.05162 L 0.11193 -0.08032 L 0.12797 -0.07824 L 0.15443 -0.11713 C 0.15575 -0.11412 0.16038 -0.10093 0.16468 -0.09676 C 0.16699 -0.09444 0.16947 -0.09259 0.17195 -0.09051 C 0.17096 -0.08843 0.17014 -0.08634 0.16898 -0.08426 C 0.16716 -0.08148 0.16319 -0.07616 0.16319 -0.07593 C 0.16269 -0.07338 0.16236 -0.0706 0.1617 -0.06806 C 0.16088 -0.06435 0.1584 -0.06134 0.15873 -0.05764 C 0.15906 -0.05556 0.1617 -0.05625 0.16319 -0.05556 C 0.16121 -0.05486 0.15939 -0.05347 0.15724 -0.05347 C 0.13707 -0.05347 0.14037 -0.05255 0.12946 -0.05764 C 0.12434 -0.07199 0.12367 -0.07037 0.12797 -0.09468 C 0.1288 -0.09931 0.13194 -0.10278 0.13392 -0.10694 C 0.13392 -0.10671 0.13971 -0.11921 0.13971 -0.11898 C 0.1455 -0.12199 0.14302 -0.11968 0.14699 -0.12546 L 0.19692 -0.11319 C 0.19742 -0.10625 0.19758 -0.09931 0.19841 -0.09259 C 0.19857 -0.09051 0.19841 -0.08704 0.19973 -0.08634 C 0.20105 -0.08588 0.20172 -0.08912 0.20271 -0.09051 C 0.20635 -0.10579 0.20271 -0.08843 0.19841 -0.08426 L 0.19394 -0.08032 C 0.18667 -0.06481 0.19527 -0.08449 0.18948 -0.06597 C 0.18882 -0.06366 0.18766 -0.06181 0.18667 -0.05972 C 0.18717 -0.05625 0.18568 -0.05046 0.18816 -0.04954 C 0.19775 -0.04583 0.20486 -0.04977 0.21296 -0.05347 C 0.21147 -0.05417 0.21015 -0.05509 0.20866 -0.05556 C 0.20568 -0.05648 0.20271 -0.05648 0.19973 -0.05764 C 0.19808 -0.05856 0.19676 -0.06019 0.19543 -0.06181 C 0.18717 -0.07199 0.18816 -0.07083 0.18369 -0.08032 C 0.1832 -0.0831 0.1827 -0.08565 0.18221 -0.08843 C 0.18187 -0.09051 0.18072 -0.09236 0.18072 -0.09468 C 0.18072 -0.11528 0.18006 -0.11597 0.18667 -0.1294 C 0.19031 -0.13727 0.19494 -0.14398 0.19841 -0.15208 C 0.19973 -0.15556 0.20105 -0.15903 0.20271 -0.16227 C 0.20403 -0.16458 0.20717 -0.16852 0.20717 -0.16829 L 0.25115 -0.09676 C 0.25115 -0.09792 0.24834 -0.12569 0.25843 -0.12338 C 0.26008 -0.12292 0.26025 -0.11921 0.26141 -0.11713 C 0.26223 -0.11574 0.26322 -0.11435 0.26422 -0.11319 C 0.26521 -0.11042 0.26637 -0.10764 0.26719 -0.10486 C 0.26785 -0.10278 0.26736 -0.09977 0.26868 -0.09861 C 0.27 -0.09769 0.27166 -0.10023 0.27314 -0.10069 C 0.27496 -0.10162 0.27695 -0.10208 0.27893 -0.10278 C 0.2829 -0.10208 0.28703 -0.10301 0.29067 -0.10069 C 0.29199 -0.1 0.29216 -0.09676 0.29216 -0.09468 C 0.29216 -0.0919 0.29728 -0.05764 0.28769 -0.04954 C 0.28637 -0.04838 0.28472 -0.04815 0.2834 -0.04745 C 0.2457 -0.05486 0.27562 -0.04722 0.25396 -0.05556 C 0.24008 -0.06111 0.23975 -0.05856 0.23065 -0.06597 C 0.229 -0.06713 0.22751 -0.06852 0.22619 -0.06991 C 0.22503 -0.0713 0.2242 -0.07269 0.22321 -0.07407 C 0.22271 -0.07616 0.22172 -0.07801 0.22172 -0.08032 C 0.22172 -0.09213 0.22189 -0.09977 0.22619 -0.10903 C 0.23363 -0.12454 0.22553 -0.10324 0.23065 -0.11713 L 0.3244 -0.11713 C 0.32639 -0.11181 0.32804 -0.10602 0.33019 -0.10069 C 0.33085 -0.09907 0.33283 -0.09861 0.33316 -0.09676 C 0.3335 -0.09444 0.3325 -0.09236 0.33168 -0.09051 C 0.33002 -0.08611 0.32837 -0.08171 0.32589 -0.07824 C 0.32391 -0.07546 0.32126 -0.07338 0.31994 -0.06991 L 0.31696 -0.06181 C 0.32804 -0.05787 0.32605 -0.05764 0.34342 -0.06181 C 0.34557 -0.06227 0.34738 -0.06435 0.3492 -0.06597 C 0.35086 -0.06713 0.35466 -0.07199 0.35367 -0.06991 C 0.35267 -0.06782 0.3454 -0.05741 0.34193 -0.05556 C 0.33961 -0.0544 0.33697 -0.0544 0.33465 -0.05347 C 0.33316 -0.05301 0.33168 -0.05231 0.33019 -0.05162 C 0.31498 -0.05417 0.32076 -0.04907 0.31266 -0.06597 C 0.31167 -0.06806 0.31018 -0.06968 0.30969 -0.07199 L 0.30671 -0.08426 C 0.30721 -0.09005 0.30687 -0.10509 0.30969 -0.11319 C 0.31051 -0.11528 0.31134 -0.11759 0.31266 -0.11921 C 0.31382 -0.1206 0.31696 -0.1213 0.31696 -0.12106 L 0.37417 -0.11921 C 0.36987 -0.10718 0.3616 -0.09097 0.36971 -0.07616 C 0.37202 -0.07222 0.37863 -0.08426 0.37863 -0.08403 C 0.37913 -0.08032 0.38012 -0.07616 0.38012 -0.07199 C 0.38012 -0.05185 0.37996 -0.05347 0.37715 -0.0412 C 0.37367 -0.0419 0.36954 -0.04028 0.36689 -0.04329 C 0.34656 -0.06667 0.37285 -0.05648 0.35367 -0.06181 C 0.35119 -0.06528 0.34738 -0.06736 0.34639 -0.07199 C 0.34457 -0.07963 0.34391 -0.08079 0.34342 -0.09051 C 0.34309 -0.09468 0.34342 -0.09861 0.34342 -0.10278 L 0.34342 -0.10255 " pathEditMode="relative" rAng="0" ptsTypes="AAAAAAAAAAAAAAAAAAAAAAAAAAAAAAAAAAAAAAAAAAAAAAAAAAAAAAAAAAAAAAAAAAAAAAAAAAAAAAAAAAAAAAAAAAAAAAAAAAAAAAAAAAAAAAAAAAAAAAAAAAAAAAAAAAAAAAAAAA">
                                      <p:cBhvr>
                                        <p:cTn id="21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73C7C87-CE67-4504-8E00-77D6CF9AE8C7}"/>
              </a:ext>
            </a:extLst>
          </p:cNvPr>
          <p:cNvGrpSpPr/>
          <p:nvPr/>
        </p:nvGrpSpPr>
        <p:grpSpPr>
          <a:xfrm>
            <a:off x="609600" y="2622352"/>
            <a:ext cx="8610600" cy="4401205"/>
            <a:chOff x="609600" y="2622352"/>
            <a:chExt cx="8610600" cy="440120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3ED8772-CAF0-44DA-8C96-634350CC031A}"/>
                </a:ext>
              </a:extLst>
            </p:cNvPr>
            <p:cNvSpPr/>
            <p:nvPr/>
          </p:nvSpPr>
          <p:spPr>
            <a:xfrm>
              <a:off x="609600" y="4495800"/>
              <a:ext cx="609600" cy="6446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C2AE41C-441C-4B02-BC2D-E8DDE5FE6478}"/>
                </a:ext>
              </a:extLst>
            </p:cNvPr>
            <p:cNvSpPr/>
            <p:nvPr/>
          </p:nvSpPr>
          <p:spPr>
            <a:xfrm>
              <a:off x="609600" y="2656370"/>
              <a:ext cx="609600" cy="6446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7C1E0D4-69E8-426D-9798-FFEB17157F6E}"/>
                </a:ext>
              </a:extLst>
            </p:cNvPr>
            <p:cNvSpPr/>
            <p:nvPr/>
          </p:nvSpPr>
          <p:spPr>
            <a:xfrm>
              <a:off x="609600" y="3276600"/>
              <a:ext cx="609600" cy="6446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40080" y="2622352"/>
              <a:ext cx="8580120" cy="440120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1।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কাকে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তা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লিখতে ও বলতে পারবে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;</a:t>
              </a: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২।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গঠন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অনুসারে বাক্য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কত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কি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বলতে পারবে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;</a:t>
              </a:r>
              <a:endParaRPr lang="bn-IN" sz="4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৩।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বিভিন্ন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বাক্যের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উদাহরণ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সহ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সংজ্ঞা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অনুধাবণ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বর্ণনা 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ও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চিহ্নিত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করতে পারবে।</a:t>
              </a: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				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  <a:p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60320" y="388621"/>
            <a:ext cx="4000500" cy="1066446"/>
            <a:chOff x="2438400" y="533400"/>
            <a:chExt cx="3810000" cy="1015663"/>
          </a:xfrm>
        </p:grpSpPr>
        <p:sp>
          <p:nvSpPr>
            <p:cNvPr id="5" name="Rounded Rectangle 4"/>
            <p:cNvSpPr/>
            <p:nvPr/>
          </p:nvSpPr>
          <p:spPr>
            <a:xfrm>
              <a:off x="2971800" y="533400"/>
              <a:ext cx="2895600" cy="101566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9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38400" y="533400"/>
              <a:ext cx="3810000" cy="1011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0060" indent="-480060" algn="ctr"/>
              <a:r>
                <a:rPr lang="bn-BD" sz="63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Down Arrow 3"/>
          <p:cNvSpPr/>
          <p:nvPr/>
        </p:nvSpPr>
        <p:spPr>
          <a:xfrm>
            <a:off x="4240530" y="1447800"/>
            <a:ext cx="800100" cy="446123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9AEE5-F949-43B0-926B-F6C39052E387}"/>
              </a:ext>
            </a:extLst>
          </p:cNvPr>
          <p:cNvSpPr txBox="1"/>
          <p:nvPr/>
        </p:nvSpPr>
        <p:spPr>
          <a:xfrm>
            <a:off x="609600" y="1794158"/>
            <a:ext cx="4889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4200560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070" y="879901"/>
            <a:ext cx="8561070" cy="2144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620" u="sng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62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সম্পুর্ণরূপে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পায়,তখন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" y="340581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8220" y="398341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  ২।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60596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       ৩।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গাইছে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14078"/>
            <a:ext cx="3000375" cy="1680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36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367681" y="3864684"/>
            <a:ext cx="2689473" cy="1012116"/>
          </a:xfrm>
          <a:custGeom>
            <a:avLst/>
            <a:gdLst>
              <a:gd name="connsiteX0" fmla="*/ 0 w 1792141"/>
              <a:gd name="connsiteY0" fmla="*/ 51308 h 513084"/>
              <a:gd name="connsiteX1" fmla="*/ 51308 w 1792141"/>
              <a:gd name="connsiteY1" fmla="*/ 0 h 513084"/>
              <a:gd name="connsiteX2" fmla="*/ 1740833 w 1792141"/>
              <a:gd name="connsiteY2" fmla="*/ 0 h 513084"/>
              <a:gd name="connsiteX3" fmla="*/ 1792141 w 1792141"/>
              <a:gd name="connsiteY3" fmla="*/ 51308 h 513084"/>
              <a:gd name="connsiteX4" fmla="*/ 1792141 w 1792141"/>
              <a:gd name="connsiteY4" fmla="*/ 461776 h 513084"/>
              <a:gd name="connsiteX5" fmla="*/ 1740833 w 1792141"/>
              <a:gd name="connsiteY5" fmla="*/ 513084 h 513084"/>
              <a:gd name="connsiteX6" fmla="*/ 51308 w 1792141"/>
              <a:gd name="connsiteY6" fmla="*/ 513084 h 513084"/>
              <a:gd name="connsiteX7" fmla="*/ 0 w 1792141"/>
              <a:gd name="connsiteY7" fmla="*/ 461776 h 513084"/>
              <a:gd name="connsiteX8" fmla="*/ 0 w 1792141"/>
              <a:gd name="connsiteY8" fmla="*/ 51308 h 5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141" h="513084">
                <a:moveTo>
                  <a:pt x="0" y="51308"/>
                </a:moveTo>
                <a:cubicBezTo>
                  <a:pt x="0" y="22971"/>
                  <a:pt x="22971" y="0"/>
                  <a:pt x="51308" y="0"/>
                </a:cubicBezTo>
                <a:lnTo>
                  <a:pt x="1740833" y="0"/>
                </a:lnTo>
                <a:cubicBezTo>
                  <a:pt x="1769170" y="0"/>
                  <a:pt x="1792141" y="22971"/>
                  <a:pt x="1792141" y="51308"/>
                </a:cubicBezTo>
                <a:lnTo>
                  <a:pt x="1792141" y="461776"/>
                </a:lnTo>
                <a:cubicBezTo>
                  <a:pt x="1792141" y="490113"/>
                  <a:pt x="1769170" y="513084"/>
                  <a:pt x="1740833" y="513084"/>
                </a:cubicBezTo>
                <a:lnTo>
                  <a:pt x="51308" y="513084"/>
                </a:lnTo>
                <a:cubicBezTo>
                  <a:pt x="22971" y="513084"/>
                  <a:pt x="0" y="490113"/>
                  <a:pt x="0" y="461776"/>
                </a:cubicBezTo>
                <a:lnTo>
                  <a:pt x="0" y="51308"/>
                </a:lnTo>
                <a:close/>
              </a:path>
            </a:pathLst>
          </a:custGeom>
          <a:ln w="76200"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3795" tIns="143795" rIns="143795" bIns="143795" numCol="1" spcCol="1270" anchor="ctr" anchorCtr="0">
            <a:noAutofit/>
          </a:bodyPr>
          <a:lstStyle/>
          <a:p>
            <a:pPr algn="ctr" defTabSz="14935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Freeform 7"/>
          <p:cNvSpPr/>
          <p:nvPr/>
        </p:nvSpPr>
        <p:spPr>
          <a:xfrm>
            <a:off x="3040793" y="1778232"/>
            <a:ext cx="3120390" cy="1097442"/>
          </a:xfrm>
          <a:custGeom>
            <a:avLst/>
            <a:gdLst>
              <a:gd name="connsiteX0" fmla="*/ 0 w 2783471"/>
              <a:gd name="connsiteY0" fmla="*/ 76777 h 767773"/>
              <a:gd name="connsiteX1" fmla="*/ 76777 w 2783471"/>
              <a:gd name="connsiteY1" fmla="*/ 0 h 767773"/>
              <a:gd name="connsiteX2" fmla="*/ 2706694 w 2783471"/>
              <a:gd name="connsiteY2" fmla="*/ 0 h 767773"/>
              <a:gd name="connsiteX3" fmla="*/ 2783471 w 2783471"/>
              <a:gd name="connsiteY3" fmla="*/ 76777 h 767773"/>
              <a:gd name="connsiteX4" fmla="*/ 2783471 w 2783471"/>
              <a:gd name="connsiteY4" fmla="*/ 690996 h 767773"/>
              <a:gd name="connsiteX5" fmla="*/ 2706694 w 2783471"/>
              <a:gd name="connsiteY5" fmla="*/ 767773 h 767773"/>
              <a:gd name="connsiteX6" fmla="*/ 76777 w 2783471"/>
              <a:gd name="connsiteY6" fmla="*/ 767773 h 767773"/>
              <a:gd name="connsiteX7" fmla="*/ 0 w 2783471"/>
              <a:gd name="connsiteY7" fmla="*/ 690996 h 767773"/>
              <a:gd name="connsiteX8" fmla="*/ 0 w 2783471"/>
              <a:gd name="connsiteY8" fmla="*/ 76777 h 76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3471" h="767773">
                <a:moveTo>
                  <a:pt x="0" y="76777"/>
                </a:moveTo>
                <a:cubicBezTo>
                  <a:pt x="0" y="34374"/>
                  <a:pt x="34374" y="0"/>
                  <a:pt x="76777" y="0"/>
                </a:cubicBezTo>
                <a:lnTo>
                  <a:pt x="2706694" y="0"/>
                </a:lnTo>
                <a:cubicBezTo>
                  <a:pt x="2749097" y="0"/>
                  <a:pt x="2783471" y="34374"/>
                  <a:pt x="2783471" y="76777"/>
                </a:cubicBezTo>
                <a:lnTo>
                  <a:pt x="2783471" y="690996"/>
                </a:lnTo>
                <a:cubicBezTo>
                  <a:pt x="2783471" y="733399"/>
                  <a:pt x="2749097" y="767773"/>
                  <a:pt x="2706694" y="767773"/>
                </a:cubicBezTo>
                <a:lnTo>
                  <a:pt x="76777" y="767773"/>
                </a:lnTo>
                <a:cubicBezTo>
                  <a:pt x="34374" y="767773"/>
                  <a:pt x="0" y="733399"/>
                  <a:pt x="0" y="690996"/>
                </a:cubicBezTo>
                <a:lnTo>
                  <a:pt x="0" y="76777"/>
                </a:lnTo>
                <a:close/>
              </a:path>
            </a:pathLst>
          </a:custGeom>
          <a:ln w="76200"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633" tIns="199633" rIns="199633" bIns="199633" numCol="1" spcCol="1270" anchor="ctr" anchorCtr="0">
            <a:noAutofit/>
          </a:bodyPr>
          <a:lstStyle/>
          <a:p>
            <a:pPr algn="ctr" defTabSz="20535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44532" y="3854771"/>
            <a:ext cx="2279668" cy="1012116"/>
          </a:xfrm>
          <a:custGeom>
            <a:avLst/>
            <a:gdLst>
              <a:gd name="connsiteX0" fmla="*/ 0 w 1866312"/>
              <a:gd name="connsiteY0" fmla="*/ 51308 h 513084"/>
              <a:gd name="connsiteX1" fmla="*/ 51308 w 1866312"/>
              <a:gd name="connsiteY1" fmla="*/ 0 h 513084"/>
              <a:gd name="connsiteX2" fmla="*/ 1815004 w 1866312"/>
              <a:gd name="connsiteY2" fmla="*/ 0 h 513084"/>
              <a:gd name="connsiteX3" fmla="*/ 1866312 w 1866312"/>
              <a:gd name="connsiteY3" fmla="*/ 51308 h 513084"/>
              <a:gd name="connsiteX4" fmla="*/ 1866312 w 1866312"/>
              <a:gd name="connsiteY4" fmla="*/ 461776 h 513084"/>
              <a:gd name="connsiteX5" fmla="*/ 1815004 w 1866312"/>
              <a:gd name="connsiteY5" fmla="*/ 513084 h 513084"/>
              <a:gd name="connsiteX6" fmla="*/ 51308 w 1866312"/>
              <a:gd name="connsiteY6" fmla="*/ 513084 h 513084"/>
              <a:gd name="connsiteX7" fmla="*/ 0 w 1866312"/>
              <a:gd name="connsiteY7" fmla="*/ 461776 h 513084"/>
              <a:gd name="connsiteX8" fmla="*/ 0 w 1866312"/>
              <a:gd name="connsiteY8" fmla="*/ 51308 h 5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12" h="513084">
                <a:moveTo>
                  <a:pt x="0" y="51308"/>
                </a:moveTo>
                <a:cubicBezTo>
                  <a:pt x="0" y="22971"/>
                  <a:pt x="22971" y="0"/>
                  <a:pt x="51308" y="0"/>
                </a:cubicBezTo>
                <a:lnTo>
                  <a:pt x="1815004" y="0"/>
                </a:lnTo>
                <a:cubicBezTo>
                  <a:pt x="1843341" y="0"/>
                  <a:pt x="1866312" y="22971"/>
                  <a:pt x="1866312" y="51308"/>
                </a:cubicBezTo>
                <a:lnTo>
                  <a:pt x="1866312" y="461776"/>
                </a:lnTo>
                <a:cubicBezTo>
                  <a:pt x="1866312" y="490113"/>
                  <a:pt x="1843341" y="513084"/>
                  <a:pt x="1815004" y="513084"/>
                </a:cubicBezTo>
                <a:lnTo>
                  <a:pt x="51308" y="513084"/>
                </a:lnTo>
                <a:cubicBezTo>
                  <a:pt x="22971" y="513084"/>
                  <a:pt x="0" y="490113"/>
                  <a:pt x="0" y="461776"/>
                </a:cubicBezTo>
                <a:lnTo>
                  <a:pt x="0" y="51308"/>
                </a:lnTo>
                <a:close/>
              </a:path>
            </a:pathLst>
          </a:custGeom>
          <a:ln w="76200"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3795" tIns="143795" rIns="143795" bIns="143795" numCol="1" spcCol="1270" anchor="ctr" anchorCtr="0">
            <a:noAutofit/>
          </a:bodyPr>
          <a:lstStyle/>
          <a:p>
            <a:pPr algn="ctr" defTabSz="14935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Freeform 9"/>
          <p:cNvSpPr/>
          <p:nvPr/>
        </p:nvSpPr>
        <p:spPr>
          <a:xfrm>
            <a:off x="6324600" y="3824290"/>
            <a:ext cx="2828116" cy="1012116"/>
          </a:xfrm>
          <a:custGeom>
            <a:avLst/>
            <a:gdLst>
              <a:gd name="connsiteX0" fmla="*/ 0 w 2315315"/>
              <a:gd name="connsiteY0" fmla="*/ 51308 h 513084"/>
              <a:gd name="connsiteX1" fmla="*/ 51308 w 2315315"/>
              <a:gd name="connsiteY1" fmla="*/ 0 h 513084"/>
              <a:gd name="connsiteX2" fmla="*/ 2264007 w 2315315"/>
              <a:gd name="connsiteY2" fmla="*/ 0 h 513084"/>
              <a:gd name="connsiteX3" fmla="*/ 2315315 w 2315315"/>
              <a:gd name="connsiteY3" fmla="*/ 51308 h 513084"/>
              <a:gd name="connsiteX4" fmla="*/ 2315315 w 2315315"/>
              <a:gd name="connsiteY4" fmla="*/ 461776 h 513084"/>
              <a:gd name="connsiteX5" fmla="*/ 2264007 w 2315315"/>
              <a:gd name="connsiteY5" fmla="*/ 513084 h 513084"/>
              <a:gd name="connsiteX6" fmla="*/ 51308 w 2315315"/>
              <a:gd name="connsiteY6" fmla="*/ 513084 h 513084"/>
              <a:gd name="connsiteX7" fmla="*/ 0 w 2315315"/>
              <a:gd name="connsiteY7" fmla="*/ 461776 h 513084"/>
              <a:gd name="connsiteX8" fmla="*/ 0 w 2315315"/>
              <a:gd name="connsiteY8" fmla="*/ 51308 h 5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5315" h="513084">
                <a:moveTo>
                  <a:pt x="0" y="51308"/>
                </a:moveTo>
                <a:cubicBezTo>
                  <a:pt x="0" y="22971"/>
                  <a:pt x="22971" y="0"/>
                  <a:pt x="51308" y="0"/>
                </a:cubicBezTo>
                <a:lnTo>
                  <a:pt x="2264007" y="0"/>
                </a:lnTo>
                <a:cubicBezTo>
                  <a:pt x="2292344" y="0"/>
                  <a:pt x="2315315" y="22971"/>
                  <a:pt x="2315315" y="51308"/>
                </a:cubicBezTo>
                <a:lnTo>
                  <a:pt x="2315315" y="461776"/>
                </a:lnTo>
                <a:cubicBezTo>
                  <a:pt x="2315315" y="490113"/>
                  <a:pt x="2292344" y="513084"/>
                  <a:pt x="2264007" y="513084"/>
                </a:cubicBezTo>
                <a:lnTo>
                  <a:pt x="51308" y="513084"/>
                </a:lnTo>
                <a:cubicBezTo>
                  <a:pt x="22971" y="513084"/>
                  <a:pt x="0" y="490113"/>
                  <a:pt x="0" y="461776"/>
                </a:cubicBezTo>
                <a:lnTo>
                  <a:pt x="0" y="51308"/>
                </a:lnTo>
                <a:close/>
              </a:path>
            </a:pathLst>
          </a:custGeom>
          <a:ln w="76200"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3795" tIns="143795" rIns="143795" bIns="143795" numCol="1" spcCol="1270" anchor="ctr" anchorCtr="0">
            <a:noAutofit/>
          </a:bodyPr>
          <a:lstStyle/>
          <a:p>
            <a:pPr algn="ctr" defTabSz="14935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00550" y="2894651"/>
            <a:ext cx="0" cy="473998"/>
          </a:xfrm>
          <a:prstGeom prst="straightConnector1">
            <a:avLst/>
          </a:prstGeom>
          <a:ln w="76200">
            <a:tailEnd type="triangle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82519" y="3374711"/>
            <a:ext cx="0" cy="473998"/>
          </a:xfrm>
          <a:prstGeom prst="straightConnector1">
            <a:avLst/>
          </a:prstGeom>
          <a:ln w="76200">
            <a:tailEnd type="triangle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00550" y="3394718"/>
            <a:ext cx="0" cy="473998"/>
          </a:xfrm>
          <a:prstGeom prst="straightConnector1">
            <a:avLst/>
          </a:prstGeom>
          <a:ln w="76200">
            <a:tailEnd type="triangle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666892" y="3366524"/>
            <a:ext cx="0" cy="473998"/>
          </a:xfrm>
          <a:prstGeom prst="straightConnector1">
            <a:avLst/>
          </a:prstGeom>
          <a:ln w="76200">
            <a:tailEnd type="triangle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60220" y="3352800"/>
            <a:ext cx="5920740" cy="0"/>
          </a:xfrm>
          <a:prstGeom prst="line">
            <a:avLst/>
          </a:prstGeom>
          <a:ln w="762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988E396-66D8-4704-BA63-BF9C5EE14F6A}"/>
              </a:ext>
            </a:extLst>
          </p:cNvPr>
          <p:cNvSpPr/>
          <p:nvPr/>
        </p:nvSpPr>
        <p:spPr>
          <a:xfrm>
            <a:off x="853910" y="544253"/>
            <a:ext cx="5513048" cy="707886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255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1391</TotalTime>
  <Words>573</Words>
  <Application>Microsoft Office PowerPoint</Application>
  <PresentationFormat>Custom</PresentationFormat>
  <Paragraphs>100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Corbel</vt:lpstr>
      <vt:lpstr>NikoshBAN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সকলকে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184</cp:revision>
  <dcterms:created xsi:type="dcterms:W3CDTF">2019-07-25T13:18:10Z</dcterms:created>
  <dcterms:modified xsi:type="dcterms:W3CDTF">2020-09-19T05:47:56Z</dcterms:modified>
</cp:coreProperties>
</file>