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9CAB4-3748-4CEA-A1C9-5984C74ED1C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160F-5C4C-4FCF-A3DC-A16C054A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26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নং-১-স্বাগতম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1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নং-১০-ধান,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ভূট্টা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দানা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খাদ্য।এই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পাই।এনিমেশনের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90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নং-১১-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যেমনঃতিল,সূর্যমুখী,সরিষা,তিষি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এ-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08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১২-মসুর,মুগ,মাষকলাই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এ-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31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নং-১৩-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শীতকালের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সবজির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01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নং-১৪-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গ্রীষ্ম ও বর্ষাকালের সবজি</a:t>
            </a:r>
            <a:r>
              <a:rPr lang="en-US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সবজির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36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নং-১৫-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মৌসুমী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বারোমাসি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37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নং-১৬-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14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নং-১৭-এই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চাষযোগ্য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9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নং-১৮-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আমিষের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মাছকে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রূপালী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মাথাপিছু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16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নং-১৯-এই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দুধ,মাংস।পশু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হালচাষ,পণ্য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নেওয়ার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থাকি,এর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80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নং-২-পরিচয়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95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নং-২০-এই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পালন,পালন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ডিম,মাংস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96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নং-২১-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বনায়নের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সংগা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এলাকাটি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গাছ-পালা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আচ্ছাদিত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আচ্ছাদিত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এলাকাই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পদ্ধিতিতে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বনায়ন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নিবিড়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94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নং-২২-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053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নং-২৩-শিক্ষক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কর্মপত্র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74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নং-২৪-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681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নং-২৫-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869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mtClean="0">
                <a:latin typeface="NikoshBAN" pitchFamily="2" charset="0"/>
                <a:cs typeface="NikoshBAN" pitchFamily="2" charset="0"/>
              </a:rPr>
              <a:t> নং-২৬-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291D5-7555-49A8-BE46-39A491A67482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10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নং-৩-শিক্ষক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–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ছবি।শিক্ষার্থীদের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ফলাই,পুকুরে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আমিষের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পশু-পাখি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রক্ষায়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গাছ-পালা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লাগিয়ে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বনায়ন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করি।এভাবে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আসব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পাঠ-ফসল,মৎস্য,পশু-পাখি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বনায়ন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FD5E8-70D8-4B0C-B5EE-2A39FF045E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03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72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নং-৫-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70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নং-৬-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1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নং-৭-ফসলের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79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নং-৮-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ফলানো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19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নং-৯-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ফলানো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4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CBEA-6946-4182-9ACC-B76E2EB6D26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292C-E428-458E-9559-DADDEE17B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47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CBEA-6946-4182-9ACC-B76E2EB6D26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292C-E428-458E-9559-DADDEE17B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2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CBEA-6946-4182-9ACC-B76E2EB6D26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292C-E428-458E-9559-DADDEE17B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7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CBEA-6946-4182-9ACC-B76E2EB6D26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292C-E428-458E-9559-DADDEE17B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2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CBEA-6946-4182-9ACC-B76E2EB6D26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292C-E428-458E-9559-DADDEE17B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9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CBEA-6946-4182-9ACC-B76E2EB6D26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292C-E428-458E-9559-DADDEE17B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1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CBEA-6946-4182-9ACC-B76E2EB6D26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292C-E428-458E-9559-DADDEE17B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6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CBEA-6946-4182-9ACC-B76E2EB6D26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292C-E428-458E-9559-DADDEE17B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CBEA-6946-4182-9ACC-B76E2EB6D26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292C-E428-458E-9559-DADDEE17B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4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CBEA-6946-4182-9ACC-B76E2EB6D26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292C-E428-458E-9559-DADDEE17B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7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CBEA-6946-4182-9ACC-B76E2EB6D26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292C-E428-458E-9559-DADDEE17B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7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CBEA-6946-4182-9ACC-B76E2EB6D26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F292C-E428-458E-9559-DADDEE17B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5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12" Type="http://schemas.openxmlformats.org/officeDocument/2006/relationships/image" Target="../media/image7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80.png"/><Relationship Id="rId7" Type="http://schemas.microsoft.com/office/2007/relationships/hdphoto" Target="../media/hdphoto3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microsoft.com/office/2007/relationships/hdphoto" Target="../media/hdphoto2.wdp"/><Relationship Id="rId9" Type="http://schemas.openxmlformats.org/officeDocument/2006/relationships/image" Target="../media/image8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jpeg"/><Relationship Id="rId4" Type="http://schemas.openxmlformats.org/officeDocument/2006/relationships/image" Target="../media/image8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830760"/>
            <a:ext cx="45720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1600200"/>
            <a:ext cx="8610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5072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agriculture\images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5734" y="1535860"/>
            <a:ext cx="1947333" cy="175260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sp3d>
            <a:bevelT prst="slope"/>
          </a:sp3d>
        </p:spPr>
      </p:pic>
      <p:pic>
        <p:nvPicPr>
          <p:cNvPr id="1030" name="Picture 6" descr="D:\agriculture\class 6\corn_gurd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0" y="1584122"/>
            <a:ext cx="1961092" cy="175260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sp3d>
            <a:bevelT prst="slope"/>
          </a:sp3d>
        </p:spPr>
      </p:pic>
      <p:sp>
        <p:nvSpPr>
          <p:cNvPr id="32" name="Rectangle 31"/>
          <p:cNvSpPr/>
          <p:nvPr/>
        </p:nvSpPr>
        <p:spPr>
          <a:xfrm>
            <a:off x="2362200" y="3429000"/>
            <a:ext cx="6096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146132" y="3429000"/>
            <a:ext cx="6836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ভুট্টা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6" name="Oval 65"/>
          <p:cNvSpPr/>
          <p:nvPr/>
        </p:nvSpPr>
        <p:spPr>
          <a:xfrm>
            <a:off x="8077200" y="4648201"/>
            <a:ext cx="1600200" cy="1828799"/>
          </a:xfrm>
          <a:prstGeom prst="ellipse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8245484" y="5112604"/>
            <a:ext cx="1279516" cy="830997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agriculture\class 6\file (21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552591"/>
            <a:ext cx="2020614" cy="175260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sp3d>
            <a:bevelT prst="slope"/>
          </a:sp3d>
        </p:spPr>
      </p:pic>
      <p:sp>
        <p:nvSpPr>
          <p:cNvPr id="18" name="Rectangle 17"/>
          <p:cNvSpPr/>
          <p:nvPr/>
        </p:nvSpPr>
        <p:spPr>
          <a:xfrm>
            <a:off x="3771900" y="4464269"/>
            <a:ext cx="2667000" cy="1981200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সব ফসল থেকে আমরা কি পাই?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19800" y="3439180"/>
            <a:ext cx="53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গম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7200" y="381001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দানা জাতীয় খাদ্য 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057900" y="5528101"/>
            <a:ext cx="1790700" cy="34498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19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4" grpId="0"/>
      <p:bldP spid="66" grpId="0" animBg="1"/>
      <p:bldP spid="72" grpId="0"/>
      <p:bldP spid="18" grpId="0" animBg="1"/>
      <p:bldP spid="1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53400" y="4409182"/>
            <a:ext cx="23622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স্নেহ জাতীয়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agriculture\class 6\তিল তে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4688" y="1207430"/>
            <a:ext cx="1885950" cy="1626963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</p:pic>
      <p:pic>
        <p:nvPicPr>
          <p:cNvPr id="2051" name="Picture 3" descr="D:\agriculture\class 6\সুর্যমখি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217099"/>
            <a:ext cx="2011954" cy="1653273"/>
          </a:xfrm>
          <a:prstGeom prst="rect">
            <a:avLst/>
          </a:prstGeom>
          <a:noFill/>
          <a:ln>
            <a:solidFill>
              <a:srgbClr val="FFFF00"/>
            </a:solidFill>
          </a:ln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</p:pic>
      <p:pic>
        <p:nvPicPr>
          <p:cNvPr id="2053" name="Picture 5" descr="D:\agriculture\সরিষা তেল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1" y="1218149"/>
            <a:ext cx="2031813" cy="1664835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</p:pic>
      <p:pic>
        <p:nvPicPr>
          <p:cNvPr id="2054" name="Picture 6" descr="D:\agriculture\class 6\tiSHi te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75278" y="1219200"/>
            <a:ext cx="2031813" cy="1676400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</p:pic>
      <p:sp>
        <p:nvSpPr>
          <p:cNvPr id="19" name="Rectangle 18"/>
          <p:cNvSpPr/>
          <p:nvPr/>
        </p:nvSpPr>
        <p:spPr>
          <a:xfrm>
            <a:off x="2094522" y="2971801"/>
            <a:ext cx="724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তিল</a:t>
            </a:r>
            <a:endParaRPr lang="en-US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19601" y="2996626"/>
            <a:ext cx="10647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সূর্যমুখী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66097" y="2971801"/>
            <a:ext cx="9573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সরিষা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19964" y="2965095"/>
            <a:ext cx="8098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তিষি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35003" y="4492020"/>
            <a:ext cx="3649312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সব তেল জাতীয় ফসল থেকে আমরা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পাই?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4536" y="144960"/>
            <a:ext cx="3402664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 জাতীয় ফসল</a:t>
            </a:r>
            <a:endParaRPr 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>
            <a:endCxn id="15" idx="1"/>
          </p:cNvCxnSpPr>
          <p:nvPr/>
        </p:nvCxnSpPr>
        <p:spPr>
          <a:xfrm>
            <a:off x="5791200" y="4947791"/>
            <a:ext cx="2362200" cy="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41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22" grpId="0"/>
      <p:bldP spid="17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griculture\class 6\মসুর ডা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0540" y="1590865"/>
            <a:ext cx="2416661" cy="1743075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sp3d>
            <a:bevelT prst="slope"/>
          </a:sp3d>
        </p:spPr>
      </p:pic>
      <p:sp>
        <p:nvSpPr>
          <p:cNvPr id="6" name="Rectangle 5"/>
          <p:cNvSpPr/>
          <p:nvPr/>
        </p:nvSpPr>
        <p:spPr>
          <a:xfrm>
            <a:off x="2363807" y="3510363"/>
            <a:ext cx="13901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মসুর ডাল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D:\agriculture\class 6\মুগ ডা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4654" y="1606733"/>
            <a:ext cx="2408147" cy="175260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sp3d>
            <a:bevelT prst="slope"/>
          </a:sp3d>
        </p:spPr>
      </p:pic>
      <p:pic>
        <p:nvPicPr>
          <p:cNvPr id="1028" name="Picture 4" descr="D:\agriculture\class 6\মাশকলাই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1597208"/>
            <a:ext cx="2438400" cy="177165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sp3d>
            <a:bevelT prst="slope"/>
          </a:sp3d>
        </p:spPr>
      </p:pic>
      <p:sp>
        <p:nvSpPr>
          <p:cNvPr id="9" name="Rectangle 8"/>
          <p:cNvSpPr/>
          <p:nvPr/>
        </p:nvSpPr>
        <p:spPr>
          <a:xfrm>
            <a:off x="5086667" y="3528619"/>
            <a:ext cx="11817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মুগ ডাল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80508" y="3530026"/>
            <a:ext cx="14221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মাষকলাই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96200" y="5402409"/>
            <a:ext cx="2819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আমিষ সরবরাহ করে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81080" y="5373459"/>
            <a:ext cx="2819401" cy="914400"/>
          </a:xfrm>
          <a:prstGeom prst="rect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সব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আমরা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পাই?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00480" y="228601"/>
            <a:ext cx="309572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 জাতীয় খাদ্য</a:t>
            </a:r>
            <a:endParaRPr 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54654" y="5694795"/>
            <a:ext cx="2789147" cy="0"/>
          </a:xfrm>
          <a:prstGeom prst="straightConnector1">
            <a:avLst/>
          </a:prstGeom>
          <a:ln w="7620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43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5" grpId="0" animBg="1"/>
      <p:bldP spid="16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agriculture\class 6\kris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5102" y="310569"/>
            <a:ext cx="2173898" cy="17081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075" name="Picture 3" descr="D:\agriculture\class 6\potatoo_kh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4648200"/>
            <a:ext cx="2667000" cy="1828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076" name="Picture 4" descr="D:\agriculture\class 6\লাউ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22628" y="304800"/>
            <a:ext cx="2240573" cy="1676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077" name="Picture 5" descr="D:\agriculture\class 6\01-3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1" y="304801"/>
            <a:ext cx="2247899" cy="16763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078" name="Picture 6" descr="D:\agriculture\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1" y="4705350"/>
            <a:ext cx="2466975" cy="17716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080" name="Picture 8" descr="D:\agriculture\class 6\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3401" y="4724400"/>
            <a:ext cx="2200275" cy="1752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12" name="Straight Arrow Connector 11"/>
          <p:cNvCxnSpPr/>
          <p:nvPr/>
        </p:nvCxnSpPr>
        <p:spPr>
          <a:xfrm rot="10800000">
            <a:off x="3276600" y="1371600"/>
            <a:ext cx="17526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686300" y="1485900"/>
            <a:ext cx="15240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029200" y="1219200"/>
            <a:ext cx="41148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590800" y="3810001"/>
            <a:ext cx="2362200" cy="9524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4686300" y="4076700"/>
            <a:ext cx="19050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953000" y="3810000"/>
            <a:ext cx="381000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8458200" y="2133600"/>
            <a:ext cx="2209800" cy="2057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686800" y="2438400"/>
            <a:ext cx="1981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ও খনিজ পদার্থ পেয়ে থাকি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6" name="Straight Arrow Connector 45"/>
          <p:cNvCxnSpPr>
            <a:stCxn id="2" idx="3"/>
          </p:cNvCxnSpPr>
          <p:nvPr/>
        </p:nvCxnSpPr>
        <p:spPr>
          <a:xfrm flipV="1">
            <a:off x="6843834" y="2743200"/>
            <a:ext cx="2223967" cy="4447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057401" y="381000"/>
            <a:ext cx="1888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ফুলকপি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317538" y="524470"/>
            <a:ext cx="1997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বাঁধাকপি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610601" y="457200"/>
            <a:ext cx="1034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লাউ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05001" y="5029201"/>
            <a:ext cx="9484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আলু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923689" y="5638801"/>
            <a:ext cx="9274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শিম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824240" y="5410201"/>
            <a:ext cx="14954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টমেটো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953000" y="4114800"/>
            <a:ext cx="5715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সব সবজি থেকে আমরা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পাই?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81401" y="2895601"/>
            <a:ext cx="326243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শীতকালের প্রধান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23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9" grpId="0"/>
      <p:bldP spid="50" grpId="0"/>
      <p:bldP spid="51" grpId="0"/>
      <p:bldP spid="52" grpId="0"/>
      <p:bldP spid="53" grpId="0"/>
      <p:bldP spid="54" grpId="0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agriculture\class 6\0b182322cd4aa152cb1f2b3e54d2744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838200"/>
            <a:ext cx="1752600" cy="1752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099" name="Picture 3" descr="D:\agriculture\class 6\jhing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1810" y="848480"/>
            <a:ext cx="1741390" cy="17423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100" name="Picture 4" descr="D:\agriculture\class 6\images (3)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8789" y="845989"/>
            <a:ext cx="1744811" cy="17448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101" name="Picture 5" descr="D:\agriculture\class 6\ur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4572001"/>
            <a:ext cx="1752600" cy="17423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102" name="Picture 6" descr="D:\agriculture\class 6\sabzi-1444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74794" y="4529960"/>
            <a:ext cx="1854607" cy="18039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103" name="Picture 7" descr="D:\agriculture\class 6\Poto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7201" y="4530674"/>
            <a:ext cx="1752599" cy="17652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9" name="Rectangle 8"/>
          <p:cNvSpPr/>
          <p:nvPr/>
        </p:nvSpPr>
        <p:spPr>
          <a:xfrm>
            <a:off x="2318658" y="6328637"/>
            <a:ext cx="11865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 কুমড়া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1" y="6320136"/>
            <a:ext cx="7312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করলা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16529" y="6320136"/>
            <a:ext cx="6383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পটল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65456" y="2683218"/>
            <a:ext cx="6543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ঝিঙা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05423" y="2662536"/>
            <a:ext cx="8755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চিচিঙ্গা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57031" y="2667001"/>
            <a:ext cx="5982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কুশি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828800" y="3352800"/>
            <a:ext cx="5715000" cy="914400"/>
          </a:xfrm>
          <a:prstGeom prst="rect">
            <a:avLst/>
          </a:prstGeom>
          <a:scene3d>
            <a:camera prst="perspectiveRelaxed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সব সবজি থেকে আমরা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পাই?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83673" y="152401"/>
            <a:ext cx="3259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গ্রীষ্ম ও বর্ষাকালের সবজি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14604" y="3209836"/>
            <a:ext cx="1563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ও খনিজ পদার্থ পেয়ে থাকি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66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44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agriculture\z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00256" y="381000"/>
            <a:ext cx="1734344" cy="20678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126" name="Picture 6" descr="D:\agriculture\class 6\Photo_563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1064" y="381001"/>
            <a:ext cx="4118560" cy="20500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Rectangle 4"/>
          <p:cNvSpPr/>
          <p:nvPr/>
        </p:nvSpPr>
        <p:spPr>
          <a:xfrm>
            <a:off x="2133601" y="2514601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50078" y="2514601"/>
            <a:ext cx="5405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লিচু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6386" y="2514601"/>
            <a:ext cx="5838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63000" y="2514601"/>
            <a:ext cx="7906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কাঠাল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036473" y="1365793"/>
            <a:ext cx="19960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মৌসুমী ফল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agriculture\class 6\330px-Cocos_nucifera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2531" y="4495800"/>
            <a:ext cx="2392735" cy="1828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7" name="Picture 2" descr="D:\agriculture\class 6\পেপে_146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4495800"/>
            <a:ext cx="2457450" cy="1828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8" name="Picture 3" descr="D:\agriculture\class 6\banana-tree_12374.jpg"/>
          <p:cNvPicPr>
            <a:picLocks noChangeAspect="1" noChangeArrowheads="1"/>
          </p:cNvPicPr>
          <p:nvPr/>
        </p:nvPicPr>
        <p:blipFill rotWithShape="1">
          <a:blip r:embed="rId7"/>
          <a:srcRect l="29878" r="22753"/>
          <a:stretch/>
        </p:blipFill>
        <p:spPr bwMode="auto">
          <a:xfrm>
            <a:off x="1698996" y="4493566"/>
            <a:ext cx="2059279" cy="18287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3" name="Rectangle 62"/>
          <p:cNvSpPr/>
          <p:nvPr/>
        </p:nvSpPr>
        <p:spPr>
          <a:xfrm>
            <a:off x="2047489" y="6322365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কলা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344616" y="6338523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পেপে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505505" y="6322364"/>
            <a:ext cx="10342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নারিকেল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181601" y="3581400"/>
            <a:ext cx="24593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বারোমাসি ফল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848600" y="3124200"/>
            <a:ext cx="2667000" cy="914400"/>
          </a:xfrm>
          <a:prstGeom prst="rect">
            <a:avLst/>
          </a:prstGeom>
          <a:scene3d>
            <a:camera prst="perspectiveRelaxed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ও খনিজ পদার্থ পেয়ে থাকি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828800" y="2976266"/>
            <a:ext cx="3048000" cy="1007155"/>
          </a:xfrm>
          <a:prstGeom prst="rect">
            <a:avLst/>
          </a:prstGeom>
          <a:scene3d>
            <a:camera prst="perspectiveRelaxed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সব ফল থেকে আমরা কি পাই?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45" grpId="0"/>
      <p:bldP spid="63" grpId="0"/>
      <p:bldP spid="64" grpId="0"/>
      <p:bldP spid="65" grpId="0"/>
      <p:bldP spid="77" grpId="0"/>
      <p:bldP spid="78" grpId="0" animBg="1"/>
      <p:bldP spid="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78402" y="235804"/>
            <a:ext cx="26244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22860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উপাদানই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।”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81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agriculture\class 6\cirrhinus-cirrhos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957098"/>
            <a:ext cx="2743200" cy="1352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Rectangle 2"/>
          <p:cNvSpPr/>
          <p:nvPr/>
        </p:nvSpPr>
        <p:spPr>
          <a:xfrm>
            <a:off x="2037636" y="2328042"/>
            <a:ext cx="11673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মৃগেল মাছ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D:\agriculture\class 6\catla-catla-cat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1" y="957098"/>
            <a:ext cx="2711669" cy="1352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Rectangle 4"/>
          <p:cNvSpPr/>
          <p:nvPr/>
        </p:nvSpPr>
        <p:spPr>
          <a:xfrm>
            <a:off x="5410200" y="2346435"/>
            <a:ext cx="12731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কাতলা মাছ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8" descr="D:\agriculture\class 6\rohu-labeo-rohita.jpg"/>
          <p:cNvPicPr>
            <a:picLocks noChangeAspect="1" noChangeArrowheads="1"/>
          </p:cNvPicPr>
          <p:nvPr/>
        </p:nvPicPr>
        <p:blipFill rotWithShape="1">
          <a:blip r:embed="rId5"/>
          <a:srcRect t="7835" r="4521" b="17731"/>
          <a:stretch/>
        </p:blipFill>
        <p:spPr bwMode="auto">
          <a:xfrm>
            <a:off x="7543800" y="957098"/>
            <a:ext cx="2743200" cy="1352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Rectangle 6"/>
          <p:cNvSpPr/>
          <p:nvPr/>
        </p:nvSpPr>
        <p:spPr>
          <a:xfrm>
            <a:off x="8636123" y="2346435"/>
            <a:ext cx="9092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রুই মাছ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88088" y="76200"/>
            <a:ext cx="4998712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চাষযোগ্য মাছ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6" descr="D:\agriculture\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1" y="3048000"/>
            <a:ext cx="2735317" cy="13018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0" name="Rectangle 9"/>
          <p:cNvSpPr/>
          <p:nvPr/>
        </p:nvSpPr>
        <p:spPr>
          <a:xfrm>
            <a:off x="2362201" y="4419601"/>
            <a:ext cx="12057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থাইপাঙ্গাস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D:\agriculture\class 6\5c.jpg"/>
          <p:cNvPicPr>
            <a:picLocks noChangeAspect="1" noChangeArrowheads="1"/>
          </p:cNvPicPr>
          <p:nvPr/>
        </p:nvPicPr>
        <p:blipFill rotWithShape="1">
          <a:blip r:embed="rId7"/>
          <a:srcRect l="872" t="6765" b="11537"/>
          <a:stretch/>
        </p:blipFill>
        <p:spPr bwMode="auto">
          <a:xfrm>
            <a:off x="4648201" y="3050686"/>
            <a:ext cx="2743199" cy="12991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2" name="Rectangle 11"/>
          <p:cNvSpPr/>
          <p:nvPr/>
        </p:nvSpPr>
        <p:spPr>
          <a:xfrm>
            <a:off x="5330612" y="4419601"/>
            <a:ext cx="13468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সিলভারকার্প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4" descr="D:\agriculture\class 6\thai-punti-barbonymus-gonio.jpg"/>
          <p:cNvPicPr>
            <a:picLocks noChangeAspect="1" noChangeArrowheads="1"/>
          </p:cNvPicPr>
          <p:nvPr/>
        </p:nvPicPr>
        <p:blipFill rotWithShape="1">
          <a:blip r:embed="rId8"/>
          <a:srcRect r="1647" b="12048"/>
          <a:stretch/>
        </p:blipFill>
        <p:spPr bwMode="auto">
          <a:xfrm>
            <a:off x="7620001" y="3053256"/>
            <a:ext cx="2667000" cy="12965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4" name="Rectangle 13"/>
          <p:cNvSpPr/>
          <p:nvPr/>
        </p:nvSpPr>
        <p:spPr>
          <a:xfrm>
            <a:off x="8266631" y="4440622"/>
            <a:ext cx="12795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ড়পুঁটি মাছ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5" descr="D:\agriculture\class 6\31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76400" y="4953001"/>
            <a:ext cx="2743200" cy="12965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6" name="Rectangle 15"/>
          <p:cNvSpPr/>
          <p:nvPr/>
        </p:nvSpPr>
        <p:spPr>
          <a:xfrm>
            <a:off x="2192282" y="6286366"/>
            <a:ext cx="15456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তেলাপিয়া মাছ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7" descr="D:\agriculture\images.jpg"/>
          <p:cNvPicPr>
            <a:picLocks noChangeAspect="1" noChangeArrowheads="1"/>
          </p:cNvPicPr>
          <p:nvPr/>
        </p:nvPicPr>
        <p:blipFill rotWithShape="1">
          <a:blip r:embed="rId10"/>
          <a:srcRect b="10344"/>
          <a:stretch/>
        </p:blipFill>
        <p:spPr bwMode="auto">
          <a:xfrm>
            <a:off x="4648201" y="4953001"/>
            <a:ext cx="2735317" cy="13333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8" name="Rectangle 17"/>
          <p:cNvSpPr/>
          <p:nvPr/>
        </p:nvSpPr>
        <p:spPr>
          <a:xfrm>
            <a:off x="5498281" y="6307387"/>
            <a:ext cx="7489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চিংড়ি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23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 animBg="1"/>
      <p:bldP spid="10" grpId="0"/>
      <p:bldP spid="12" grpId="0"/>
      <p:bldP spid="14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griculture\class 6\fish_bangla_204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1" y="2286000"/>
            <a:ext cx="1996633" cy="16265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ctangle 3"/>
          <p:cNvSpPr/>
          <p:nvPr/>
        </p:nvSpPr>
        <p:spPr>
          <a:xfrm>
            <a:off x="2133601" y="3987226"/>
            <a:ext cx="12346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19600" y="2489683"/>
            <a:ext cx="1219200" cy="1219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রুপালী সম্পদ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10000" y="3067752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00400" y="533400"/>
            <a:ext cx="13716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আমিষের প্রধান উৎস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438400" y="1371600"/>
            <a:ext cx="617316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48200" y="8382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10200" y="533400"/>
            <a:ext cx="2133600" cy="1295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আমিষের সিংহভাগ (৬০%)পাই মাছ থেকে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620000" y="836612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382000" y="457200"/>
            <a:ext cx="2133600" cy="1447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তাই আমাদেরকে বলা হয় মাছে-ভাতে বাঙালি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28800" y="5486400"/>
            <a:ext cx="31623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বর্তমানে দৈনিক  মাথাপিছু মাছের চাহিদা ৫৬ গ্রাম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181600" y="59436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075157" y="5524500"/>
            <a:ext cx="2438400" cy="838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বর্তমানে পেয়ে থাকি ৫২ গ্রাম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>
            <a:stCxn id="4" idx="2"/>
          </p:cNvCxnSpPr>
          <p:nvPr/>
        </p:nvCxnSpPr>
        <p:spPr>
          <a:xfrm>
            <a:off x="2750917" y="4572000"/>
            <a:ext cx="922116" cy="83820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29400" y="3893404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চিংড়িসহ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রপ্তানি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 descr="D:\class six chapter 2\agriculture\class 6\image_50_66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043" y="2499122"/>
            <a:ext cx="1711818" cy="13108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5638800" y="3048000"/>
            <a:ext cx="1066800" cy="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TextBox 2052"/>
          <p:cNvSpPr txBox="1"/>
          <p:nvPr/>
        </p:nvSpPr>
        <p:spPr>
          <a:xfrm>
            <a:off x="5638801" y="2514888"/>
            <a:ext cx="67036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কারন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D:\class six chapter 2\agriculture\8 class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089" y="2455722"/>
            <a:ext cx="1724984" cy="13976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10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  <p:bldP spid="22" grpId="0" animBg="1"/>
      <p:bldP spid="34" grpId="0" animBg="1"/>
      <p:bldP spid="35" grpId="0" animBg="1"/>
      <p:bldP spid="42" grpId="0" animBg="1"/>
      <p:bldP spid="19" grpId="0"/>
      <p:bldP spid="20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griculture\class 6\file (15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9057" y="625061"/>
            <a:ext cx="1967143" cy="1448371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sp3d>
            <a:bevelT prst="slope"/>
          </a:sp3d>
        </p:spPr>
      </p:pic>
      <p:sp>
        <p:nvSpPr>
          <p:cNvPr id="3" name="Rectangle 2"/>
          <p:cNvSpPr/>
          <p:nvPr/>
        </p:nvSpPr>
        <p:spPr>
          <a:xfrm>
            <a:off x="2383736" y="2056871"/>
            <a:ext cx="4716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গরু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D:\agriculture\class 6\download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0282" y="617006"/>
            <a:ext cx="1713318" cy="1417754"/>
          </a:xfrm>
          <a:prstGeom prst="rect">
            <a:avLst/>
          </a:prstGeom>
          <a:noFill/>
          <a:scene3d>
            <a:camera prst="obliqueBottomLeft"/>
            <a:lightRig rig="threePt" dir="t"/>
          </a:scene3d>
          <a:sp3d>
            <a:bevelT prst="slope"/>
          </a:sp3d>
        </p:spPr>
      </p:pic>
      <p:sp>
        <p:nvSpPr>
          <p:cNvPr id="5" name="Rectangle 4"/>
          <p:cNvSpPr/>
          <p:nvPr/>
        </p:nvSpPr>
        <p:spPr>
          <a:xfrm>
            <a:off x="4582363" y="2056871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মহিষ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D:\agriculture\class 6\file (14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3170" y="617007"/>
            <a:ext cx="1840230" cy="1456425"/>
          </a:xfrm>
          <a:prstGeom prst="rect">
            <a:avLst/>
          </a:prstGeom>
          <a:noFill/>
          <a:scene3d>
            <a:camera prst="obliqueBottomRight"/>
            <a:lightRig rig="threePt" dir="t"/>
          </a:scene3d>
          <a:sp3d>
            <a:bevelT prst="slope"/>
          </a:sp3d>
        </p:spPr>
      </p:pic>
      <p:sp>
        <p:nvSpPr>
          <p:cNvPr id="7" name="Rectangle 6"/>
          <p:cNvSpPr/>
          <p:nvPr/>
        </p:nvSpPr>
        <p:spPr>
          <a:xfrm>
            <a:off x="6713559" y="2052406"/>
            <a:ext cx="6928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ছাগল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5" descr="D:\agriculture\class 6\images (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34401" y="609600"/>
            <a:ext cx="1905000" cy="144727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 prst="slope"/>
          </a:sp3d>
        </p:spPr>
      </p:pic>
      <p:sp>
        <p:nvSpPr>
          <p:cNvPr id="9" name="Rectangle 8"/>
          <p:cNvSpPr/>
          <p:nvPr/>
        </p:nvSpPr>
        <p:spPr>
          <a:xfrm>
            <a:off x="8943212" y="2056871"/>
            <a:ext cx="6623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ভেড়া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7285" y="76200"/>
            <a:ext cx="2286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গৃহপালিত পশু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6" descr="D:\agriculture\class 6\55659_pic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58201" y="3008360"/>
            <a:ext cx="1967143" cy="1456425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 prst="slope"/>
          </a:sp3d>
        </p:spPr>
      </p:pic>
      <p:pic>
        <p:nvPicPr>
          <p:cNvPr id="12" name="Picture 7" descr="D:\agriculture\class 6\file (18).jpeg"/>
          <p:cNvPicPr>
            <a:picLocks noChangeAspect="1" noChangeArrowheads="1"/>
          </p:cNvPicPr>
          <p:nvPr/>
        </p:nvPicPr>
        <p:blipFill rotWithShape="1">
          <a:blip r:embed="rId8"/>
          <a:srcRect b="8333"/>
          <a:stretch/>
        </p:blipFill>
        <p:spPr bwMode="auto">
          <a:xfrm>
            <a:off x="6248400" y="2963472"/>
            <a:ext cx="2013012" cy="1456425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 prst="slope"/>
          </a:sp3d>
        </p:spPr>
      </p:pic>
      <p:pic>
        <p:nvPicPr>
          <p:cNvPr id="13" name="Picture 8" descr="D:\agriculture\class 6\file (16)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72242" y="2944782"/>
            <a:ext cx="2037759" cy="1475114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 prst="slope"/>
          </a:sp3d>
        </p:spPr>
      </p:pic>
      <p:pic>
        <p:nvPicPr>
          <p:cNvPr id="14" name="Picture 9" descr="D:\agriculture\class 6\file (17)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38601" y="2971801"/>
            <a:ext cx="1905001" cy="1466489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 prst="slope"/>
          </a:sp3d>
        </p:spPr>
      </p:pic>
      <p:pic>
        <p:nvPicPr>
          <p:cNvPr id="16" name="Picture 2" descr="D:\agriculture\class 6\ww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27200" y="5126813"/>
            <a:ext cx="3559201" cy="15434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7" name="Picture 2" descr="D:\agriculture\class 6\22c3f5832bf9b645642937baf20df939-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47526" y="5126814"/>
            <a:ext cx="1758274" cy="15390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8" name="Picture 3" descr="D:\agriculture\class 6\indexmj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534400" y="5106854"/>
            <a:ext cx="1905001" cy="15834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9" name="TextBox 18"/>
          <p:cNvSpPr txBox="1"/>
          <p:nvPr/>
        </p:nvSpPr>
        <p:spPr>
          <a:xfrm>
            <a:off x="5562601" y="2362200"/>
            <a:ext cx="1142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72242" y="4572000"/>
            <a:ext cx="454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পশু-পাখির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4572000"/>
            <a:ext cx="2819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পাচ্ছি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03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9056" y="2819400"/>
            <a:ext cx="3733800" cy="2971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ইয়াকুব আলী</a:t>
            </a: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সহঃ শিক্ষক(কৃষিশিক্ষা)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বরেন্দ্র একাডেমী মাধ্যমিক বিদ্যালয়</a:t>
            </a: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নিয়ামতপুর, নওগাঁ</a:t>
            </a:r>
          </a:p>
          <a:p>
            <a:pPr algn="ctr"/>
            <a:r>
              <a:rPr lang="bn-BD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 নং ০১৭৪৭৩৮৩১১১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yeakubaliba84@gmail.com</a:t>
            </a:r>
            <a:endParaRPr lang="en-US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/>
          </a:p>
        </p:txBody>
      </p:sp>
      <p:sp>
        <p:nvSpPr>
          <p:cNvPr id="4" name="Oval 3"/>
          <p:cNvSpPr/>
          <p:nvPr/>
        </p:nvSpPr>
        <p:spPr>
          <a:xfrm>
            <a:off x="6400800" y="2664619"/>
            <a:ext cx="3733800" cy="2743200"/>
          </a:xfrm>
          <a:prstGeom prst="ellipse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ষষ্ঠ</a:t>
            </a:r>
          </a:p>
          <a:p>
            <a:pPr algn="ctr"/>
            <a:r>
              <a:rPr lang="bn-BD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BD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কৃষিশিক্ষা</a:t>
            </a:r>
          </a:p>
          <a:p>
            <a:pPr algn="ctr"/>
            <a:r>
              <a:rPr lang="bn-BD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BD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(পাঠ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২)</a:t>
            </a:r>
          </a:p>
          <a:p>
            <a:pPr algn="ctr"/>
            <a:r>
              <a:rPr lang="bn-BD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ঃ 40 </a:t>
            </a:r>
            <a:r>
              <a:rPr lang="bn-BD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733800" y="0"/>
            <a:ext cx="3733800" cy="9144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68" y="1014717"/>
            <a:ext cx="1426464" cy="1737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ngle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394" y="5024438"/>
            <a:ext cx="2143125" cy="76676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6158626" y="2286001"/>
            <a:ext cx="13575" cy="354472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72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2495692"/>
            <a:ext cx="2027903" cy="1923908"/>
          </a:xfrm>
          <a:prstGeom prst="rect">
            <a:avLst/>
          </a:prstGeom>
        </p:spPr>
      </p:pic>
      <p:pic>
        <p:nvPicPr>
          <p:cNvPr id="5" name="Picture 2" descr="C:\Users\govt model shcool.govtmodelshcool\Desktop\New folder\i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91911"/>
            <a:ext cx="218389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agriculture\class 6\kp_Kabut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2491911"/>
            <a:ext cx="1975906" cy="191090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648200" y="152400"/>
            <a:ext cx="2514600" cy="10668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গৃহপালিত পাখি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class six chapter 2\agriculture\8 class\26379_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3" t="6520" r="26226" b="2110"/>
          <a:stretch/>
        </p:blipFill>
        <p:spPr bwMode="auto">
          <a:xfrm>
            <a:off x="8448382" y="2495693"/>
            <a:ext cx="1991019" cy="19012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339197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class six chapter 2\agriculture\class6 lesson3\ago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1" t="3568" r="2207"/>
          <a:stretch/>
        </p:blipFill>
        <p:spPr bwMode="auto">
          <a:xfrm>
            <a:off x="4516448" y="1659517"/>
            <a:ext cx="2667000" cy="21864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58007" y="161385"/>
            <a:ext cx="4745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গাছপালা দ্বারা আচ্ছাদিত এলাকাই বন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39000" y="1088016"/>
            <a:ext cx="3200400" cy="1143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গাছপালা অক্সিজেন ত্যাগ করে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urved Down Arrow 4"/>
          <p:cNvSpPr/>
          <p:nvPr/>
        </p:nvSpPr>
        <p:spPr>
          <a:xfrm rot="5071204">
            <a:off x="8447545" y="2763925"/>
            <a:ext cx="1833590" cy="83957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 rot="20404538">
            <a:off x="5820314" y="495249"/>
            <a:ext cx="2124054" cy="93737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83448" y="4113828"/>
            <a:ext cx="3200400" cy="1143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প্রাণী গ্রহ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করে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9785" y="4419600"/>
            <a:ext cx="3200400" cy="1143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প্রাণী কার্বন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ডাই অক্সাইড ত্যাগ করে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urved Down Arrow 8"/>
          <p:cNvSpPr/>
          <p:nvPr/>
        </p:nvSpPr>
        <p:spPr>
          <a:xfrm rot="10269205">
            <a:off x="5711816" y="5275802"/>
            <a:ext cx="2932214" cy="10091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9029" y="852084"/>
            <a:ext cx="2730957" cy="13789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গাছপালা কার্বনডাই অক্সাইড গ্রহ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করে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urved Down Arrow 10"/>
          <p:cNvSpPr/>
          <p:nvPr/>
        </p:nvSpPr>
        <p:spPr>
          <a:xfrm rot="15758162">
            <a:off x="1790005" y="2796675"/>
            <a:ext cx="2323180" cy="10455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griculture\class 6\file (7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8214" r="2363" b="9762"/>
          <a:stretch/>
        </p:blipFill>
        <p:spPr bwMode="auto">
          <a:xfrm>
            <a:off x="4886627" y="2819400"/>
            <a:ext cx="2163440" cy="16737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27" name="Picture 3" descr="D:\agriculture\class 6\download (13)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56610" y="4849912"/>
            <a:ext cx="2074857" cy="1627089"/>
          </a:xfrm>
          <a:prstGeom prst="rect">
            <a:avLst/>
          </a:prstGeom>
          <a:noFill/>
        </p:spPr>
      </p:pic>
      <p:pic>
        <p:nvPicPr>
          <p:cNvPr id="1029" name="Picture 5" descr="D:\agriculture\class 6\1426876789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30335" y="1066800"/>
            <a:ext cx="2059091" cy="16255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30" name="Picture 6" descr="D:\agriculture\class 6\b81af55416f12b58bff0efa1f438eac6-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5800" y="1065486"/>
            <a:ext cx="2072196" cy="16269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32" name="Picture 8" descr="D:\agriculture\class 6\file (20).jpeg"/>
          <p:cNvPicPr>
            <a:picLocks noChangeAspect="1" noChangeArrowheads="1"/>
          </p:cNvPicPr>
          <p:nvPr/>
        </p:nvPicPr>
        <p:blipFill rotWithShape="1">
          <a:blip r:embed="rId9"/>
          <a:srcRect l="7924" t="3346" r="6819"/>
          <a:stretch/>
        </p:blipFill>
        <p:spPr bwMode="auto">
          <a:xfrm>
            <a:off x="8331035" y="4870452"/>
            <a:ext cx="2032817" cy="16065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1" name="Rectangle 20"/>
          <p:cNvSpPr/>
          <p:nvPr/>
        </p:nvSpPr>
        <p:spPr>
          <a:xfrm rot="19863159">
            <a:off x="3023165" y="3605897"/>
            <a:ext cx="7056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</a:t>
            </a:r>
            <a:endParaRPr lang="en-US" sz="28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 rot="1608114">
            <a:off x="4507067" y="1588426"/>
            <a:ext cx="89800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পশু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 rot="1636977">
            <a:off x="7744077" y="3633329"/>
            <a:ext cx="12747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কীটপতঙ্গ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 rot="19957255">
            <a:off x="6411818" y="1640421"/>
            <a:ext cx="9909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জ্বালানি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>
            <a:endCxn id="1026" idx="0"/>
          </p:cNvCxnSpPr>
          <p:nvPr/>
        </p:nvCxnSpPr>
        <p:spPr>
          <a:xfrm>
            <a:off x="3731467" y="1582244"/>
            <a:ext cx="2236881" cy="1237156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570985" y="3395717"/>
            <a:ext cx="2315643" cy="1341247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110562" y="3601765"/>
            <a:ext cx="2236881" cy="1237156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968347" y="1582244"/>
            <a:ext cx="2260654" cy="1237156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00600" y="228601"/>
            <a:ext cx="2738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বনায়ন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93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6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9249" y="221160"/>
            <a:ext cx="53142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দলীয়কাজঃ   সময়ঃ১৫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371600"/>
            <a:ext cx="9144000" cy="17526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perspectiveBelow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দলঃ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(১) আমাদেরকে মাছে ভাতে বাঙালি বলা হয় কেন ?</a:t>
            </a:r>
          </a:p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          (২) মাছকে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রূ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সম্পদ বলা হয় কেন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3276600"/>
            <a:ext cx="9144000" cy="17526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perspectiveBelow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 দলঃ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(১) গৃহপালিত পশু এর ব্যবহার উল্লেখ কর ?</a:t>
            </a:r>
          </a:p>
          <a:p>
            <a:pPr algn="just"/>
            <a:r>
              <a:rPr lang="bn-BD" sz="4000" dirty="0">
                <a:latin typeface="NikoshBAN" pitchFamily="2" charset="0"/>
                <a:cs typeface="NikoshBAN" pitchFamily="2" charset="0"/>
              </a:rPr>
              <a:t>        (২) গৃহপালিত পশু-পাখি থেকে আমরা 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পাই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5181600"/>
            <a:ext cx="9144000" cy="16764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perspectiveBelow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 দলঃ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(১) বনায়ন কাকে বলে ?</a:t>
            </a:r>
          </a:p>
          <a:p>
            <a:pPr algn="just"/>
            <a:r>
              <a:rPr lang="bn-BD" sz="4000" dirty="0">
                <a:latin typeface="NikoshBAN" pitchFamily="2" charset="0"/>
                <a:cs typeface="NikoshBAN" pitchFamily="2" charset="0"/>
              </a:rPr>
              <a:t>         (২) বনায়ন দ্বারা আমরা কি উপকার পেয়ে থাকি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29144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44968" y="159604"/>
            <a:ext cx="16482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1524000"/>
            <a:ext cx="9144000" cy="51054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perspectiveBelow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ফসলকে প্রধানত কত ভাগে ভাগ করা হয়েছে?</a:t>
            </a:r>
          </a:p>
          <a:p>
            <a:pPr algn="just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দানা জতীয় ফসল  আমাদের দেহে কি যোগান দেয়?</a:t>
            </a:r>
          </a:p>
          <a:p>
            <a:pPr algn="just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আমাদের দেশে চাষযোগ্য মাছ কি কি ?</a:t>
            </a:r>
          </a:p>
          <a:p>
            <a:pPr algn="just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আমরা দৈনিক মাথাপিছু কত গ্রাম মাছ পেয়ে থাকি?</a:t>
            </a:r>
          </a:p>
          <a:p>
            <a:pPr algn="just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৫। পশু-পাখি উন্নয়নের জন্য কারা গভেষনা করেন?</a:t>
            </a:r>
          </a:p>
          <a:p>
            <a:pPr algn="just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৬। দেশের মোট কত শতাংশ বনাঞ্চল থাকা দরকার?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64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19034" y="228601"/>
            <a:ext cx="23631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3048001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পরিধির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মৎস্য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পশু-পাখির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84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panna drivreআমার কম্পিউটারের ই ড্রাইভের অংশ হাত দেবেননা।\15-1-215 gif\download\200w_d_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81000"/>
            <a:ext cx="4114800" cy="3086100"/>
          </a:xfrm>
          <a:prstGeom prst="rect">
            <a:avLst/>
          </a:prstGeom>
          <a:noFill/>
        </p:spPr>
      </p:pic>
      <p:pic>
        <p:nvPicPr>
          <p:cNvPr id="3" name="Picture 6" descr="F:\panna drivreআমার কম্পিউটারের ই ড্রাইভের অংশ হাত দেবেননা।\GIF picture mobile 12-1-215\download\animaatjes-birds-134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35537">
            <a:off x="7102755" y="706082"/>
            <a:ext cx="2077677" cy="19969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388992" y="1262331"/>
            <a:ext cx="35052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9458" name="Picture 2" descr="D:\class six chapter 2\agriculture\8 class\India-gross-domestic-produc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1"/>
            <a:ext cx="4114800" cy="306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9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agriculture\imag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1150884"/>
            <a:ext cx="2971800" cy="20495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Rectangle 6"/>
          <p:cNvSpPr/>
          <p:nvPr/>
        </p:nvSpPr>
        <p:spPr>
          <a:xfrm>
            <a:off x="152400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ছবিগুলো লক্ষ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agriculture\ind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1" y="4495800"/>
            <a:ext cx="2774461" cy="20495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27" name="Picture 3" descr="D:\agriculture\class 6\Image.JPG"/>
          <p:cNvPicPr>
            <a:picLocks noChangeAspect="1" noChangeArrowheads="1"/>
          </p:cNvPicPr>
          <p:nvPr/>
        </p:nvPicPr>
        <p:blipFill rotWithShape="1">
          <a:blip r:embed="rId5"/>
          <a:srcRect b="8398"/>
          <a:stretch/>
        </p:blipFill>
        <p:spPr bwMode="auto">
          <a:xfrm>
            <a:off x="1676402" y="4495801"/>
            <a:ext cx="2705099" cy="20495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28" name="Picture 4" descr="D:\agriculture\class 6\inde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8740" y="4495800"/>
            <a:ext cx="2774461" cy="2133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" name="Picture 2" descr="D:\class six chapter 2\mobile picture gif 30-10-15\Mats-uncles-farm-oxen-300x2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33476"/>
            <a:ext cx="2857500" cy="21431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876800" y="2119969"/>
            <a:ext cx="2438400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76800" y="152400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4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978" y="540604"/>
            <a:ext cx="27206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0777" y="2895600"/>
            <a:ext cx="93618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6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ফসল,</a:t>
            </a:r>
            <a:r>
              <a:rPr lang="en-US" sz="66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মৎস্য,</a:t>
            </a:r>
            <a:r>
              <a:rPr lang="en-US" sz="66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পশু-পাখি ও বনায়ন</a:t>
            </a:r>
            <a:r>
              <a:rPr lang="en-US" sz="66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6600" b="1" u="sng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119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62401" y="1"/>
            <a:ext cx="30107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শিখনফল</a:t>
            </a:r>
            <a:endParaRPr lang="en-US" sz="4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399" y="806283"/>
            <a:ext cx="73152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524000" y="763369"/>
            <a:ext cx="978408" cy="533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524000" y="1933296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1752601"/>
            <a:ext cx="7467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বাংলাদেশে চাষযোগ্য মাছের নাম উল্লেখ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524000" y="4239768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03785" y="3953233"/>
            <a:ext cx="7467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bn-BD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গৃহপালিত পশু-পাখি</a:t>
            </a:r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প্রয়োজনীয়তা ব্যাখ্যা করতে পারবে।</a:t>
            </a:r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524000" y="5378926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5153562"/>
            <a:ext cx="73152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বনায়</a:t>
            </a:r>
            <a:r>
              <a:rPr lang="en-US" sz="3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নির্ভরশীলতা ব্যাখ্যা করতে পারবে।</a:t>
            </a:r>
            <a:endParaRPr lang="en-US" sz="36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524000" y="312420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95600" y="3043351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আমিষের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84024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8" grpId="0" animBg="1"/>
      <p:bldP spid="9" grpId="0"/>
      <p:bldP spid="10" grpId="0" animBg="1"/>
      <p:bldP spid="11" grpId="0"/>
      <p:bldP spid="13" grpId="0" animBg="1"/>
      <p:bldP spid="16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5105401" y="3295650"/>
            <a:ext cx="1695251" cy="1809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08699" y="3972580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কৃষির পরিধি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D:\agriculture\imag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079832"/>
            <a:ext cx="2436872" cy="16257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11" name="Straight Arrow Connector 10"/>
          <p:cNvCxnSpPr/>
          <p:nvPr/>
        </p:nvCxnSpPr>
        <p:spPr>
          <a:xfrm flipH="1">
            <a:off x="2743200" y="4324350"/>
            <a:ext cx="2247900" cy="6286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1" name="Picture 3" descr="D:\agriculture\ind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059071"/>
            <a:ext cx="2436872" cy="16672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16" name="Straight Arrow Connector 15"/>
          <p:cNvCxnSpPr/>
          <p:nvPr/>
        </p:nvCxnSpPr>
        <p:spPr>
          <a:xfrm>
            <a:off x="6838751" y="4324351"/>
            <a:ext cx="2367368" cy="7347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4" name="Picture 6" descr="D:\agriculture\class 6\file (7).jpeg"/>
          <p:cNvPicPr>
            <a:picLocks noChangeAspect="1" noChangeArrowheads="1"/>
          </p:cNvPicPr>
          <p:nvPr/>
        </p:nvPicPr>
        <p:blipFill rotWithShape="1">
          <a:blip r:embed="rId5"/>
          <a:srcRect b="8763"/>
          <a:stretch/>
        </p:blipFill>
        <p:spPr bwMode="auto">
          <a:xfrm>
            <a:off x="8001000" y="457200"/>
            <a:ext cx="2410238" cy="1752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34" name="Straight Arrow Connector 33"/>
          <p:cNvCxnSpPr/>
          <p:nvPr/>
        </p:nvCxnSpPr>
        <p:spPr>
          <a:xfrm flipV="1">
            <a:off x="6705632" y="2209800"/>
            <a:ext cx="2666969" cy="13625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9949582">
            <a:off x="7246405" y="2419477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বনায়ন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20662089">
            <a:off x="2908548" y="4049231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ফসল উৎপাদন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1054889">
            <a:off x="7288176" y="4020395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মৎস্য চাষ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5" descr="D:\agriculture\class 6\file (4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457200"/>
            <a:ext cx="2436872" cy="1752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816" y="457200"/>
            <a:ext cx="2442584" cy="1752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362201" y="2237976"/>
            <a:ext cx="2846499" cy="1334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550056">
            <a:off x="3439266" y="2581749"/>
            <a:ext cx="1956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পশু-পাখি পালন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4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38" grpId="0"/>
      <p:bldP spid="39" grpId="0"/>
      <p:bldP spid="4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905000" y="1982788"/>
            <a:ext cx="815340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2171700" y="2400300"/>
            <a:ext cx="83899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8954294" y="2399506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D:\agriculture\6-8class agriculture picture\images (1).jpg"/>
          <p:cNvPicPr>
            <a:picLocks noChangeAspect="1" noChangeArrowheads="1"/>
          </p:cNvPicPr>
          <p:nvPr/>
        </p:nvPicPr>
        <p:blipFill rotWithShape="1">
          <a:blip r:embed="rId3"/>
          <a:srcRect l="-1" r="129" b="6054"/>
          <a:stretch/>
        </p:blipFill>
        <p:spPr bwMode="auto">
          <a:xfrm>
            <a:off x="1769764" y="2895601"/>
            <a:ext cx="3672253" cy="2590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42" name="Rectangle 41"/>
          <p:cNvSpPr/>
          <p:nvPr/>
        </p:nvSpPr>
        <p:spPr>
          <a:xfrm>
            <a:off x="2895601" y="5791201"/>
            <a:ext cx="1420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মাঠ ফসল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5" descr="D:\agriculture\6-8class agriculture picture\udyantott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1" y="2878003"/>
            <a:ext cx="3672253" cy="25908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6" name="Rectangle 15"/>
          <p:cNvSpPr/>
          <p:nvPr/>
        </p:nvSpPr>
        <p:spPr>
          <a:xfrm>
            <a:off x="7900094" y="5794554"/>
            <a:ext cx="1701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উদ্যান ফসল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29200" y="320566"/>
            <a:ext cx="1828800" cy="1219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endParaRPr lang="en-US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5715794" y="17518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458200" y="523681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>
            <a:stCxn id="17" idx="6"/>
            <a:endCxn id="2" idx="1"/>
          </p:cNvCxnSpPr>
          <p:nvPr/>
        </p:nvCxnSpPr>
        <p:spPr>
          <a:xfrm>
            <a:off x="6858000" y="930167"/>
            <a:ext cx="1600200" cy="9013"/>
          </a:xfrm>
          <a:prstGeom prst="straightConnector1">
            <a:avLst/>
          </a:prstGeom>
          <a:ln w="762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2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82732" y="3505201"/>
            <a:ext cx="29610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মাঠ ফসল</a:t>
            </a:r>
            <a:endParaRPr lang="en-U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D:\agriculture\class 6\untitled-14_877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7380" y="406009"/>
            <a:ext cx="2269221" cy="23019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Picture 2" descr="D:\agriculture\class 6\cott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422" y="461666"/>
            <a:ext cx="2313066" cy="2233809"/>
          </a:xfrm>
          <a:prstGeom prst="rect">
            <a:avLst/>
          </a:prstGeom>
          <a:noFill/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" name="Picture 3" descr="D:\agriculture\class 6\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91822" y="3505200"/>
            <a:ext cx="2318978" cy="2590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7" name="Picture 3" descr="D:\agriculture\6-8class agriculture picture\4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72022" y="3492062"/>
            <a:ext cx="2318979" cy="2590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Picture 5" descr="D:\agriculture\class 6\corn_gurde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92550" y="406009"/>
            <a:ext cx="2318250" cy="22627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4" name="Rectangle 33"/>
          <p:cNvSpPr/>
          <p:nvPr/>
        </p:nvSpPr>
        <p:spPr>
          <a:xfrm>
            <a:off x="8614804" y="2743201"/>
            <a:ext cx="6815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ভুট্টা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02538" y="2768026"/>
            <a:ext cx="7168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তুলা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10200" y="2768026"/>
            <a:ext cx="6639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498639" y="6197026"/>
            <a:ext cx="6415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792811" y="6197026"/>
            <a:ext cx="5854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গম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3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6" grpId="0"/>
      <p:bldP spid="37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griculture\w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3600" y="4263608"/>
            <a:ext cx="2365400" cy="19085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4" name="Rectangle 3"/>
          <p:cNvSpPr/>
          <p:nvPr/>
        </p:nvSpPr>
        <p:spPr>
          <a:xfrm>
            <a:off x="4949362" y="1371601"/>
            <a:ext cx="22685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উদ্যান ফসল</a:t>
            </a:r>
            <a:endParaRPr lang="en-US" sz="4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D:\agriculture\class 6\Fruits_01_newsnextb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0448" y="808988"/>
            <a:ext cx="2570352" cy="19085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28" name="Picture 4" descr="D:\agriculture\6-8class agriculture picture\13501984724_2181fa06af_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2116" y="4263608"/>
            <a:ext cx="2507472" cy="19085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3" name="Rectangle 22"/>
          <p:cNvSpPr/>
          <p:nvPr/>
        </p:nvSpPr>
        <p:spPr>
          <a:xfrm>
            <a:off x="1932864" y="6273226"/>
            <a:ext cx="15840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শাক-সবজি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23562" y="2705138"/>
            <a:ext cx="6431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D:\agriculture\class 6\10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0448" y="4263608"/>
            <a:ext cx="2570352" cy="19085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34" name="Picture 10" descr="D:\agriculture\class 6\Flower_cultivation_Bangladesh.jpg"/>
          <p:cNvPicPr>
            <a:picLocks noChangeAspect="1" noChangeArrowheads="1"/>
          </p:cNvPicPr>
          <p:nvPr/>
        </p:nvPicPr>
        <p:blipFill rotWithShape="1">
          <a:blip r:embed="rId7"/>
          <a:srcRect t="7936" r="4403"/>
          <a:stretch/>
        </p:blipFill>
        <p:spPr bwMode="auto">
          <a:xfrm>
            <a:off x="1946794" y="808989"/>
            <a:ext cx="2625206" cy="18961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0" name="Rectangle 19"/>
          <p:cNvSpPr/>
          <p:nvPr/>
        </p:nvSpPr>
        <p:spPr>
          <a:xfrm>
            <a:off x="8628061" y="6172201"/>
            <a:ext cx="9012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মসলা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834291" y="2844226"/>
            <a:ext cx="6431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endParaRPr lang="en-US" sz="32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7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0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981</Words>
  <Application>Microsoft Office PowerPoint</Application>
  <PresentationFormat>Widescreen</PresentationFormat>
  <Paragraphs>200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Mahbub Rashid</dc:creator>
  <cp:lastModifiedBy>Md. Mahbub Rashid</cp:lastModifiedBy>
  <cp:revision>1</cp:revision>
  <dcterms:created xsi:type="dcterms:W3CDTF">2020-09-19T13:23:11Z</dcterms:created>
  <dcterms:modified xsi:type="dcterms:W3CDTF">2020-09-19T13:23:36Z</dcterms:modified>
</cp:coreProperties>
</file>