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57" r:id="rId25"/>
    <p:sldId id="258" r:id="rId26"/>
    <p:sldId id="259" r:id="rId27"/>
    <p:sldId id="260" r:id="rId28"/>
    <p:sldId id="261" r:id="rId29"/>
    <p:sldId id="262" r:id="rId30"/>
    <p:sldId id="263" r:id="rId31"/>
    <p:sldId id="264" r:id="rId32"/>
    <p:sldId id="265" r:id="rId33"/>
    <p:sldId id="266" r:id="rId34"/>
    <p:sldId id="267" r:id="rId35"/>
    <p:sldId id="268" r:id="rId36"/>
    <p:sldId id="269" r:id="rId37"/>
    <p:sldId id="270" r:id="rId38"/>
    <p:sldId id="271" r:id="rId39"/>
    <p:sldId id="272" r:id="rId40"/>
    <p:sldId id="273" r:id="rId41"/>
    <p:sldId id="274" r:id="rId42"/>
    <p:sldId id="275" r:id="rId43"/>
    <p:sldId id="27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DCC69-8EB2-4C2F-B0D9-2F1F7B2A75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279042-B9FC-4D3B-8C23-9694495E39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55861B-92D2-402A-A7CE-BAB822D3C018}"/>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5" name="Footer Placeholder 4">
            <a:extLst>
              <a:ext uri="{FF2B5EF4-FFF2-40B4-BE49-F238E27FC236}">
                <a16:creationId xmlns:a16="http://schemas.microsoft.com/office/drawing/2014/main" id="{E8A588DF-BB37-4BAD-9B9B-82C1F8AAC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BF8FF-939B-4D62-8B93-95DC4CCE8B8C}"/>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2645938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68DC-75D8-4F36-ADE3-E5C7BC04BE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64571F-CBC7-4F95-AF45-77500B477B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F9AAD-40D0-4F0E-902B-E4E4643928C0}"/>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5" name="Footer Placeholder 4">
            <a:extLst>
              <a:ext uri="{FF2B5EF4-FFF2-40B4-BE49-F238E27FC236}">
                <a16:creationId xmlns:a16="http://schemas.microsoft.com/office/drawing/2014/main" id="{60C06907-51D5-46AC-AA1A-562800FEA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BA6A6-568B-46F3-B5D4-D5AA73A65873}"/>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31693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1D93C6-19DC-486A-B891-2E72EC4381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0A0003-E368-4D43-A462-8ABF17273DB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78D67-52B2-4CC8-AE6A-E047FF6DD067}"/>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5" name="Footer Placeholder 4">
            <a:extLst>
              <a:ext uri="{FF2B5EF4-FFF2-40B4-BE49-F238E27FC236}">
                <a16:creationId xmlns:a16="http://schemas.microsoft.com/office/drawing/2014/main" id="{1739D890-8313-41F3-AF43-390B253CC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81B39-A2AD-49E1-900A-5237301674AC}"/>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4138917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2A86B-EB75-4059-90DB-486A92DD1B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F9159D-25E4-4DAD-B3A5-04A06D7FC1B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8F13A2-D7A4-4C0C-8E72-A27F0363C1B6}"/>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5" name="Footer Placeholder 4">
            <a:extLst>
              <a:ext uri="{FF2B5EF4-FFF2-40B4-BE49-F238E27FC236}">
                <a16:creationId xmlns:a16="http://schemas.microsoft.com/office/drawing/2014/main" id="{3B428165-DCD8-45A6-98D4-A658D56301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0ED4E-0420-4CCB-B888-2D1DFD897D13}"/>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163520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155A-EE4D-4BDC-A9F8-B3FD181643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D4E74E-B12A-4653-9056-85EFC8DDDC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6CD351-D652-4B88-AAA3-F1BB2A6D9B7C}"/>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5" name="Footer Placeholder 4">
            <a:extLst>
              <a:ext uri="{FF2B5EF4-FFF2-40B4-BE49-F238E27FC236}">
                <a16:creationId xmlns:a16="http://schemas.microsoft.com/office/drawing/2014/main" id="{2C95BD13-E15F-4C1A-94C8-DC9897305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A2DAB0-26B1-46F3-AFB1-41CF63A18E0A}"/>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187023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95099-2028-4F2E-9FE5-36EF90BA85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514446-B9C8-4890-9778-3C0C654550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F7AF63-49D3-4BA0-B5B4-25307504E70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93BB2C-F6D7-42DA-BB78-90203C6976D7}"/>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6" name="Footer Placeholder 5">
            <a:extLst>
              <a:ext uri="{FF2B5EF4-FFF2-40B4-BE49-F238E27FC236}">
                <a16:creationId xmlns:a16="http://schemas.microsoft.com/office/drawing/2014/main" id="{CCC9E1A5-0F49-4292-A69F-9DDC6339C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F4B862-1D40-43DA-89E3-8233CCB2CD22}"/>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258259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65629-B158-4AB5-A9D8-3E632A6971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4BC91-6B5B-4024-9EC2-C3923B5486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9F7FFC-B8C8-4B7E-A817-BA8F966A83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497E2C-22C6-46CD-AC48-6EF45ABDF1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83C98B-7E76-4F8D-8B3E-0127245411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5425C3-C985-4B8C-8D1D-17A783C3814D}"/>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8" name="Footer Placeholder 7">
            <a:extLst>
              <a:ext uri="{FF2B5EF4-FFF2-40B4-BE49-F238E27FC236}">
                <a16:creationId xmlns:a16="http://schemas.microsoft.com/office/drawing/2014/main" id="{66161A38-55CE-4A3A-90A8-910523F5E3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827649-1C6E-42BB-8019-6EF4FB675025}"/>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3362313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55F6-A9E0-4CDE-A259-5F677E119F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3D8F10-AE28-40FA-B14E-FE98244DD981}"/>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4" name="Footer Placeholder 3">
            <a:extLst>
              <a:ext uri="{FF2B5EF4-FFF2-40B4-BE49-F238E27FC236}">
                <a16:creationId xmlns:a16="http://schemas.microsoft.com/office/drawing/2014/main" id="{B4EEBEF8-5BD7-43E1-A943-63E291FAF1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84BF68-F5F3-4BA3-B9E0-B57AF2A2C26D}"/>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246426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1D898C-20FC-4EF5-9761-9BA851DA11A4}"/>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3" name="Footer Placeholder 2">
            <a:extLst>
              <a:ext uri="{FF2B5EF4-FFF2-40B4-BE49-F238E27FC236}">
                <a16:creationId xmlns:a16="http://schemas.microsoft.com/office/drawing/2014/main" id="{B5129DF3-2EF3-4AA1-B8A5-1C20937ECD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A1BC33-5669-4FE8-8205-5F8F3B3D7845}"/>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50345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A7BB4-FE28-4E42-9B18-1C2565E48A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DF1C2C-F7E9-4AA0-A9D8-7241883BCE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21FC89-4025-457F-9BDE-496DC9560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B5EB57-F7A4-4C3A-9FE3-2E16CD292D65}"/>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6" name="Footer Placeholder 5">
            <a:extLst>
              <a:ext uri="{FF2B5EF4-FFF2-40B4-BE49-F238E27FC236}">
                <a16:creationId xmlns:a16="http://schemas.microsoft.com/office/drawing/2014/main" id="{F01CF8E1-6642-44E5-98A5-B2BA37D195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0164D-F6CF-4EE2-9273-A7DE9A71A122}"/>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131127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2070D-0B4F-4259-B06E-0E22196363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9277D0-9805-4F5B-9EAB-BF490450B6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FFFD70-3F2E-4096-9DCE-A4CC9B615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26A9A7-F864-4D59-B2E0-E6DB0F6729FA}"/>
              </a:ext>
            </a:extLst>
          </p:cNvPr>
          <p:cNvSpPr>
            <a:spLocks noGrp="1"/>
          </p:cNvSpPr>
          <p:nvPr>
            <p:ph type="dt" sz="half" idx="10"/>
          </p:nvPr>
        </p:nvSpPr>
        <p:spPr/>
        <p:txBody>
          <a:bodyPr/>
          <a:lstStyle/>
          <a:p>
            <a:fld id="{64124E1D-E34F-458D-ABCE-4437BD18CFE0}" type="datetimeFigureOut">
              <a:rPr lang="en-US" smtClean="0"/>
              <a:t>9/19/2020</a:t>
            </a:fld>
            <a:endParaRPr lang="en-US"/>
          </a:p>
        </p:txBody>
      </p:sp>
      <p:sp>
        <p:nvSpPr>
          <p:cNvPr id="6" name="Footer Placeholder 5">
            <a:extLst>
              <a:ext uri="{FF2B5EF4-FFF2-40B4-BE49-F238E27FC236}">
                <a16:creationId xmlns:a16="http://schemas.microsoft.com/office/drawing/2014/main" id="{5784BD36-9BBC-4F73-93BA-7329788B0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92D5F7-6545-4039-BFA5-014505E1E728}"/>
              </a:ext>
            </a:extLst>
          </p:cNvPr>
          <p:cNvSpPr>
            <a:spLocks noGrp="1"/>
          </p:cNvSpPr>
          <p:nvPr>
            <p:ph type="sldNum" sz="quarter" idx="12"/>
          </p:nvPr>
        </p:nvSpPr>
        <p:spPr/>
        <p:txBody>
          <a:bodyPr/>
          <a:lstStyle/>
          <a:p>
            <a:fld id="{9174DD57-521A-4DAA-8B99-2C557C7C58A5}" type="slidenum">
              <a:rPr lang="en-US" smtClean="0"/>
              <a:t>‹#›</a:t>
            </a:fld>
            <a:endParaRPr lang="en-US"/>
          </a:p>
        </p:txBody>
      </p:sp>
    </p:spTree>
    <p:extLst>
      <p:ext uri="{BB962C8B-B14F-4D97-AF65-F5344CB8AC3E}">
        <p14:creationId xmlns:p14="http://schemas.microsoft.com/office/powerpoint/2010/main" val="395897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2C9092-E51C-4973-83A5-4EFD8E5F10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E0C851-7FB3-4B17-9BC5-ACB641049A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BFED3-781A-4729-85CB-8E3AF025C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24E1D-E34F-458D-ABCE-4437BD18CFE0}" type="datetimeFigureOut">
              <a:rPr lang="en-US" smtClean="0"/>
              <a:t>9/19/2020</a:t>
            </a:fld>
            <a:endParaRPr lang="en-US"/>
          </a:p>
        </p:txBody>
      </p:sp>
      <p:sp>
        <p:nvSpPr>
          <p:cNvPr id="5" name="Footer Placeholder 4">
            <a:extLst>
              <a:ext uri="{FF2B5EF4-FFF2-40B4-BE49-F238E27FC236}">
                <a16:creationId xmlns:a16="http://schemas.microsoft.com/office/drawing/2014/main" id="{0917C050-301F-476D-84CC-384D9577B5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9E098C-888E-467A-8AFE-009C902CBA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4DD57-521A-4DAA-8B99-2C557C7C58A5}" type="slidenum">
              <a:rPr lang="en-US" smtClean="0"/>
              <a:t>‹#›</a:t>
            </a:fld>
            <a:endParaRPr lang="en-US"/>
          </a:p>
        </p:txBody>
      </p:sp>
    </p:spTree>
    <p:extLst>
      <p:ext uri="{BB962C8B-B14F-4D97-AF65-F5344CB8AC3E}">
        <p14:creationId xmlns:p14="http://schemas.microsoft.com/office/powerpoint/2010/main" val="190001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5" Type="http://schemas.openxmlformats.org/officeDocument/2006/relationships/image" Target="../media/image15.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bn.wikipedia.org/wiki/%E0%A6%AD%E0%A7%82%E0%A6%AE%E0%A6%BF%E0%A6%95%E0%A7%8D%E0%A6%B7%E0%A6%AF%E0%A6%BC#cite_note-1" TargetMode="External"/><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629BDDBA-832F-4B7F-B3DA-BAFD71D1CA32}"/>
              </a:ext>
            </a:extLst>
          </p:cNvPr>
          <p:cNvSpPr txBox="1"/>
          <p:nvPr/>
        </p:nvSpPr>
        <p:spPr>
          <a:xfrm>
            <a:off x="4543865" y="351692"/>
            <a:ext cx="4192172" cy="830997"/>
          </a:xfrm>
          <a:prstGeom prst="rect">
            <a:avLst/>
          </a:prstGeom>
          <a:noFill/>
        </p:spPr>
        <p:txBody>
          <a:bodyPr wrap="square" rtlCol="0">
            <a:spAutoFit/>
          </a:bodyPr>
          <a:lstStyle/>
          <a:p>
            <a:r>
              <a:rPr lang="en-US" sz="4800" b="1" u="sng" dirty="0">
                <a:solidFill>
                  <a:srgbClr val="FF0000"/>
                </a:solidFill>
                <a:latin typeface="Times New Roman" panose="02020603050405020304" pitchFamily="18" charset="0"/>
                <a:cs typeface="Times New Roman" panose="02020603050405020304" pitchFamily="18" charset="0"/>
              </a:rPr>
              <a:t>WELL  COME</a:t>
            </a:r>
          </a:p>
        </p:txBody>
      </p:sp>
      <p:pic>
        <p:nvPicPr>
          <p:cNvPr id="4" name="Picture 3">
            <a:extLst>
              <a:ext uri="{FF2B5EF4-FFF2-40B4-BE49-F238E27FC236}">
                <a16:creationId xmlns:a16="http://schemas.microsoft.com/office/drawing/2014/main" id="{6D3B9B46-2257-4C13-AFB1-57769E46B1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8124" y="1294229"/>
            <a:ext cx="9256542" cy="373336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 name="Picture 5">
            <a:extLst>
              <a:ext uri="{FF2B5EF4-FFF2-40B4-BE49-F238E27FC236}">
                <a16:creationId xmlns:a16="http://schemas.microsoft.com/office/drawing/2014/main" id="{89926806-C25C-4A79-B7C0-61FC630DF2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993" y="0"/>
            <a:ext cx="12056013" cy="6858000"/>
          </a:xfrm>
          <a:prstGeom prst="rect">
            <a:avLst/>
          </a:prstGeom>
        </p:spPr>
      </p:pic>
    </p:spTree>
    <p:extLst>
      <p:ext uri="{BB962C8B-B14F-4D97-AF65-F5344CB8AC3E}">
        <p14:creationId xmlns:p14="http://schemas.microsoft.com/office/powerpoint/2010/main" val="14070039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60CCCA19-0B37-408E-B215-35D8FAAD7F87}"/>
              </a:ext>
            </a:extLst>
          </p:cNvPr>
          <p:cNvSpPr txBox="1"/>
          <p:nvPr/>
        </p:nvSpPr>
        <p:spPr>
          <a:xfrm>
            <a:off x="4346713" y="609600"/>
            <a:ext cx="3114261" cy="584775"/>
          </a:xfrm>
          <a:prstGeom prst="rect">
            <a:avLst/>
          </a:prstGeom>
          <a:solidFill>
            <a:srgbClr val="7030A0"/>
          </a:solidFill>
        </p:spPr>
        <p:txBody>
          <a:bodyPr wrap="square" rtlCol="0">
            <a:spAutoFit/>
          </a:bodyPr>
          <a:lstStyle/>
          <a:p>
            <a:r>
              <a:rPr lang="en-US" sz="3200" dirty="0" err="1">
                <a:highlight>
                  <a:srgbClr val="00FF00"/>
                </a:highlight>
                <a:latin typeface="NikoshBAN" panose="02000000000000000000" pitchFamily="2" charset="0"/>
                <a:cs typeface="NikoshBAN" panose="02000000000000000000" pitchFamily="2" charset="0"/>
              </a:rPr>
              <a:t>বীজ</a:t>
            </a:r>
            <a:r>
              <a:rPr lang="en-US" sz="3200" dirty="0">
                <a:highlight>
                  <a:srgbClr val="00FF00"/>
                </a:highlight>
                <a:latin typeface="NikoshBAN" panose="02000000000000000000" pitchFamily="2" charset="0"/>
                <a:cs typeface="NikoshBAN" panose="02000000000000000000" pitchFamily="2" charset="0"/>
              </a:rPr>
              <a:t> </a:t>
            </a:r>
            <a:r>
              <a:rPr lang="en-US" sz="3200" dirty="0" err="1">
                <a:highlight>
                  <a:srgbClr val="00FF00"/>
                </a:highlight>
                <a:latin typeface="NikoshBAN" panose="02000000000000000000" pitchFamily="2" charset="0"/>
                <a:cs typeface="NikoshBAN" panose="02000000000000000000" pitchFamily="2" charset="0"/>
              </a:rPr>
              <a:t>সংরক্</a:t>
            </a:r>
            <a:r>
              <a:rPr lang="as-IN" sz="3200" dirty="0">
                <a:highlight>
                  <a:srgbClr val="00FF00"/>
                </a:highlight>
                <a:latin typeface="NikoshBAN" panose="02000000000000000000" pitchFamily="2" charset="0"/>
                <a:cs typeface="NikoshBAN" panose="02000000000000000000" pitchFamily="2" charset="0"/>
              </a:rPr>
              <a:t>ষ</a:t>
            </a:r>
            <a:r>
              <a:rPr lang="en-US" sz="3200" dirty="0">
                <a:highlight>
                  <a:srgbClr val="00FF00"/>
                </a:highlight>
                <a:latin typeface="NikoshBAN" panose="02000000000000000000" pitchFamily="2" charset="0"/>
                <a:cs typeface="NikoshBAN" panose="02000000000000000000" pitchFamily="2" charset="0"/>
              </a:rPr>
              <a:t>ন</a:t>
            </a:r>
            <a:r>
              <a:rPr lang="as-IN" sz="3200" dirty="0">
                <a:highlight>
                  <a:srgbClr val="00FF00"/>
                </a:highlight>
                <a:latin typeface="NikoshBAN" panose="02000000000000000000" pitchFamily="2" charset="0"/>
                <a:cs typeface="NikoshBAN" panose="02000000000000000000" pitchFamily="2" charset="0"/>
              </a:rPr>
              <a:t>ে</a:t>
            </a:r>
            <a:r>
              <a:rPr lang="en-US" sz="3200" dirty="0">
                <a:highlight>
                  <a:srgbClr val="00FF00"/>
                </a:highlight>
                <a:latin typeface="NikoshBAN" panose="02000000000000000000" pitchFamily="2" charset="0"/>
                <a:cs typeface="NikoshBAN" panose="02000000000000000000" pitchFamily="2" charset="0"/>
              </a:rPr>
              <a:t>র </a:t>
            </a:r>
            <a:r>
              <a:rPr lang="as-IN" sz="3200" dirty="0">
                <a:highlight>
                  <a:srgbClr val="00FF00"/>
                </a:highlight>
                <a:latin typeface="NikoshBAN" panose="02000000000000000000" pitchFamily="2" charset="0"/>
                <a:cs typeface="NikoshBAN" panose="02000000000000000000" pitchFamily="2" charset="0"/>
              </a:rPr>
              <a:t>গ</a:t>
            </a:r>
            <a:r>
              <a:rPr lang="en-US" sz="3200" dirty="0">
                <a:highlight>
                  <a:srgbClr val="00FF00"/>
                </a:highlight>
                <a:latin typeface="NikoshBAN" panose="02000000000000000000" pitchFamily="2" charset="0"/>
                <a:cs typeface="NikoshBAN" panose="02000000000000000000" pitchFamily="2" charset="0"/>
              </a:rPr>
              <a:t>ু</a:t>
            </a:r>
            <a:r>
              <a:rPr lang="as-IN" sz="3200" dirty="0">
                <a:highlight>
                  <a:srgbClr val="00FF00"/>
                </a:highlight>
                <a:latin typeface="NikoshBAN" panose="02000000000000000000" pitchFamily="2" charset="0"/>
                <a:cs typeface="NikoshBAN" panose="02000000000000000000" pitchFamily="2" charset="0"/>
              </a:rPr>
              <a:t>র</a:t>
            </a:r>
            <a:r>
              <a:rPr lang="en-US" sz="3200" dirty="0">
                <a:highlight>
                  <a:srgbClr val="00FF00"/>
                </a:highlight>
                <a:latin typeface="NikoshBAN" panose="02000000000000000000" pitchFamily="2" charset="0"/>
                <a:cs typeface="NikoshBAN" panose="02000000000000000000" pitchFamily="2" charset="0"/>
              </a:rPr>
              <a:t>ু</a:t>
            </a:r>
            <a:r>
              <a:rPr lang="as-IN" sz="3200" dirty="0">
                <a:highlight>
                  <a:srgbClr val="00FF00"/>
                </a:highlight>
                <a:latin typeface="NikoshBAN" panose="02000000000000000000" pitchFamily="2" charset="0"/>
                <a:cs typeface="NikoshBAN" panose="02000000000000000000" pitchFamily="2" charset="0"/>
              </a:rPr>
              <a:t>ত</a:t>
            </a:r>
            <a:r>
              <a:rPr lang="en-US" sz="3200" dirty="0">
                <a:highlight>
                  <a:srgbClr val="00FF00"/>
                </a:highlight>
                <a:latin typeface="NikoshBAN" panose="02000000000000000000" pitchFamily="2" charset="0"/>
                <a:cs typeface="NikoshBAN" panose="02000000000000000000" pitchFamily="2" charset="0"/>
              </a:rPr>
              <a:t>ব  </a:t>
            </a:r>
          </a:p>
        </p:txBody>
      </p:sp>
      <p:sp>
        <p:nvSpPr>
          <p:cNvPr id="4" name="TextBox 3">
            <a:extLst>
              <a:ext uri="{FF2B5EF4-FFF2-40B4-BE49-F238E27FC236}">
                <a16:creationId xmlns:a16="http://schemas.microsoft.com/office/drawing/2014/main" id="{BB61F8B4-235A-4EA8-A6F2-BAF288EDE8C0}"/>
              </a:ext>
            </a:extLst>
          </p:cNvPr>
          <p:cNvSpPr txBox="1"/>
          <p:nvPr/>
        </p:nvSpPr>
        <p:spPr>
          <a:xfrm>
            <a:off x="3697357" y="2136339"/>
            <a:ext cx="4717773" cy="830997"/>
          </a:xfrm>
          <a:prstGeom prst="rect">
            <a:avLst/>
          </a:prstGeom>
          <a:solidFill>
            <a:schemeClr val="accent2">
              <a:lumMod val="50000"/>
            </a:schemeClr>
          </a:solidFill>
        </p:spPr>
        <p:txBody>
          <a:bodyPr wrap="square" rtlCol="0">
            <a:spAutoFit/>
          </a:bodyPr>
          <a:lstStyle/>
          <a:p>
            <a:r>
              <a:rPr lang="en-US"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বীজ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ভীষন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অনুভূতিপ্রবন</a:t>
            </a:r>
            <a:r>
              <a:rPr lang="en-US" sz="2400" dirty="0">
                <a:latin typeface="NikoshBAN" panose="02000000000000000000" pitchFamily="2" charset="0"/>
                <a:cs typeface="NikoshBAN" panose="02000000000000000000" pitchFamily="2" charset="0"/>
              </a:rPr>
              <a:t> । </a:t>
            </a:r>
            <a:r>
              <a:rPr lang="en-US" sz="2400" dirty="0" err="1">
                <a:latin typeface="NikoshBAN" panose="02000000000000000000" pitchFamily="2" charset="0"/>
                <a:cs typeface="NikoshBAN" panose="02000000000000000000" pitchFamily="2" charset="0"/>
              </a:rPr>
              <a:t>এক</a:t>
            </a:r>
            <a:r>
              <a:rPr lang="as-IN" sz="2400" dirty="0">
                <a:latin typeface="NikoshBAN" panose="02000000000000000000" pitchFamily="2" charset="0"/>
                <a:cs typeface="NikoshBAN" panose="02000000000000000000" pitchFamily="2" charset="0"/>
              </a:rPr>
              <a:t>ট</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অ</a:t>
            </a:r>
            <a:r>
              <a:rPr lang="en-US" sz="2400" dirty="0">
                <a:latin typeface="NikoshBAN" panose="02000000000000000000" pitchFamily="2" charset="0"/>
                <a:cs typeface="NikoshBAN" panose="02000000000000000000" pitchFamily="2" charset="0"/>
              </a:rPr>
              <a:t>স</a:t>
            </a:r>
            <a:r>
              <a:rPr lang="as-IN" sz="2400" dirty="0">
                <a:latin typeface="NikoshBAN" panose="02000000000000000000" pitchFamily="2" charset="0"/>
                <a:cs typeface="NikoshBAN" panose="02000000000000000000" pitchFamily="2" charset="0"/>
              </a:rPr>
              <a:t>র</a:t>
            </a:r>
            <a:r>
              <a:rPr lang="en-US" sz="2400" dirty="0" err="1">
                <a:latin typeface="NikoshBAN" panose="02000000000000000000" pitchFamily="2" charset="0"/>
                <a:cs typeface="NikoshBAN" panose="02000000000000000000" pitchFamily="2" charset="0"/>
              </a:rPr>
              <a:t>্তকতার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জন্য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বিপুল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নষ্ট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হয়</a:t>
            </a:r>
            <a:r>
              <a:rPr lang="en-US" sz="2400" dirty="0">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19007809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E7F9CEA2-681C-43F3-A2E7-F65DBF67096E}"/>
              </a:ext>
            </a:extLst>
          </p:cNvPr>
          <p:cNvSpPr txBox="1"/>
          <p:nvPr/>
        </p:nvSpPr>
        <p:spPr>
          <a:xfrm>
            <a:off x="4465983" y="1007165"/>
            <a:ext cx="3856382" cy="523220"/>
          </a:xfrm>
          <a:prstGeom prst="rect">
            <a:avLst/>
          </a:prstGeom>
          <a:solidFill>
            <a:srgbClr val="FF0000"/>
          </a:solidFill>
        </p:spPr>
        <p:txBody>
          <a:bodyPr wrap="square" rtlCol="0">
            <a:spAutoFit/>
          </a:bodyPr>
          <a:lstStyle/>
          <a:p>
            <a:r>
              <a:rPr lang="en-US" sz="2800" dirty="0">
                <a:latin typeface="NikoshBAN" panose="02000000000000000000" pitchFamily="2" charset="0"/>
                <a:cs typeface="NikoshBAN" panose="02000000000000000000" pitchFamily="2" charset="0"/>
              </a:rPr>
              <a:t>ব</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জ </a:t>
            </a:r>
            <a:r>
              <a:rPr lang="as-IN" sz="2800" dirty="0">
                <a:latin typeface="NikoshBAN" panose="02000000000000000000" pitchFamily="2" charset="0"/>
                <a:cs typeface="NikoshBAN" panose="02000000000000000000" pitchFamily="2" charset="0"/>
              </a:rPr>
              <a:t>ব</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জ</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ত</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র</a:t>
            </a:r>
            <a:r>
              <a:rPr lang="as-IN" sz="2800" dirty="0">
                <a:latin typeface="NikoshBAN" panose="02000000000000000000" pitchFamily="2" charset="0"/>
                <a:cs typeface="NikoshBAN" panose="02000000000000000000" pitchFamily="2" charset="0"/>
              </a:rPr>
              <a:t>ণ</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B416679E-909E-49C1-8F41-D2EDBA585F0E}"/>
              </a:ext>
            </a:extLst>
          </p:cNvPr>
          <p:cNvSpPr txBox="1"/>
          <p:nvPr/>
        </p:nvSpPr>
        <p:spPr>
          <a:xfrm>
            <a:off x="3737113" y="2372139"/>
            <a:ext cx="5683552" cy="1015663"/>
          </a:xfrm>
          <a:prstGeom prst="rect">
            <a:avLst/>
          </a:prstGeom>
          <a:solidFill>
            <a:srgbClr val="FF0000"/>
          </a:solidFill>
        </p:spPr>
        <p:txBody>
          <a:bodyPr wrap="square" rtlCol="0">
            <a:spAutoFit/>
          </a:bodyPr>
          <a:lstStyle/>
          <a:p>
            <a:r>
              <a:rPr lang="en-US" sz="2000" dirty="0" err="1">
                <a:latin typeface="NikoshBAN" panose="02000000000000000000" pitchFamily="2" charset="0"/>
                <a:cs typeface="NikoshBAN" panose="02000000000000000000" pitchFamily="2" charset="0"/>
              </a:rPr>
              <a:t>বীজের</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বিশু</a:t>
            </a:r>
            <a:r>
              <a:rPr lang="as-IN" sz="2000" dirty="0">
                <a:latin typeface="NikoshBAN" panose="02000000000000000000" pitchFamily="2" charset="0"/>
                <a:cs typeface="NikoshBAN" panose="02000000000000000000" pitchFamily="2" charset="0"/>
              </a:rPr>
              <a:t>ধ</a:t>
            </a:r>
            <a:r>
              <a:rPr lang="en-US" sz="2000" dirty="0">
                <a:latin typeface="NikoshBAN" panose="02000000000000000000" pitchFamily="2" charset="0"/>
                <a:cs typeface="NikoshBAN" panose="02000000000000000000" pitchFamily="2" charset="0"/>
              </a:rPr>
              <a:t>ত</a:t>
            </a:r>
            <a:r>
              <a:rPr lang="as-IN" sz="2000" dirty="0">
                <a:latin typeface="NikoshBAN" panose="02000000000000000000" pitchFamily="2" charset="0"/>
                <a:cs typeface="NikoshBAN" panose="02000000000000000000" pitchFamily="2" charset="0"/>
              </a:rPr>
              <a:t>া</a:t>
            </a:r>
            <a:r>
              <a:rPr lang="en-US" sz="2000" dirty="0">
                <a:latin typeface="NikoshBAN" panose="02000000000000000000" pitchFamily="2" charset="0"/>
                <a:cs typeface="NikoshBAN" panose="02000000000000000000" pitchFamily="2" charset="0"/>
              </a:rPr>
              <a:t> </a:t>
            </a:r>
            <a:r>
              <a:rPr lang="as-IN" sz="2000" dirty="0">
                <a:latin typeface="NikoshBAN" panose="02000000000000000000" pitchFamily="2" charset="0"/>
                <a:cs typeface="NikoshBAN" panose="02000000000000000000" pitchFamily="2" charset="0"/>
              </a:rPr>
              <a:t>ব</a:t>
            </a:r>
            <a:r>
              <a:rPr lang="en-US" sz="2000" dirty="0" err="1">
                <a:latin typeface="NikoshBAN" panose="02000000000000000000" pitchFamily="2" charset="0"/>
                <a:cs typeface="NikoshBAN" panose="02000000000000000000" pitchFamily="2" charset="0"/>
              </a:rPr>
              <a:t>ৃধিদ</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পায়</a:t>
            </a:r>
            <a:r>
              <a:rPr lang="en-US" sz="2000" dirty="0">
                <a:latin typeface="NikoshBAN" panose="02000000000000000000" pitchFamily="2" charset="0"/>
                <a:cs typeface="NikoshBAN" panose="02000000000000000000" pitchFamily="2" charset="0"/>
              </a:rPr>
              <a:t>।</a:t>
            </a:r>
          </a:p>
          <a:p>
            <a:r>
              <a:rPr lang="en-US" sz="2000" dirty="0">
                <a:latin typeface="NikoshBAN" panose="02000000000000000000" pitchFamily="2" charset="0"/>
                <a:cs typeface="NikoshBAN" panose="02000000000000000000" pitchFamily="2" charset="0"/>
              </a:rPr>
              <a:t>২- </a:t>
            </a:r>
            <a:r>
              <a:rPr lang="en-US" sz="2000" dirty="0" err="1">
                <a:latin typeface="NikoshBAN" panose="02000000000000000000" pitchFamily="2" charset="0"/>
                <a:cs typeface="NikoshBAN" panose="02000000000000000000" pitchFamily="2" charset="0"/>
              </a:rPr>
              <a:t>বীজ</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দেখতে</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ভাল</a:t>
            </a:r>
            <a:r>
              <a:rPr lang="en-US" sz="2000" dirty="0">
                <a:latin typeface="NikoshBAN" panose="02000000000000000000" pitchFamily="2" charset="0"/>
                <a:cs typeface="NikoshBAN" panose="02000000000000000000" pitchFamily="2" charset="0"/>
              </a:rPr>
              <a:t> </a:t>
            </a:r>
            <a:r>
              <a:rPr lang="en-US" sz="2000" dirty="0" err="1">
                <a:latin typeface="NikoshBAN" panose="02000000000000000000" pitchFamily="2" charset="0"/>
                <a:cs typeface="NikoshBAN" panose="02000000000000000000" pitchFamily="2" charset="0"/>
              </a:rPr>
              <a:t>হয়</a:t>
            </a:r>
            <a:r>
              <a:rPr lang="en-US" sz="2000" dirty="0">
                <a:latin typeface="NikoshBAN" panose="02000000000000000000" pitchFamily="2" charset="0"/>
                <a:cs typeface="NikoshBAN" panose="02000000000000000000" pitchFamily="2" charset="0"/>
              </a:rPr>
              <a:t> ।</a:t>
            </a:r>
          </a:p>
          <a:p>
            <a:r>
              <a:rPr lang="en-US" sz="2000" dirty="0">
                <a:latin typeface="NikoshBAN" panose="02000000000000000000" pitchFamily="2" charset="0"/>
                <a:cs typeface="NikoshBAN" panose="02000000000000000000" pitchFamily="2" charset="0"/>
              </a:rPr>
              <a:t>৩-বীজের </a:t>
            </a:r>
            <a:r>
              <a:rPr lang="en-US" sz="2000" dirty="0" err="1">
                <a:latin typeface="NikoshBAN" panose="02000000000000000000" pitchFamily="2" charset="0"/>
                <a:cs typeface="NikoshBAN" panose="02000000000000000000" pitchFamily="2" charset="0"/>
              </a:rPr>
              <a:t>অংরুদক্</a:t>
            </a:r>
            <a:r>
              <a:rPr lang="as-IN" sz="2000" dirty="0">
                <a:latin typeface="NikoshBAN" panose="02000000000000000000" pitchFamily="2" charset="0"/>
                <a:cs typeface="NikoshBAN" panose="02000000000000000000" pitchFamily="2" charset="0"/>
              </a:rPr>
              <a:t>ষ</a:t>
            </a:r>
            <a:r>
              <a:rPr lang="en-US" sz="2000" dirty="0">
                <a:latin typeface="NikoshBAN" panose="02000000000000000000" pitchFamily="2" charset="0"/>
                <a:cs typeface="NikoshBAN" panose="02000000000000000000" pitchFamily="2" charset="0"/>
              </a:rPr>
              <a:t>ম</a:t>
            </a:r>
            <a:r>
              <a:rPr lang="as-IN" sz="2000" dirty="0">
                <a:latin typeface="NikoshBAN" panose="02000000000000000000" pitchFamily="2" charset="0"/>
                <a:cs typeface="NikoshBAN" panose="02000000000000000000" pitchFamily="2" charset="0"/>
              </a:rPr>
              <a:t>ত</a:t>
            </a:r>
            <a:r>
              <a:rPr lang="en-US" sz="2000" dirty="0">
                <a:latin typeface="NikoshBAN" panose="02000000000000000000" pitchFamily="2" charset="0"/>
                <a:cs typeface="NikoshBAN" panose="02000000000000000000" pitchFamily="2" charset="0"/>
              </a:rPr>
              <a:t>া </a:t>
            </a:r>
            <a:r>
              <a:rPr lang="as-IN" sz="2000" dirty="0">
                <a:latin typeface="NikoshBAN" panose="02000000000000000000" pitchFamily="2" charset="0"/>
                <a:cs typeface="NikoshBAN" panose="02000000000000000000" pitchFamily="2" charset="0"/>
              </a:rPr>
              <a:t>ব</a:t>
            </a:r>
            <a:r>
              <a:rPr lang="en-US" sz="2000" dirty="0">
                <a:latin typeface="NikoshBAN" panose="02000000000000000000" pitchFamily="2" charset="0"/>
                <a:cs typeface="NikoshBAN" panose="02000000000000000000" pitchFamily="2" charset="0"/>
              </a:rPr>
              <a:t>া</a:t>
            </a:r>
            <a:r>
              <a:rPr lang="as-IN" sz="2000" dirty="0">
                <a:latin typeface="NikoshBAN" panose="02000000000000000000" pitchFamily="2" charset="0"/>
                <a:cs typeface="NikoshBAN" panose="02000000000000000000" pitchFamily="2" charset="0"/>
              </a:rPr>
              <a:t>ড়</a:t>
            </a:r>
            <a:r>
              <a:rPr lang="en-US" sz="2000" dirty="0">
                <a:latin typeface="NikoshBAN" panose="02000000000000000000" pitchFamily="2" charset="0"/>
                <a:cs typeface="NikoshBAN" panose="02000000000000000000" pitchFamily="2" charset="0"/>
              </a:rPr>
              <a:t>ে </a:t>
            </a:r>
            <a:r>
              <a:rPr lang="as-IN" sz="2000" dirty="0">
                <a:latin typeface="NikoshBAN" panose="02000000000000000000" pitchFamily="2" charset="0"/>
                <a:cs typeface="NikoshBAN" panose="02000000000000000000" pitchFamily="2" charset="0"/>
              </a:rPr>
              <a:t>য</a:t>
            </a:r>
            <a:r>
              <a:rPr lang="en-US" sz="2000" dirty="0">
                <a:latin typeface="NikoshBAN" panose="02000000000000000000" pitchFamily="2" charset="0"/>
                <a:cs typeface="NikoshBAN" panose="02000000000000000000" pitchFamily="2" charset="0"/>
              </a:rPr>
              <a:t>া</a:t>
            </a:r>
            <a:r>
              <a:rPr lang="as-IN" sz="2000" dirty="0">
                <a:latin typeface="NikoshBAN" panose="02000000000000000000" pitchFamily="2" charset="0"/>
                <a:cs typeface="NikoshBAN" panose="02000000000000000000" pitchFamily="2" charset="0"/>
              </a:rPr>
              <a:t>য়</a:t>
            </a:r>
            <a:r>
              <a:rPr lang="en-US" sz="20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6485970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B9E6414E-393E-4384-852E-436EA4FD60B7}"/>
              </a:ext>
            </a:extLst>
          </p:cNvPr>
          <p:cNvSpPr txBox="1"/>
          <p:nvPr/>
        </p:nvSpPr>
        <p:spPr>
          <a:xfrm>
            <a:off x="4121426" y="622852"/>
            <a:ext cx="3419061" cy="584775"/>
          </a:xfrm>
          <a:prstGeom prst="rect">
            <a:avLst/>
          </a:prstGeom>
          <a:solidFill>
            <a:srgbClr val="FFC000"/>
          </a:solidFill>
        </p:spPr>
        <p:txBody>
          <a:bodyPr wrap="square" rtlCol="0">
            <a:spAutoFit/>
          </a:bodyPr>
          <a:lstStyle/>
          <a:p>
            <a:r>
              <a:rPr lang="en-US" sz="3200" dirty="0">
                <a:highlight>
                  <a:srgbClr val="808000"/>
                </a:highlight>
                <a:latin typeface="NikoshBAN" panose="02000000000000000000" pitchFamily="2" charset="0"/>
                <a:cs typeface="NikoshBAN" panose="02000000000000000000" pitchFamily="2" charset="0"/>
              </a:rPr>
              <a:t>জ</a:t>
            </a:r>
            <a:r>
              <a:rPr lang="as-IN" sz="3200" dirty="0">
                <a:highlight>
                  <a:srgbClr val="808000"/>
                </a:highlight>
                <a:latin typeface="NikoshBAN" panose="02000000000000000000" pitchFamily="2" charset="0"/>
                <a:cs typeface="NikoshBAN" panose="02000000000000000000" pitchFamily="2" charset="0"/>
              </a:rPr>
              <a:t>ো</a:t>
            </a:r>
            <a:r>
              <a:rPr lang="en-US" sz="3200" dirty="0">
                <a:highlight>
                  <a:srgbClr val="808000"/>
                </a:highlight>
                <a:latin typeface="NikoshBAN" panose="02000000000000000000" pitchFamily="2" charset="0"/>
                <a:cs typeface="NikoshBAN" panose="02000000000000000000" pitchFamily="2" charset="0"/>
              </a:rPr>
              <a:t>ড়</a:t>
            </a:r>
            <a:r>
              <a:rPr lang="as-IN" sz="3200" dirty="0">
                <a:highlight>
                  <a:srgbClr val="808000"/>
                </a:highlight>
                <a:latin typeface="NikoshBAN" panose="02000000000000000000" pitchFamily="2" charset="0"/>
                <a:cs typeface="NikoshBAN" panose="02000000000000000000" pitchFamily="2" charset="0"/>
              </a:rPr>
              <a:t>া</a:t>
            </a:r>
            <a:r>
              <a:rPr lang="en-US" sz="3200" dirty="0">
                <a:highlight>
                  <a:srgbClr val="808000"/>
                </a:highlight>
                <a:latin typeface="NikoshBAN" panose="02000000000000000000" pitchFamily="2" charset="0"/>
                <a:cs typeface="NikoshBAN" panose="02000000000000000000" pitchFamily="2" charset="0"/>
              </a:rPr>
              <a:t>য় </a:t>
            </a:r>
            <a:r>
              <a:rPr lang="as-IN" sz="3200" dirty="0">
                <a:highlight>
                  <a:srgbClr val="808000"/>
                </a:highlight>
                <a:latin typeface="NikoshBAN" panose="02000000000000000000" pitchFamily="2" charset="0"/>
                <a:cs typeface="NikoshBAN" panose="02000000000000000000" pitchFamily="2" charset="0"/>
              </a:rPr>
              <a:t>ক</a:t>
            </a:r>
            <a:r>
              <a:rPr lang="en-US" sz="3200" dirty="0">
                <a:highlight>
                  <a:srgbClr val="808000"/>
                </a:highlight>
                <a:latin typeface="NikoshBAN" panose="02000000000000000000" pitchFamily="2" charset="0"/>
                <a:cs typeface="NikoshBAN" panose="02000000000000000000" pitchFamily="2" charset="0"/>
              </a:rPr>
              <a:t>া</a:t>
            </a:r>
            <a:r>
              <a:rPr lang="as-IN" sz="3200" dirty="0">
                <a:highlight>
                  <a:srgbClr val="808000"/>
                </a:highlight>
                <a:latin typeface="NikoshBAN" panose="02000000000000000000" pitchFamily="2" charset="0"/>
                <a:cs typeface="NikoshBAN" panose="02000000000000000000" pitchFamily="2" charset="0"/>
              </a:rPr>
              <a:t>জ</a:t>
            </a:r>
            <a:r>
              <a:rPr lang="en-US" sz="3200" dirty="0">
                <a:highlight>
                  <a:srgbClr val="808000"/>
                </a:highlight>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B2D60130-72AD-487C-A7DB-5C7C748F92CA}"/>
              </a:ext>
            </a:extLst>
          </p:cNvPr>
          <p:cNvSpPr txBox="1"/>
          <p:nvPr/>
        </p:nvSpPr>
        <p:spPr>
          <a:xfrm>
            <a:off x="6034684" y="2136339"/>
            <a:ext cx="4174434" cy="523220"/>
          </a:xfrm>
          <a:prstGeom prst="rect">
            <a:avLst/>
          </a:prstGeom>
          <a:solidFill>
            <a:srgbClr val="92D050"/>
          </a:solidFill>
        </p:spPr>
        <p:txBody>
          <a:bodyPr wrap="square" rtlCol="0">
            <a:spAutoFit/>
          </a:bodyPr>
          <a:lstStyle/>
          <a:p>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ন</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ব</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ব</a:t>
            </a:r>
            <a:r>
              <a:rPr lang="en-US" sz="2800" dirty="0">
                <a:latin typeface="NikoshBAN" panose="02000000000000000000" pitchFamily="2" charset="0"/>
                <a:cs typeface="NikoshBAN" panose="02000000000000000000" pitchFamily="2" charset="0"/>
              </a:rPr>
              <a:t>প</a:t>
            </a:r>
            <a:r>
              <a:rPr lang="as-IN" sz="2800" dirty="0">
                <a:latin typeface="NikoshBAN" panose="02000000000000000000" pitchFamily="2" charset="0"/>
                <a:cs typeface="NikoshBAN" panose="02000000000000000000" pitchFamily="2" charset="0"/>
              </a:rPr>
              <a:t>ন</a:t>
            </a:r>
            <a:r>
              <a:rPr lang="en-US" sz="2800" dirty="0">
                <a:latin typeface="NikoshBAN" panose="02000000000000000000" pitchFamily="2" charset="0"/>
                <a:cs typeface="NikoshBAN" panose="02000000000000000000" pitchFamily="2" charset="0"/>
              </a:rPr>
              <a:t>ন</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র </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জ</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ন</a:t>
            </a:r>
            <a:r>
              <a:rPr lang="en-US" sz="2800" dirty="0">
                <a:latin typeface="NikoshBAN" panose="02000000000000000000" pitchFamily="2" charset="0"/>
                <a:cs typeface="NikoshBAN" panose="02000000000000000000" pitchFamily="2" charset="0"/>
              </a:rPr>
              <a:t>য় ? </a:t>
            </a:r>
          </a:p>
        </p:txBody>
      </p:sp>
      <p:pic>
        <p:nvPicPr>
          <p:cNvPr id="6" name="Picture 5">
            <a:extLst>
              <a:ext uri="{FF2B5EF4-FFF2-40B4-BE49-F238E27FC236}">
                <a16:creationId xmlns:a16="http://schemas.microsoft.com/office/drawing/2014/main" id="{A61C64A5-717E-4B75-B3AF-D2F3A4E977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00" y="1378227"/>
            <a:ext cx="3603543" cy="31540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132377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01485837-DD65-4B98-8C4A-21792E148A63}"/>
              </a:ext>
            </a:extLst>
          </p:cNvPr>
          <p:cNvSpPr txBox="1"/>
          <p:nvPr/>
        </p:nvSpPr>
        <p:spPr>
          <a:xfrm>
            <a:off x="4505739" y="781878"/>
            <a:ext cx="4081670" cy="646331"/>
          </a:xfrm>
          <a:prstGeom prst="rect">
            <a:avLst/>
          </a:prstGeom>
          <a:solidFill>
            <a:srgbClr val="92D050"/>
          </a:solidFill>
        </p:spPr>
        <p:txBody>
          <a:bodyPr wrap="square" rtlCol="0">
            <a:spAutoFit/>
          </a:bodyPr>
          <a:lstStyle/>
          <a:p>
            <a:r>
              <a:rPr lang="en-US" sz="3600" dirty="0">
                <a:solidFill>
                  <a:srgbClr val="FF0000"/>
                </a:solidFill>
                <a:latin typeface="NikoshBAN" panose="02000000000000000000" pitchFamily="2" charset="0"/>
                <a:cs typeface="NikoshBAN" panose="02000000000000000000" pitchFamily="2" charset="0"/>
              </a:rPr>
              <a:t>         </a:t>
            </a:r>
            <a:r>
              <a:rPr lang="en-US" sz="3600" dirty="0" err="1">
                <a:solidFill>
                  <a:srgbClr val="FF0000"/>
                </a:solidFill>
                <a:latin typeface="NikoshBAN" panose="02000000000000000000" pitchFamily="2" charset="0"/>
                <a:cs typeface="NikoshBAN" panose="02000000000000000000" pitchFamily="2" charset="0"/>
              </a:rPr>
              <a:t>সমাধান</a:t>
            </a:r>
            <a:r>
              <a:rPr lang="en-US" sz="3600" dirty="0">
                <a:solidFill>
                  <a:srgbClr val="FF0000"/>
                </a:solidFill>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FAF1FC54-41AB-424D-8F6E-66EED9008BA7}"/>
              </a:ext>
            </a:extLst>
          </p:cNvPr>
          <p:cNvSpPr txBox="1"/>
          <p:nvPr/>
        </p:nvSpPr>
        <p:spPr>
          <a:xfrm>
            <a:off x="4041913" y="2266122"/>
            <a:ext cx="5242766" cy="461665"/>
          </a:xfrm>
          <a:prstGeom prst="rect">
            <a:avLst/>
          </a:prstGeom>
          <a:solidFill>
            <a:srgbClr val="FF0000"/>
          </a:solidFill>
        </p:spPr>
        <p:txBody>
          <a:bodyPr wrap="square" rtlCol="0">
            <a:spAutoFit/>
          </a:bodyPr>
          <a:lstStyle/>
          <a:p>
            <a:r>
              <a:rPr lang="en-US" sz="2400" dirty="0">
                <a:solidFill>
                  <a:srgbClr val="FFC000"/>
                </a:solidFill>
                <a:latin typeface="NikoshBAN" panose="02000000000000000000" pitchFamily="2" charset="0"/>
                <a:cs typeface="NikoshBAN" panose="02000000000000000000" pitchFamily="2" charset="0"/>
              </a:rPr>
              <a:t>@- </a:t>
            </a:r>
            <a:r>
              <a:rPr lang="as-IN" sz="2400" dirty="0">
                <a:solidFill>
                  <a:srgbClr val="FFC000"/>
                </a:solidFill>
                <a:latin typeface="NikoshBAN" panose="02000000000000000000" pitchFamily="2" charset="0"/>
                <a:cs typeface="NikoshBAN" panose="02000000000000000000" pitchFamily="2" charset="0"/>
              </a:rPr>
              <a:t>ব</a:t>
            </a:r>
            <a:r>
              <a:rPr lang="en-US" sz="2400" dirty="0">
                <a:solidFill>
                  <a:srgbClr val="FFC000"/>
                </a:solidFill>
                <a:latin typeface="NikoshBAN" panose="02000000000000000000" pitchFamily="2" charset="0"/>
                <a:cs typeface="NikoshBAN" panose="02000000000000000000" pitchFamily="2" charset="0"/>
              </a:rPr>
              <a:t>ী</a:t>
            </a:r>
            <a:r>
              <a:rPr lang="as-IN" sz="2400" dirty="0">
                <a:solidFill>
                  <a:srgbClr val="FFC000"/>
                </a:solidFill>
                <a:latin typeface="NikoshBAN" panose="02000000000000000000" pitchFamily="2" charset="0"/>
                <a:cs typeface="NikoshBAN" panose="02000000000000000000" pitchFamily="2" charset="0"/>
              </a:rPr>
              <a:t>জ</a:t>
            </a:r>
            <a:r>
              <a:rPr lang="en-US" sz="2400" dirty="0">
                <a:solidFill>
                  <a:srgbClr val="FFC000"/>
                </a:solidFill>
                <a:latin typeface="NikoshBAN" panose="02000000000000000000" pitchFamily="2" charset="0"/>
                <a:cs typeface="NikoshBAN" panose="02000000000000000000" pitchFamily="2" charset="0"/>
              </a:rPr>
              <a:t> </a:t>
            </a:r>
            <a:r>
              <a:rPr lang="as-IN" sz="2400" dirty="0">
                <a:solidFill>
                  <a:srgbClr val="FFC000"/>
                </a:solidFill>
                <a:latin typeface="NikoshBAN" panose="02000000000000000000" pitchFamily="2" charset="0"/>
                <a:cs typeface="NikoshBAN" panose="02000000000000000000" pitchFamily="2" charset="0"/>
              </a:rPr>
              <a:t>র</a:t>
            </a:r>
            <a:r>
              <a:rPr lang="en-US" sz="2400" dirty="0">
                <a:solidFill>
                  <a:srgbClr val="FFC000"/>
                </a:solidFill>
                <a:latin typeface="NikoshBAN" panose="02000000000000000000" pitchFamily="2" charset="0"/>
                <a:cs typeface="NikoshBAN" panose="02000000000000000000" pitchFamily="2" charset="0"/>
              </a:rPr>
              <a:t>ো</a:t>
            </a:r>
            <a:r>
              <a:rPr lang="as-IN" sz="2400" dirty="0">
                <a:solidFill>
                  <a:srgbClr val="FFC000"/>
                </a:solidFill>
                <a:latin typeface="NikoshBAN" panose="02000000000000000000" pitchFamily="2" charset="0"/>
                <a:cs typeface="NikoshBAN" panose="02000000000000000000" pitchFamily="2" charset="0"/>
              </a:rPr>
              <a:t>প</a:t>
            </a:r>
            <a:r>
              <a:rPr lang="en-US" sz="2400" dirty="0">
                <a:solidFill>
                  <a:srgbClr val="FFC000"/>
                </a:solidFill>
                <a:latin typeface="NikoshBAN" panose="02000000000000000000" pitchFamily="2" charset="0"/>
                <a:cs typeface="NikoshBAN" panose="02000000000000000000" pitchFamily="2" charset="0"/>
              </a:rPr>
              <a:t>ন </a:t>
            </a:r>
            <a:r>
              <a:rPr lang="as-IN" sz="2400" dirty="0">
                <a:solidFill>
                  <a:srgbClr val="FFC000"/>
                </a:solidFill>
                <a:latin typeface="NikoshBAN" panose="02000000000000000000" pitchFamily="2" charset="0"/>
                <a:cs typeface="NikoshBAN" panose="02000000000000000000" pitchFamily="2" charset="0"/>
              </a:rPr>
              <a:t>ব</a:t>
            </a:r>
            <a:r>
              <a:rPr lang="en-US" sz="2400" dirty="0">
                <a:solidFill>
                  <a:srgbClr val="FFC000"/>
                </a:solidFill>
                <a:latin typeface="NikoshBAN" panose="02000000000000000000" pitchFamily="2" charset="0"/>
                <a:cs typeface="NikoshBAN" panose="02000000000000000000" pitchFamily="2" charset="0"/>
              </a:rPr>
              <a:t>ী</a:t>
            </a:r>
            <a:r>
              <a:rPr lang="as-IN" sz="2400" dirty="0">
                <a:solidFill>
                  <a:srgbClr val="FFC000"/>
                </a:solidFill>
                <a:latin typeface="NikoshBAN" panose="02000000000000000000" pitchFamily="2" charset="0"/>
                <a:cs typeface="NikoshBAN" panose="02000000000000000000" pitchFamily="2" charset="0"/>
              </a:rPr>
              <a:t>জ</a:t>
            </a:r>
            <a:r>
              <a:rPr lang="en-US" sz="2400" dirty="0">
                <a:solidFill>
                  <a:srgbClr val="FFC000"/>
                </a:solidFill>
                <a:latin typeface="NikoshBAN" panose="02000000000000000000" pitchFamily="2" charset="0"/>
                <a:cs typeface="NikoshBAN" panose="02000000000000000000" pitchFamily="2" charset="0"/>
              </a:rPr>
              <a:t> </a:t>
            </a:r>
            <a:r>
              <a:rPr lang="as-IN" sz="2400" dirty="0">
                <a:solidFill>
                  <a:srgbClr val="FFC000"/>
                </a:solidFill>
                <a:latin typeface="NikoshBAN" panose="02000000000000000000" pitchFamily="2" charset="0"/>
                <a:cs typeface="NikoshBAN" panose="02000000000000000000" pitchFamily="2" charset="0"/>
              </a:rPr>
              <a:t>ব</a:t>
            </a:r>
            <a:r>
              <a:rPr lang="en-US" sz="2400" dirty="0">
                <a:solidFill>
                  <a:srgbClr val="FFC000"/>
                </a:solidFill>
                <a:latin typeface="NikoshBAN" panose="02000000000000000000" pitchFamily="2" charset="0"/>
                <a:cs typeface="NikoshBAN" panose="02000000000000000000" pitchFamily="2" charset="0"/>
              </a:rPr>
              <a:t>প</a:t>
            </a:r>
            <a:r>
              <a:rPr lang="as-IN" sz="2400" dirty="0">
                <a:solidFill>
                  <a:srgbClr val="FFC000"/>
                </a:solidFill>
                <a:latin typeface="NikoshBAN" panose="02000000000000000000" pitchFamily="2" charset="0"/>
                <a:cs typeface="NikoshBAN" panose="02000000000000000000" pitchFamily="2" charset="0"/>
              </a:rPr>
              <a:t>ন</a:t>
            </a:r>
            <a:r>
              <a:rPr lang="en-US" sz="2400" dirty="0">
                <a:solidFill>
                  <a:srgbClr val="FFC000"/>
                </a:solidFill>
                <a:latin typeface="NikoshBAN" panose="02000000000000000000" pitchFamily="2" charset="0"/>
                <a:cs typeface="NikoshBAN" panose="02000000000000000000" pitchFamily="2" charset="0"/>
              </a:rPr>
              <a:t>ে</a:t>
            </a:r>
            <a:r>
              <a:rPr lang="as-IN" sz="2400" dirty="0">
                <a:solidFill>
                  <a:srgbClr val="FFC000"/>
                </a:solidFill>
                <a:latin typeface="NikoshBAN" panose="02000000000000000000" pitchFamily="2" charset="0"/>
                <a:cs typeface="NikoshBAN" panose="02000000000000000000" pitchFamily="2" charset="0"/>
              </a:rPr>
              <a:t>র</a:t>
            </a:r>
            <a:r>
              <a:rPr lang="en-US" sz="2400" dirty="0">
                <a:solidFill>
                  <a:srgbClr val="FFC000"/>
                </a:solidFill>
                <a:latin typeface="NikoshBAN" panose="02000000000000000000" pitchFamily="2" charset="0"/>
                <a:cs typeface="NikoshBAN" panose="02000000000000000000" pitchFamily="2" charset="0"/>
              </a:rPr>
              <a:t> </a:t>
            </a:r>
            <a:r>
              <a:rPr lang="as-IN" sz="2400" dirty="0">
                <a:solidFill>
                  <a:srgbClr val="FFC000"/>
                </a:solidFill>
                <a:latin typeface="NikoshBAN" panose="02000000000000000000" pitchFamily="2" charset="0"/>
                <a:cs typeface="NikoshBAN" panose="02000000000000000000" pitchFamily="2" charset="0"/>
              </a:rPr>
              <a:t>ক</a:t>
            </a:r>
            <a:r>
              <a:rPr lang="en-US" sz="2400" dirty="0">
                <a:solidFill>
                  <a:srgbClr val="FFC000"/>
                </a:solidFill>
                <a:latin typeface="NikoshBAN" panose="02000000000000000000" pitchFamily="2" charset="0"/>
                <a:cs typeface="NikoshBAN" panose="02000000000000000000" pitchFamily="2" charset="0"/>
              </a:rPr>
              <a:t>া</a:t>
            </a:r>
            <a:r>
              <a:rPr lang="as-IN" sz="2400" dirty="0">
                <a:solidFill>
                  <a:srgbClr val="FFC000"/>
                </a:solidFill>
                <a:latin typeface="NikoshBAN" panose="02000000000000000000" pitchFamily="2" charset="0"/>
                <a:cs typeface="NikoshBAN" panose="02000000000000000000" pitchFamily="2" charset="0"/>
              </a:rPr>
              <a:t>জ</a:t>
            </a:r>
            <a:r>
              <a:rPr lang="en-US" sz="2400" dirty="0">
                <a:solidFill>
                  <a:srgbClr val="FFC000"/>
                </a:solidFill>
                <a:latin typeface="NikoshBAN" panose="02000000000000000000" pitchFamily="2" charset="0"/>
                <a:cs typeface="NikoshBAN" panose="02000000000000000000" pitchFamily="2" charset="0"/>
              </a:rPr>
              <a:t> </a:t>
            </a:r>
            <a:r>
              <a:rPr lang="as-IN" sz="2400" dirty="0">
                <a:solidFill>
                  <a:srgbClr val="FFC000"/>
                </a:solidFill>
                <a:latin typeface="NikoshBAN" panose="02000000000000000000" pitchFamily="2" charset="0"/>
                <a:cs typeface="NikoshBAN" panose="02000000000000000000" pitchFamily="2" charset="0"/>
              </a:rPr>
              <a:t>ন</a:t>
            </a:r>
            <a:r>
              <a:rPr lang="en-US" sz="2400" dirty="0">
                <a:solidFill>
                  <a:srgbClr val="FFC000"/>
                </a:solidFill>
                <a:latin typeface="NikoshBAN" panose="02000000000000000000" pitchFamily="2" charset="0"/>
                <a:cs typeface="NikoshBAN" panose="02000000000000000000" pitchFamily="2" charset="0"/>
              </a:rPr>
              <a:t>য় । </a:t>
            </a:r>
          </a:p>
        </p:txBody>
      </p:sp>
    </p:spTree>
    <p:extLst>
      <p:ext uri="{BB962C8B-B14F-4D97-AF65-F5344CB8AC3E}">
        <p14:creationId xmlns:p14="http://schemas.microsoft.com/office/powerpoint/2010/main" val="15478849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D9C982C1-C8D4-49C0-A1C3-07461A2A4C25}"/>
              </a:ext>
            </a:extLst>
          </p:cNvPr>
          <p:cNvSpPr txBox="1"/>
          <p:nvPr/>
        </p:nvSpPr>
        <p:spPr>
          <a:xfrm>
            <a:off x="4532243" y="675861"/>
            <a:ext cx="4359966" cy="584775"/>
          </a:xfrm>
          <a:prstGeom prst="rect">
            <a:avLst/>
          </a:prstGeom>
          <a:solidFill>
            <a:srgbClr val="00B050"/>
          </a:solidFill>
        </p:spPr>
        <p:txBody>
          <a:bodyPr wrap="square" rtlCol="0">
            <a:spAutoFit/>
          </a:bodyPr>
          <a:lstStyle/>
          <a:p>
            <a:r>
              <a:rPr lang="en-US" sz="3200" dirty="0">
                <a:solidFill>
                  <a:srgbClr val="FF0000"/>
                </a:solidFill>
                <a:latin typeface="NikoshBAN" panose="02000000000000000000" pitchFamily="2" charset="0"/>
                <a:cs typeface="NikoshBAN" panose="02000000000000000000" pitchFamily="2" charset="0"/>
              </a:rPr>
              <a:t>         দ</a:t>
            </a:r>
            <a:r>
              <a:rPr lang="as-IN" sz="3200" dirty="0">
                <a:solidFill>
                  <a:srgbClr val="FF0000"/>
                </a:solidFill>
                <a:latin typeface="NikoshBAN" panose="02000000000000000000" pitchFamily="2" charset="0"/>
                <a:cs typeface="NikoshBAN" panose="02000000000000000000" pitchFamily="2" charset="0"/>
              </a:rPr>
              <a:t>ল</a:t>
            </a:r>
            <a:r>
              <a:rPr lang="en-US" sz="3200" dirty="0">
                <a:solidFill>
                  <a:srgbClr val="FF0000"/>
                </a:solidFill>
                <a:latin typeface="NikoshBAN" panose="02000000000000000000" pitchFamily="2" charset="0"/>
                <a:cs typeface="NikoshBAN" panose="02000000000000000000" pitchFamily="2" charset="0"/>
              </a:rPr>
              <a:t>গ</a:t>
            </a:r>
            <a:r>
              <a:rPr lang="as-IN" sz="3200" dirty="0">
                <a:solidFill>
                  <a:srgbClr val="FF0000"/>
                </a:solidFill>
                <a:latin typeface="NikoshBAN" panose="02000000000000000000" pitchFamily="2" charset="0"/>
                <a:cs typeface="NikoshBAN" panose="02000000000000000000" pitchFamily="2" charset="0"/>
              </a:rPr>
              <a:t>ত</a:t>
            </a:r>
            <a:r>
              <a:rPr lang="en-US" sz="3200" dirty="0">
                <a:solidFill>
                  <a:srgbClr val="FF0000"/>
                </a:solidFill>
                <a:latin typeface="NikoshBAN" panose="02000000000000000000" pitchFamily="2" charset="0"/>
                <a:cs typeface="NikoshBAN" panose="02000000000000000000" pitchFamily="2" charset="0"/>
              </a:rPr>
              <a:t> </a:t>
            </a:r>
            <a:r>
              <a:rPr lang="as-IN" sz="3200" dirty="0">
                <a:solidFill>
                  <a:srgbClr val="FF0000"/>
                </a:solidFill>
                <a:latin typeface="NikoshBAN" panose="02000000000000000000" pitchFamily="2" charset="0"/>
                <a:cs typeface="NikoshBAN" panose="02000000000000000000" pitchFamily="2" charset="0"/>
              </a:rPr>
              <a:t>ক</a:t>
            </a:r>
            <a:r>
              <a:rPr lang="en-US" sz="3200" dirty="0">
                <a:solidFill>
                  <a:srgbClr val="FF0000"/>
                </a:solidFill>
                <a:latin typeface="NikoshBAN" panose="02000000000000000000" pitchFamily="2" charset="0"/>
                <a:cs typeface="NikoshBAN" panose="02000000000000000000" pitchFamily="2" charset="0"/>
              </a:rPr>
              <a:t>া</a:t>
            </a:r>
            <a:r>
              <a:rPr lang="as-IN" sz="3200" dirty="0">
                <a:solidFill>
                  <a:srgbClr val="FF0000"/>
                </a:solidFill>
                <a:latin typeface="NikoshBAN" panose="02000000000000000000" pitchFamily="2" charset="0"/>
                <a:cs typeface="NikoshBAN" panose="02000000000000000000" pitchFamily="2" charset="0"/>
              </a:rPr>
              <a:t>জ</a:t>
            </a:r>
            <a:r>
              <a:rPr lang="en-US" sz="3200" dirty="0">
                <a:solidFill>
                  <a:srgbClr val="FF0000"/>
                </a:solidFill>
                <a:latin typeface="NikoshBAN" panose="02000000000000000000" pitchFamily="2" charset="0"/>
                <a:cs typeface="NikoshBAN" panose="02000000000000000000" pitchFamily="2" charset="0"/>
              </a:rPr>
              <a:t> </a:t>
            </a:r>
          </a:p>
        </p:txBody>
      </p:sp>
      <p:pic>
        <p:nvPicPr>
          <p:cNvPr id="4" name="Picture 3">
            <a:extLst>
              <a:ext uri="{FF2B5EF4-FFF2-40B4-BE49-F238E27FC236}">
                <a16:creationId xmlns:a16="http://schemas.microsoft.com/office/drawing/2014/main" id="{263008E0-5B2A-446A-8EC0-080E41117B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6923" y="1152938"/>
            <a:ext cx="3485320" cy="35687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TextBox 5">
            <a:extLst>
              <a:ext uri="{FF2B5EF4-FFF2-40B4-BE49-F238E27FC236}">
                <a16:creationId xmlns:a16="http://schemas.microsoft.com/office/drawing/2014/main" id="{FE9B9A80-022A-4EA3-A0F1-59711356A7FC}"/>
              </a:ext>
            </a:extLst>
          </p:cNvPr>
          <p:cNvSpPr txBox="1"/>
          <p:nvPr/>
        </p:nvSpPr>
        <p:spPr>
          <a:xfrm>
            <a:off x="4810539" y="2610678"/>
            <a:ext cx="5300870" cy="461665"/>
          </a:xfrm>
          <a:prstGeom prst="rect">
            <a:avLst/>
          </a:prstGeom>
          <a:solidFill>
            <a:srgbClr val="FFC000"/>
          </a:solidFill>
        </p:spPr>
        <p:txBody>
          <a:bodyPr wrap="square" rtlCol="0">
            <a:spAutoFit/>
          </a:bodyPr>
          <a:lstStyle/>
          <a:p>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ব</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শুকানোর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কয়টি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পদ</a:t>
            </a:r>
            <a:r>
              <a:rPr lang="as-IN" sz="2400" dirty="0">
                <a:latin typeface="NikoshBAN" panose="02000000000000000000" pitchFamily="2" charset="0"/>
                <a:cs typeface="NikoshBAN" panose="02000000000000000000" pitchFamily="2" charset="0"/>
              </a:rPr>
              <a:t>ধ</a:t>
            </a:r>
            <a:r>
              <a:rPr lang="en-US" sz="2400" dirty="0">
                <a:latin typeface="NikoshBAN" panose="02000000000000000000" pitchFamily="2" charset="0"/>
                <a:cs typeface="NikoshBAN" panose="02000000000000000000" pitchFamily="2" charset="0"/>
              </a:rPr>
              <a:t>ত</a:t>
            </a:r>
            <a:r>
              <a:rPr lang="as-IN" sz="2400" dirty="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 </a:t>
            </a:r>
            <a:r>
              <a:rPr lang="as-IN" sz="2400" dirty="0">
                <a:latin typeface="NikoshBAN" panose="02000000000000000000" pitchFamily="2" charset="0"/>
                <a:cs typeface="NikoshBAN" panose="02000000000000000000" pitchFamily="2" charset="0"/>
              </a:rPr>
              <a:t>ন</a:t>
            </a:r>
            <a:r>
              <a:rPr lang="en-US" sz="2400" dirty="0">
                <a:latin typeface="NikoshBAN" panose="02000000000000000000" pitchFamily="2" charset="0"/>
                <a:cs typeface="NikoshBAN" panose="02000000000000000000" pitchFamily="2" charset="0"/>
              </a:rPr>
              <a:t>ি</a:t>
            </a:r>
            <a:r>
              <a:rPr lang="as-IN" sz="2400" dirty="0">
                <a:latin typeface="NikoshBAN" panose="02000000000000000000" pitchFamily="2" charset="0"/>
                <a:cs typeface="NikoshBAN" panose="02000000000000000000" pitchFamily="2" charset="0"/>
              </a:rPr>
              <a:t>র</a:t>
            </a:r>
            <a:r>
              <a:rPr lang="en-US" sz="2400" dirty="0" err="1">
                <a:latin typeface="NikoshBAN" panose="02000000000000000000" pitchFamily="2" charset="0"/>
                <a:cs typeface="NikoshBAN" panose="02000000000000000000" pitchFamily="2" charset="0"/>
              </a:rPr>
              <a:t>্ভর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a:t>
            </a:r>
            <a:r>
              <a:rPr lang="en-US" sz="2400" dirty="0">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22016268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D1C29FDF-7EE6-4096-A3BA-D0350E2BB094}"/>
              </a:ext>
            </a:extLst>
          </p:cNvPr>
          <p:cNvSpPr txBox="1"/>
          <p:nvPr/>
        </p:nvSpPr>
        <p:spPr>
          <a:xfrm>
            <a:off x="4412974" y="728870"/>
            <a:ext cx="3405809" cy="646331"/>
          </a:xfrm>
          <a:prstGeom prst="rect">
            <a:avLst/>
          </a:prstGeom>
          <a:solidFill>
            <a:srgbClr val="00B050"/>
          </a:solidFill>
        </p:spPr>
        <p:txBody>
          <a:bodyPr wrap="square" rtlCol="0">
            <a:spAutoFit/>
          </a:bodyPr>
          <a:lstStyle/>
          <a:p>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সমাধান</a:t>
            </a:r>
            <a:r>
              <a:rPr lang="en-US" sz="36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458C10A5-25D2-4C35-A9DD-C8F53D4AD8F1}"/>
              </a:ext>
            </a:extLst>
          </p:cNvPr>
          <p:cNvSpPr txBox="1"/>
          <p:nvPr/>
        </p:nvSpPr>
        <p:spPr>
          <a:xfrm>
            <a:off x="4161183" y="2136339"/>
            <a:ext cx="5645426" cy="584775"/>
          </a:xfrm>
          <a:prstGeom prst="rect">
            <a:avLst/>
          </a:prstGeom>
          <a:solidFill>
            <a:schemeClr val="accent2">
              <a:lumMod val="60000"/>
              <a:lumOff val="40000"/>
            </a:schemeClr>
          </a:solidFill>
        </p:spPr>
        <p:txBody>
          <a:bodyPr wrap="square" rtlCol="0">
            <a:spAutoFit/>
          </a:bodyPr>
          <a:lstStyle/>
          <a:p>
            <a:r>
              <a:rPr lang="en-US" sz="3200" dirty="0">
                <a:solidFill>
                  <a:srgbClr val="7030A0"/>
                </a:solidFill>
                <a:latin typeface="NikoshBAN" panose="02000000000000000000" pitchFamily="2" charset="0"/>
                <a:cs typeface="NikoshBAN" panose="02000000000000000000" pitchFamily="2" charset="0"/>
              </a:rPr>
              <a:t>#- </a:t>
            </a:r>
            <a:r>
              <a:rPr lang="as-IN" sz="3200" dirty="0">
                <a:solidFill>
                  <a:srgbClr val="7030A0"/>
                </a:solidFill>
                <a:latin typeface="NikoshBAN" panose="02000000000000000000" pitchFamily="2" charset="0"/>
                <a:cs typeface="NikoshBAN" panose="02000000000000000000" pitchFamily="2" charset="0"/>
              </a:rPr>
              <a:t>চ</a:t>
            </a:r>
            <a:r>
              <a:rPr lang="en-US" sz="3200" dirty="0">
                <a:solidFill>
                  <a:srgbClr val="7030A0"/>
                </a:solidFill>
                <a:latin typeface="NikoshBAN" panose="02000000000000000000" pitchFamily="2" charset="0"/>
                <a:cs typeface="NikoshBAN" panose="02000000000000000000" pitchFamily="2" charset="0"/>
              </a:rPr>
              <a:t>া</a:t>
            </a:r>
            <a:r>
              <a:rPr lang="as-IN" sz="3200" dirty="0">
                <a:solidFill>
                  <a:srgbClr val="7030A0"/>
                </a:solidFill>
                <a:latin typeface="NikoshBAN" panose="02000000000000000000" pitchFamily="2" charset="0"/>
                <a:cs typeface="NikoshBAN" panose="02000000000000000000" pitchFamily="2" charset="0"/>
              </a:rPr>
              <a:t>র</a:t>
            </a:r>
            <a:r>
              <a:rPr lang="en-US" sz="3200" dirty="0">
                <a:solidFill>
                  <a:srgbClr val="7030A0"/>
                </a:solidFill>
                <a:latin typeface="NikoshBAN" panose="02000000000000000000" pitchFamily="2" charset="0"/>
                <a:cs typeface="NikoshBAN" panose="02000000000000000000" pitchFamily="2" charset="0"/>
              </a:rPr>
              <a:t>ট</a:t>
            </a:r>
            <a:r>
              <a:rPr lang="as-IN" sz="3200" dirty="0">
                <a:solidFill>
                  <a:srgbClr val="7030A0"/>
                </a:solidFill>
                <a:latin typeface="NikoshBAN" panose="02000000000000000000" pitchFamily="2" charset="0"/>
                <a:cs typeface="NikoshBAN" panose="02000000000000000000" pitchFamily="2" charset="0"/>
              </a:rPr>
              <a:t>ি</a:t>
            </a:r>
            <a:r>
              <a:rPr lang="en-US" sz="3200" dirty="0">
                <a:solidFill>
                  <a:srgbClr val="7030A0"/>
                </a:solidFill>
                <a:latin typeface="NikoshBAN" panose="02000000000000000000" pitchFamily="2" charset="0"/>
                <a:cs typeface="NikoshBAN" panose="02000000000000000000" pitchFamily="2" charset="0"/>
              </a:rPr>
              <a:t> </a:t>
            </a:r>
            <a:r>
              <a:rPr lang="as-IN" sz="3200" dirty="0">
                <a:solidFill>
                  <a:srgbClr val="7030A0"/>
                </a:solidFill>
                <a:latin typeface="NikoshBAN" panose="02000000000000000000" pitchFamily="2" charset="0"/>
                <a:cs typeface="NikoshBAN" panose="02000000000000000000" pitchFamily="2" charset="0"/>
              </a:rPr>
              <a:t>উ</a:t>
            </a:r>
            <a:r>
              <a:rPr lang="en-US" sz="3200" dirty="0">
                <a:solidFill>
                  <a:srgbClr val="7030A0"/>
                </a:solidFill>
                <a:latin typeface="NikoshBAN" panose="02000000000000000000" pitchFamily="2" charset="0"/>
                <a:cs typeface="NikoshBAN" panose="02000000000000000000" pitchFamily="2" charset="0"/>
              </a:rPr>
              <a:t>প</a:t>
            </a:r>
            <a:r>
              <a:rPr lang="as-IN" sz="3200" dirty="0">
                <a:solidFill>
                  <a:srgbClr val="7030A0"/>
                </a:solidFill>
                <a:latin typeface="NikoshBAN" panose="02000000000000000000" pitchFamily="2" charset="0"/>
                <a:cs typeface="NikoshBAN" panose="02000000000000000000" pitchFamily="2" charset="0"/>
              </a:rPr>
              <a:t>ড়</a:t>
            </a:r>
            <a:r>
              <a:rPr lang="en-US" sz="3200" dirty="0">
                <a:solidFill>
                  <a:srgbClr val="7030A0"/>
                </a:solidFill>
                <a:latin typeface="NikoshBAN" panose="02000000000000000000" pitchFamily="2" charset="0"/>
                <a:cs typeface="NikoshBAN" panose="02000000000000000000" pitchFamily="2" charset="0"/>
              </a:rPr>
              <a:t> </a:t>
            </a:r>
            <a:r>
              <a:rPr lang="as-IN" sz="3200" dirty="0">
                <a:solidFill>
                  <a:srgbClr val="7030A0"/>
                </a:solidFill>
                <a:latin typeface="NikoshBAN" panose="02000000000000000000" pitchFamily="2" charset="0"/>
                <a:cs typeface="NikoshBAN" panose="02000000000000000000" pitchFamily="2" charset="0"/>
              </a:rPr>
              <a:t>ন</a:t>
            </a:r>
            <a:r>
              <a:rPr lang="en-US" sz="3200" dirty="0">
                <a:solidFill>
                  <a:srgbClr val="7030A0"/>
                </a:solidFill>
                <a:latin typeface="NikoshBAN" panose="02000000000000000000" pitchFamily="2" charset="0"/>
                <a:cs typeface="NikoshBAN" panose="02000000000000000000" pitchFamily="2" charset="0"/>
              </a:rPr>
              <a:t>ি</a:t>
            </a:r>
            <a:r>
              <a:rPr lang="as-IN" sz="3200" dirty="0">
                <a:solidFill>
                  <a:srgbClr val="7030A0"/>
                </a:solidFill>
                <a:latin typeface="NikoshBAN" panose="02000000000000000000" pitchFamily="2" charset="0"/>
                <a:cs typeface="NikoshBAN" panose="02000000000000000000" pitchFamily="2" charset="0"/>
              </a:rPr>
              <a:t>র</a:t>
            </a:r>
            <a:r>
              <a:rPr lang="en-US" sz="3200" dirty="0" err="1">
                <a:solidFill>
                  <a:srgbClr val="7030A0"/>
                </a:solidFill>
                <a:latin typeface="NikoshBAN" panose="02000000000000000000" pitchFamily="2" charset="0"/>
                <a:cs typeface="NikoshBAN" panose="02000000000000000000" pitchFamily="2" charset="0"/>
              </a:rPr>
              <a:t>্ভর</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করে</a:t>
            </a:r>
            <a:r>
              <a:rPr lang="en-US" sz="3200" dirty="0">
                <a:solidFill>
                  <a:srgbClr val="7030A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8122673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4" name="TextBox 3">
            <a:extLst>
              <a:ext uri="{FF2B5EF4-FFF2-40B4-BE49-F238E27FC236}">
                <a16:creationId xmlns:a16="http://schemas.microsoft.com/office/drawing/2014/main" id="{CEBE12CF-289D-4D78-A71C-4715EF9A0F7B}"/>
              </a:ext>
            </a:extLst>
          </p:cNvPr>
          <p:cNvSpPr txBox="1"/>
          <p:nvPr/>
        </p:nvSpPr>
        <p:spPr>
          <a:xfrm>
            <a:off x="4585252" y="622852"/>
            <a:ext cx="3339548" cy="584775"/>
          </a:xfrm>
          <a:prstGeom prst="rect">
            <a:avLst/>
          </a:prstGeom>
          <a:solidFill>
            <a:schemeClr val="accent4">
              <a:lumMod val="60000"/>
              <a:lumOff val="40000"/>
            </a:schemeClr>
          </a:solidFill>
        </p:spPr>
        <p:txBody>
          <a:bodyPr wrap="square" rtlCol="0">
            <a:spAutoFit/>
          </a:bodyPr>
          <a:lstStyle/>
          <a:p>
            <a:r>
              <a:rPr lang="en-US" sz="3200" dirty="0">
                <a:highlight>
                  <a:srgbClr val="FF00FF"/>
                </a:highlight>
                <a:latin typeface="NikoshBAN" panose="02000000000000000000" pitchFamily="2" charset="0"/>
                <a:cs typeface="NikoshBAN" panose="02000000000000000000" pitchFamily="2" charset="0"/>
              </a:rPr>
              <a:t>        ম</a:t>
            </a:r>
            <a:r>
              <a:rPr lang="as-IN" sz="3200" dirty="0">
                <a:highlight>
                  <a:srgbClr val="FF00FF"/>
                </a:highlight>
                <a:latin typeface="NikoshBAN" panose="02000000000000000000" pitchFamily="2" charset="0"/>
                <a:cs typeface="NikoshBAN" panose="02000000000000000000" pitchFamily="2" charset="0"/>
              </a:rPr>
              <a:t>ূ</a:t>
            </a:r>
            <a:r>
              <a:rPr lang="en-US" sz="3200" dirty="0">
                <a:highlight>
                  <a:srgbClr val="FF00FF"/>
                </a:highlight>
                <a:latin typeface="NikoshBAN" panose="02000000000000000000" pitchFamily="2" charset="0"/>
                <a:cs typeface="NikoshBAN" panose="02000000000000000000" pitchFamily="2" charset="0"/>
              </a:rPr>
              <a:t>ল</a:t>
            </a:r>
            <a:r>
              <a:rPr lang="as-IN" sz="3200" dirty="0">
                <a:highlight>
                  <a:srgbClr val="FF00FF"/>
                </a:highlight>
                <a:latin typeface="NikoshBAN" panose="02000000000000000000" pitchFamily="2" charset="0"/>
                <a:cs typeface="NikoshBAN" panose="02000000000000000000" pitchFamily="2" charset="0"/>
              </a:rPr>
              <a:t>্</a:t>
            </a:r>
            <a:r>
              <a:rPr lang="en-US" sz="3200" dirty="0">
                <a:highlight>
                  <a:srgbClr val="FF00FF"/>
                </a:highlight>
                <a:latin typeface="NikoshBAN" panose="02000000000000000000" pitchFamily="2" charset="0"/>
                <a:cs typeface="NikoshBAN" panose="02000000000000000000" pitchFamily="2" charset="0"/>
              </a:rPr>
              <a:t>য</a:t>
            </a:r>
            <a:r>
              <a:rPr lang="as-IN" sz="3200" dirty="0">
                <a:highlight>
                  <a:srgbClr val="FF00FF"/>
                </a:highlight>
                <a:latin typeface="NikoshBAN" panose="02000000000000000000" pitchFamily="2" charset="0"/>
                <a:cs typeface="NikoshBAN" panose="02000000000000000000" pitchFamily="2" charset="0"/>
              </a:rPr>
              <a:t>া</a:t>
            </a:r>
            <a:r>
              <a:rPr lang="en-US" sz="3200" dirty="0">
                <a:highlight>
                  <a:srgbClr val="FF00FF"/>
                </a:highlight>
                <a:latin typeface="NikoshBAN" panose="02000000000000000000" pitchFamily="2" charset="0"/>
                <a:cs typeface="NikoshBAN" panose="02000000000000000000" pitchFamily="2" charset="0"/>
              </a:rPr>
              <a:t>য়</a:t>
            </a:r>
            <a:r>
              <a:rPr lang="as-IN" sz="3200" dirty="0">
                <a:highlight>
                  <a:srgbClr val="FF00FF"/>
                </a:highlight>
                <a:latin typeface="NikoshBAN" panose="02000000000000000000" pitchFamily="2" charset="0"/>
                <a:cs typeface="NikoshBAN" panose="02000000000000000000" pitchFamily="2" charset="0"/>
              </a:rPr>
              <a:t>ন</a:t>
            </a:r>
            <a:r>
              <a:rPr lang="en-US" sz="3200" dirty="0">
                <a:highlight>
                  <a:srgbClr val="FF00FF"/>
                </a:highlight>
                <a:latin typeface="NikoshBAN" panose="02000000000000000000" pitchFamily="2" charset="0"/>
                <a:cs typeface="NikoshBAN" panose="02000000000000000000" pitchFamily="2" charset="0"/>
              </a:rPr>
              <a:t> </a:t>
            </a:r>
          </a:p>
        </p:txBody>
      </p:sp>
      <p:sp>
        <p:nvSpPr>
          <p:cNvPr id="6" name="TextBox 5">
            <a:extLst>
              <a:ext uri="{FF2B5EF4-FFF2-40B4-BE49-F238E27FC236}">
                <a16:creationId xmlns:a16="http://schemas.microsoft.com/office/drawing/2014/main" id="{14A23B78-EB4C-44DF-ABA2-FE32938ED077}"/>
              </a:ext>
            </a:extLst>
          </p:cNvPr>
          <p:cNvSpPr txBox="1"/>
          <p:nvPr/>
        </p:nvSpPr>
        <p:spPr>
          <a:xfrm>
            <a:off x="3684104" y="1974574"/>
            <a:ext cx="6347792"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solidFill>
                  <a:srgbClr val="00B050"/>
                </a:solidFill>
                <a:latin typeface="NikoshBAN" panose="02000000000000000000" pitchFamily="2" charset="0"/>
                <a:cs typeface="NikoshBAN" panose="02000000000000000000" pitchFamily="2" charset="0"/>
              </a:rPr>
              <a:t>#-</a:t>
            </a:r>
            <a:r>
              <a:rPr lang="as-IN" sz="2400" dirty="0">
                <a:solidFill>
                  <a:srgbClr val="00B050"/>
                </a:solidFill>
                <a:latin typeface="NikoshBAN" panose="02000000000000000000" pitchFamily="2" charset="0"/>
                <a:cs typeface="NikoshBAN" panose="02000000000000000000" pitchFamily="2" charset="0"/>
              </a:rPr>
              <a:t>ব</a:t>
            </a:r>
            <a:r>
              <a:rPr lang="en-US" sz="2400" dirty="0">
                <a:solidFill>
                  <a:srgbClr val="00B050"/>
                </a:solidFill>
                <a:latin typeface="NikoshBAN" panose="02000000000000000000" pitchFamily="2" charset="0"/>
                <a:cs typeface="NikoshBAN" panose="02000000000000000000" pitchFamily="2" charset="0"/>
              </a:rPr>
              <a:t>ী</a:t>
            </a:r>
            <a:r>
              <a:rPr lang="as-IN" sz="2400" dirty="0">
                <a:solidFill>
                  <a:srgbClr val="00B050"/>
                </a:solidFill>
                <a:latin typeface="NikoshBAN" panose="02000000000000000000" pitchFamily="2" charset="0"/>
                <a:cs typeface="NikoshBAN" panose="02000000000000000000" pitchFamily="2" charset="0"/>
              </a:rPr>
              <a:t>জ</a:t>
            </a:r>
            <a:r>
              <a:rPr lang="en-US" sz="2400" dirty="0">
                <a:solidFill>
                  <a:srgbClr val="00B050"/>
                </a:solidFill>
                <a:latin typeface="NikoshBAN" panose="02000000000000000000" pitchFamily="2" charset="0"/>
                <a:cs typeface="NikoshBAN" panose="02000000000000000000" pitchFamily="2" charset="0"/>
              </a:rPr>
              <a:t>ক</a:t>
            </a:r>
            <a:r>
              <a:rPr lang="as-IN" sz="2400" dirty="0">
                <a:solidFill>
                  <a:srgbClr val="00B050"/>
                </a:solidFill>
                <a:latin typeface="NikoshBAN" panose="02000000000000000000" pitchFamily="2" charset="0"/>
                <a:cs typeface="NikoshBAN" panose="02000000000000000000" pitchFamily="2" charset="0"/>
              </a:rPr>
              <a:t>ে</a:t>
            </a:r>
            <a:r>
              <a:rPr lang="en-US" sz="2400" dirty="0">
                <a:solidFill>
                  <a:srgbClr val="00B050"/>
                </a:solidFill>
                <a:latin typeface="NikoshBAN" panose="02000000000000000000" pitchFamily="2" charset="0"/>
                <a:cs typeface="NikoshBAN" panose="02000000000000000000" pitchFamily="2" charset="0"/>
              </a:rPr>
              <a:t> </a:t>
            </a:r>
            <a:r>
              <a:rPr lang="as-IN" sz="2400" dirty="0">
                <a:solidFill>
                  <a:srgbClr val="00B050"/>
                </a:solidFill>
                <a:latin typeface="NikoshBAN" panose="02000000000000000000" pitchFamily="2" charset="0"/>
                <a:cs typeface="NikoshBAN" panose="02000000000000000000" pitchFamily="2" charset="0"/>
              </a:rPr>
              <a:t>ক</a:t>
            </a:r>
            <a:r>
              <a:rPr lang="en-US" sz="2400" dirty="0">
                <a:solidFill>
                  <a:srgbClr val="00B050"/>
                </a:solidFill>
                <a:latin typeface="NikoshBAN" panose="02000000000000000000" pitchFamily="2" charset="0"/>
                <a:cs typeface="NikoshBAN" panose="02000000000000000000" pitchFamily="2" charset="0"/>
              </a:rPr>
              <a:t>ত </a:t>
            </a:r>
            <a:r>
              <a:rPr lang="as-IN" sz="2400" dirty="0">
                <a:solidFill>
                  <a:srgbClr val="00B050"/>
                </a:solidFill>
                <a:latin typeface="NikoshBAN" panose="02000000000000000000" pitchFamily="2" charset="0"/>
                <a:cs typeface="NikoshBAN" panose="02000000000000000000" pitchFamily="2" charset="0"/>
              </a:rPr>
              <a:t>আ</a:t>
            </a:r>
            <a:r>
              <a:rPr lang="en-US" sz="2400" dirty="0">
                <a:solidFill>
                  <a:srgbClr val="00B050"/>
                </a:solidFill>
                <a:latin typeface="NikoshBAN" panose="02000000000000000000" pitchFamily="2" charset="0"/>
                <a:cs typeface="NikoshBAN" panose="02000000000000000000" pitchFamily="2" charset="0"/>
              </a:rPr>
              <a:t>দ</a:t>
            </a:r>
            <a:r>
              <a:rPr lang="as-IN" sz="2400" dirty="0">
                <a:solidFill>
                  <a:srgbClr val="00B050"/>
                </a:solidFill>
                <a:latin typeface="NikoshBAN" panose="02000000000000000000" pitchFamily="2" charset="0"/>
                <a:cs typeface="NikoshBAN" panose="02000000000000000000" pitchFamily="2" charset="0"/>
              </a:rPr>
              <a:t>্</a:t>
            </a:r>
            <a:r>
              <a:rPr lang="en-US" sz="2400" dirty="0">
                <a:solidFill>
                  <a:srgbClr val="00B050"/>
                </a:solidFill>
                <a:latin typeface="NikoshBAN" panose="02000000000000000000" pitchFamily="2" charset="0"/>
                <a:cs typeface="NikoshBAN" panose="02000000000000000000" pitchFamily="2" charset="0"/>
              </a:rPr>
              <a:t>র</a:t>
            </a:r>
            <a:r>
              <a:rPr lang="as-IN" sz="2400" dirty="0">
                <a:solidFill>
                  <a:srgbClr val="00B050"/>
                </a:solidFill>
                <a:latin typeface="NikoshBAN" panose="02000000000000000000" pitchFamily="2" charset="0"/>
                <a:cs typeface="NikoshBAN" panose="02000000000000000000" pitchFamily="2" charset="0"/>
              </a:rPr>
              <a:t>ত</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নিয়ে</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আস্তে</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হবে</a:t>
            </a:r>
            <a:r>
              <a:rPr lang="en-US" sz="2400" dirty="0">
                <a:solidFill>
                  <a:srgbClr val="00B050"/>
                </a:solidFill>
                <a:latin typeface="NikoshBAN" panose="02000000000000000000" pitchFamily="2" charset="0"/>
                <a:cs typeface="NikoshBAN" panose="02000000000000000000" pitchFamily="2" charset="0"/>
              </a:rPr>
              <a:t>?</a:t>
            </a:r>
          </a:p>
          <a:p>
            <a:r>
              <a:rPr lang="en-US" sz="2400" dirty="0">
                <a:solidFill>
                  <a:srgbClr val="00B050"/>
                </a:solidFill>
                <a:latin typeface="NikoshBAN" panose="02000000000000000000" pitchFamily="2" charset="0"/>
                <a:cs typeface="NikoshBAN" panose="02000000000000000000" pitchFamily="2" charset="0"/>
              </a:rPr>
              <a:t>#-</a:t>
            </a:r>
            <a:r>
              <a:rPr lang="en-US" sz="2400" dirty="0" err="1">
                <a:solidFill>
                  <a:srgbClr val="00B050"/>
                </a:solidFill>
                <a:latin typeface="NikoshBAN" panose="02000000000000000000" pitchFamily="2" charset="0"/>
                <a:cs typeface="NikoshBAN" panose="02000000000000000000" pitchFamily="2" charset="0"/>
              </a:rPr>
              <a:t>পলিথিনে</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ব্যাগে</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কি</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পরিমান</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বীজ</a:t>
            </a:r>
            <a:r>
              <a:rPr lang="en-US" sz="2400" dirty="0">
                <a:solidFill>
                  <a:srgbClr val="00B050"/>
                </a:solidFill>
                <a:latin typeface="NikoshBAN" panose="02000000000000000000" pitchFamily="2" charset="0"/>
                <a:cs typeface="NikoshBAN" panose="02000000000000000000" pitchFamily="2" charset="0"/>
              </a:rPr>
              <a:t> স</a:t>
            </a:r>
            <a:r>
              <a:rPr lang="as-IN" sz="2400" dirty="0">
                <a:solidFill>
                  <a:srgbClr val="00B050"/>
                </a:solidFill>
                <a:latin typeface="NikoshBAN" panose="02000000000000000000" pitchFamily="2" charset="0"/>
                <a:cs typeface="NikoshBAN" panose="02000000000000000000" pitchFamily="2" charset="0"/>
              </a:rPr>
              <a:t>ং</a:t>
            </a:r>
            <a:r>
              <a:rPr lang="en-US" sz="2400" dirty="0">
                <a:solidFill>
                  <a:srgbClr val="00B050"/>
                </a:solidFill>
                <a:latin typeface="NikoshBAN" panose="02000000000000000000" pitchFamily="2" charset="0"/>
                <a:cs typeface="NikoshBAN" panose="02000000000000000000" pitchFamily="2" charset="0"/>
              </a:rPr>
              <a:t>র</a:t>
            </a:r>
            <a:r>
              <a:rPr lang="as-IN" sz="2400" dirty="0">
                <a:solidFill>
                  <a:srgbClr val="00B050"/>
                </a:solidFill>
                <a:latin typeface="NikoshBAN" panose="02000000000000000000" pitchFamily="2" charset="0"/>
                <a:cs typeface="NikoshBAN" panose="02000000000000000000" pitchFamily="2" charset="0"/>
              </a:rPr>
              <a:t>ক</a:t>
            </a:r>
            <a:r>
              <a:rPr lang="en-US" sz="2400" dirty="0" err="1">
                <a:solidFill>
                  <a:srgbClr val="00B050"/>
                </a:solidFill>
                <a:latin typeface="NikoshBAN" panose="02000000000000000000" pitchFamily="2" charset="0"/>
                <a:cs typeface="NikoshBAN" panose="02000000000000000000" pitchFamily="2" charset="0"/>
              </a:rPr>
              <a:t>্ষন</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করা</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যায়</a:t>
            </a:r>
            <a:r>
              <a:rPr lang="en-US" sz="2400" dirty="0">
                <a:solidFill>
                  <a:srgbClr val="00B050"/>
                </a:solidFill>
                <a:latin typeface="NikoshBAN" panose="02000000000000000000" pitchFamily="2" charset="0"/>
                <a:cs typeface="NikoshBAN" panose="02000000000000000000" pitchFamily="2" charset="0"/>
              </a:rPr>
              <a:t> ?</a:t>
            </a:r>
          </a:p>
          <a:p>
            <a:r>
              <a:rPr lang="en-US" sz="2400" dirty="0">
                <a:solidFill>
                  <a:srgbClr val="00B050"/>
                </a:solidFill>
                <a:latin typeface="NikoshBAN" panose="02000000000000000000" pitchFamily="2" charset="0"/>
                <a:cs typeface="NikoshBAN" panose="02000000000000000000" pitchFamily="2" charset="0"/>
              </a:rPr>
              <a:t>#-</a:t>
            </a:r>
            <a:r>
              <a:rPr lang="en-US" sz="2400" dirty="0" err="1">
                <a:solidFill>
                  <a:srgbClr val="00B050"/>
                </a:solidFill>
                <a:latin typeface="NikoshBAN" panose="02000000000000000000" pitchFamily="2" charset="0"/>
                <a:cs typeface="NikoshBAN" panose="02000000000000000000" pitchFamily="2" charset="0"/>
              </a:rPr>
              <a:t>কোন</a:t>
            </a:r>
            <a:r>
              <a:rPr lang="as-IN" sz="2400" dirty="0">
                <a:solidFill>
                  <a:srgbClr val="00B050"/>
                </a:solidFill>
                <a:latin typeface="NikoshBAN" panose="02000000000000000000" pitchFamily="2" charset="0"/>
                <a:cs typeface="NikoshBAN" panose="02000000000000000000" pitchFamily="2" charset="0"/>
              </a:rPr>
              <a:t>ট</a:t>
            </a:r>
            <a:r>
              <a:rPr lang="en-US" sz="2400" dirty="0">
                <a:solidFill>
                  <a:srgbClr val="00B050"/>
                </a:solidFill>
                <a:latin typeface="NikoshBAN" panose="02000000000000000000" pitchFamily="2" charset="0"/>
                <a:cs typeface="NikoshBAN" panose="02000000000000000000" pitchFamily="2" charset="0"/>
              </a:rPr>
              <a:t>ি </a:t>
            </a:r>
            <a:r>
              <a:rPr lang="as-IN" sz="2400" dirty="0">
                <a:solidFill>
                  <a:srgbClr val="00B050"/>
                </a:solidFill>
                <a:latin typeface="NikoshBAN" panose="02000000000000000000" pitchFamily="2" charset="0"/>
                <a:cs typeface="NikoshBAN" panose="02000000000000000000" pitchFamily="2" charset="0"/>
              </a:rPr>
              <a:t>ব</a:t>
            </a:r>
            <a:r>
              <a:rPr lang="en-US" sz="2400" dirty="0">
                <a:solidFill>
                  <a:srgbClr val="00B050"/>
                </a:solidFill>
                <a:latin typeface="NikoshBAN" panose="02000000000000000000" pitchFamily="2" charset="0"/>
                <a:cs typeface="NikoshBAN" panose="02000000000000000000" pitchFamily="2" charset="0"/>
              </a:rPr>
              <a:t>ী</a:t>
            </a:r>
            <a:r>
              <a:rPr lang="as-IN" sz="2400" dirty="0">
                <a:solidFill>
                  <a:srgbClr val="00B050"/>
                </a:solidFill>
                <a:latin typeface="NikoshBAN" panose="02000000000000000000" pitchFamily="2" charset="0"/>
                <a:cs typeface="NikoshBAN" panose="02000000000000000000" pitchFamily="2" charset="0"/>
              </a:rPr>
              <a:t>জ</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শুকানোর</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পদ্দতি</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নয়</a:t>
            </a:r>
            <a:r>
              <a:rPr lang="en-US" sz="2400" dirty="0">
                <a:solidFill>
                  <a:srgbClr val="00B050"/>
                </a:solidFill>
                <a:latin typeface="NikoshBAN" panose="02000000000000000000" pitchFamily="2" charset="0"/>
                <a:cs typeface="NikoshBAN" panose="02000000000000000000" pitchFamily="2" charset="0"/>
              </a:rPr>
              <a:t> ?</a:t>
            </a:r>
          </a:p>
          <a:p>
            <a:r>
              <a:rPr lang="en-US" sz="2400" dirty="0">
                <a:solidFill>
                  <a:srgbClr val="00B050"/>
                </a:solidFill>
                <a:latin typeface="NikoshBAN" panose="02000000000000000000" pitchFamily="2" charset="0"/>
                <a:cs typeface="NikoshBAN" panose="02000000000000000000" pitchFamily="2" charset="0"/>
              </a:rPr>
              <a:t>#-</a:t>
            </a:r>
            <a:r>
              <a:rPr lang="en-US" sz="2400" dirty="0" err="1">
                <a:solidFill>
                  <a:srgbClr val="00B050"/>
                </a:solidFill>
                <a:latin typeface="NikoshBAN" panose="02000000000000000000" pitchFamily="2" charset="0"/>
                <a:cs typeface="NikoshBAN" panose="02000000000000000000" pitchFamily="2" charset="0"/>
              </a:rPr>
              <a:t>বীজ</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রাখার</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পূ</a:t>
            </a:r>
            <a:r>
              <a:rPr lang="as-IN" sz="2400" dirty="0">
                <a:solidFill>
                  <a:srgbClr val="00B050"/>
                </a:solidFill>
                <a:latin typeface="NikoshBAN" panose="02000000000000000000" pitchFamily="2" charset="0"/>
                <a:cs typeface="NikoshBAN" panose="02000000000000000000" pitchFamily="2" charset="0"/>
              </a:rPr>
              <a:t>ব</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ধানের</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গোলায়</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কিসের</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প্রলেপ</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দেওয়া</a:t>
            </a:r>
            <a:r>
              <a:rPr lang="en-US" sz="2400" dirty="0">
                <a:solidFill>
                  <a:srgbClr val="00B050"/>
                </a:solidFill>
                <a:latin typeface="NikoshBAN" panose="02000000000000000000" pitchFamily="2" charset="0"/>
                <a:cs typeface="NikoshBAN" panose="02000000000000000000" pitchFamily="2" charset="0"/>
              </a:rPr>
              <a:t> </a:t>
            </a:r>
            <a:r>
              <a:rPr lang="en-US" sz="2400" dirty="0" err="1">
                <a:solidFill>
                  <a:srgbClr val="00B050"/>
                </a:solidFill>
                <a:latin typeface="NikoshBAN" panose="02000000000000000000" pitchFamily="2" charset="0"/>
                <a:cs typeface="NikoshBAN" panose="02000000000000000000" pitchFamily="2" charset="0"/>
              </a:rPr>
              <a:t>হয়</a:t>
            </a:r>
            <a:r>
              <a:rPr lang="en-US" sz="2400" dirty="0">
                <a:solidFill>
                  <a:srgbClr val="00B05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2506915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7BF47D51-B4BD-460E-8B2E-123C8F46117F}"/>
              </a:ext>
            </a:extLst>
          </p:cNvPr>
          <p:cNvSpPr txBox="1"/>
          <p:nvPr/>
        </p:nvSpPr>
        <p:spPr>
          <a:xfrm>
            <a:off x="4929809" y="795130"/>
            <a:ext cx="2332382" cy="584775"/>
          </a:xfrm>
          <a:prstGeom prst="rect">
            <a:avLst/>
          </a:prstGeom>
          <a:solidFill>
            <a:srgbClr val="00B050"/>
          </a:solidFill>
        </p:spPr>
        <p:txBody>
          <a:bodyPr wrap="square" rtlCol="0">
            <a:spAutoFit/>
          </a:bodyPr>
          <a:lstStyle/>
          <a:p>
            <a:r>
              <a:rPr lang="en-US" sz="3200" dirty="0">
                <a:highlight>
                  <a:srgbClr val="00FF00"/>
                </a:highlight>
                <a:latin typeface="NikoshBAN" panose="02000000000000000000" pitchFamily="2" charset="0"/>
                <a:cs typeface="NikoshBAN" panose="02000000000000000000" pitchFamily="2" charset="0"/>
              </a:rPr>
              <a:t>     </a:t>
            </a:r>
            <a:r>
              <a:rPr lang="en-US" sz="3200" dirty="0" err="1">
                <a:highlight>
                  <a:srgbClr val="00FF00"/>
                </a:highlight>
                <a:latin typeface="NikoshBAN" panose="02000000000000000000" pitchFamily="2" charset="0"/>
                <a:cs typeface="NikoshBAN" panose="02000000000000000000" pitchFamily="2" charset="0"/>
              </a:rPr>
              <a:t>সমাধান</a:t>
            </a:r>
            <a:r>
              <a:rPr lang="en-US" sz="3200" dirty="0">
                <a:highlight>
                  <a:srgbClr val="00FF00"/>
                </a:highlight>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5268118E-0E8E-47A2-A832-54E3DAACEEEC}"/>
              </a:ext>
            </a:extLst>
          </p:cNvPr>
          <p:cNvSpPr txBox="1"/>
          <p:nvPr/>
        </p:nvSpPr>
        <p:spPr>
          <a:xfrm>
            <a:off x="3816626" y="2305878"/>
            <a:ext cx="6864626"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solidFill>
                  <a:srgbClr val="00B0F0"/>
                </a:solidFill>
                <a:latin typeface="NikoshBAN" panose="02000000000000000000" pitchFamily="2" charset="0"/>
                <a:cs typeface="NikoshBAN" panose="02000000000000000000" pitchFamily="2" charset="0"/>
              </a:rPr>
              <a:t>@-</a:t>
            </a:r>
            <a:r>
              <a:rPr lang="as-IN" sz="2400" dirty="0">
                <a:solidFill>
                  <a:srgbClr val="00B0F0"/>
                </a:solidFill>
                <a:latin typeface="NikoshBAN" panose="02000000000000000000" pitchFamily="2" charset="0"/>
                <a:cs typeface="NikoshBAN" panose="02000000000000000000" pitchFamily="2" charset="0"/>
              </a:rPr>
              <a:t>৫</a:t>
            </a:r>
            <a:r>
              <a:rPr lang="en-US" sz="2400" dirty="0">
                <a:solidFill>
                  <a:srgbClr val="00B0F0"/>
                </a:solidFill>
                <a:latin typeface="NikoshBAN" panose="02000000000000000000" pitchFamily="2" charset="0"/>
                <a:cs typeface="NikoshBAN" panose="02000000000000000000" pitchFamily="2" charset="0"/>
              </a:rPr>
              <a:t>ক</a:t>
            </a:r>
            <a:r>
              <a:rPr lang="as-IN" sz="2400" dirty="0">
                <a:solidFill>
                  <a:srgbClr val="00B0F0"/>
                </a:solidFill>
                <a:latin typeface="NikoshBAN" panose="02000000000000000000" pitchFamily="2" charset="0"/>
                <a:cs typeface="NikoshBAN" panose="02000000000000000000" pitchFamily="2" charset="0"/>
              </a:rPr>
              <a:t>ে</a:t>
            </a:r>
            <a:r>
              <a:rPr lang="en-US" sz="2400" dirty="0">
                <a:solidFill>
                  <a:srgbClr val="00B0F0"/>
                </a:solidFill>
                <a:latin typeface="NikoshBAN" panose="02000000000000000000" pitchFamily="2" charset="0"/>
                <a:cs typeface="NikoshBAN" panose="02000000000000000000" pitchFamily="2" charset="0"/>
              </a:rPr>
              <a:t>জ</a:t>
            </a:r>
            <a:r>
              <a:rPr lang="as-IN" sz="2400" dirty="0">
                <a:solidFill>
                  <a:srgbClr val="00B0F0"/>
                </a:solidFill>
                <a:latin typeface="NikoshBAN" panose="02000000000000000000" pitchFamily="2" charset="0"/>
                <a:cs typeface="NikoshBAN" panose="02000000000000000000" pitchFamily="2" charset="0"/>
              </a:rPr>
              <a:t>ি</a:t>
            </a:r>
            <a:r>
              <a:rPr lang="en-US" sz="2400" dirty="0">
                <a:solidFill>
                  <a:srgbClr val="00B0F0"/>
                </a:solidFill>
                <a:latin typeface="NikoshBAN" panose="02000000000000000000" pitchFamily="2" charset="0"/>
                <a:cs typeface="NikoshBAN" panose="02000000000000000000" pitchFamily="2" charset="0"/>
              </a:rPr>
              <a:t> </a:t>
            </a:r>
            <a:r>
              <a:rPr lang="as-IN" sz="2400" dirty="0">
                <a:solidFill>
                  <a:srgbClr val="00B0F0"/>
                </a:solidFill>
                <a:latin typeface="NikoshBAN" panose="02000000000000000000" pitchFamily="2" charset="0"/>
                <a:cs typeface="NikoshBAN" panose="02000000000000000000" pitchFamily="2" charset="0"/>
              </a:rPr>
              <a:t>প</a:t>
            </a:r>
            <a:r>
              <a:rPr lang="en-US" sz="2400" dirty="0">
                <a:solidFill>
                  <a:srgbClr val="00B0F0"/>
                </a:solidFill>
                <a:latin typeface="NikoshBAN" panose="02000000000000000000" pitchFamily="2" charset="0"/>
                <a:cs typeface="NikoshBAN" panose="02000000000000000000" pitchFamily="2" charset="0"/>
              </a:rPr>
              <a:t>ল</a:t>
            </a:r>
            <a:r>
              <a:rPr lang="as-IN" sz="2400" dirty="0">
                <a:solidFill>
                  <a:srgbClr val="00B0F0"/>
                </a:solidFill>
                <a:latin typeface="NikoshBAN" panose="02000000000000000000" pitchFamily="2" charset="0"/>
                <a:cs typeface="NikoshBAN" panose="02000000000000000000" pitchFamily="2" charset="0"/>
              </a:rPr>
              <a:t>ি</a:t>
            </a:r>
            <a:r>
              <a:rPr lang="en-US" sz="2400" dirty="0" err="1">
                <a:solidFill>
                  <a:srgbClr val="00B0F0"/>
                </a:solidFill>
                <a:latin typeface="NikoshBAN" panose="02000000000000000000" pitchFamily="2" charset="0"/>
                <a:cs typeface="NikoshBAN" panose="02000000000000000000" pitchFamily="2" charset="0"/>
              </a:rPr>
              <a:t>থিনে</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বীজ</a:t>
            </a:r>
            <a:r>
              <a:rPr lang="en-US" sz="2400" dirty="0">
                <a:solidFill>
                  <a:srgbClr val="00B0F0"/>
                </a:solidFill>
                <a:latin typeface="NikoshBAN" panose="02000000000000000000" pitchFamily="2" charset="0"/>
                <a:cs typeface="NikoshBAN" panose="02000000000000000000" pitchFamily="2" charset="0"/>
              </a:rPr>
              <a:t> স</a:t>
            </a:r>
            <a:r>
              <a:rPr lang="as-IN" sz="2400" dirty="0">
                <a:solidFill>
                  <a:srgbClr val="00B0F0"/>
                </a:solidFill>
                <a:latin typeface="NikoshBAN" panose="02000000000000000000" pitchFamily="2" charset="0"/>
                <a:cs typeface="NikoshBAN" panose="02000000000000000000" pitchFamily="2" charset="0"/>
              </a:rPr>
              <a:t>ং</a:t>
            </a:r>
            <a:r>
              <a:rPr lang="en-US" sz="2400" dirty="0">
                <a:solidFill>
                  <a:srgbClr val="00B0F0"/>
                </a:solidFill>
                <a:latin typeface="NikoshBAN" panose="02000000000000000000" pitchFamily="2" charset="0"/>
                <a:cs typeface="NikoshBAN" panose="02000000000000000000" pitchFamily="2" charset="0"/>
              </a:rPr>
              <a:t>র</a:t>
            </a:r>
            <a:r>
              <a:rPr lang="as-IN" sz="2400" dirty="0">
                <a:solidFill>
                  <a:srgbClr val="00B0F0"/>
                </a:solidFill>
                <a:latin typeface="NikoshBAN" panose="02000000000000000000" pitchFamily="2" charset="0"/>
                <a:cs typeface="NikoshBAN" panose="02000000000000000000" pitchFamily="2" charset="0"/>
              </a:rPr>
              <a:t>ক</a:t>
            </a:r>
            <a:r>
              <a:rPr lang="en-US" sz="2400" dirty="0" err="1">
                <a:solidFill>
                  <a:srgbClr val="00B0F0"/>
                </a:solidFill>
                <a:latin typeface="NikoshBAN" panose="02000000000000000000" pitchFamily="2" charset="0"/>
                <a:cs typeface="NikoshBAN" panose="02000000000000000000" pitchFamily="2" charset="0"/>
              </a:rPr>
              <a:t>্ষন</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করা</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যায়</a:t>
            </a:r>
            <a:r>
              <a:rPr lang="en-US" sz="2400" dirty="0">
                <a:solidFill>
                  <a:srgbClr val="00B0F0"/>
                </a:solidFill>
                <a:latin typeface="NikoshBAN" panose="02000000000000000000" pitchFamily="2" charset="0"/>
                <a:cs typeface="NikoshBAN" panose="02000000000000000000" pitchFamily="2" charset="0"/>
              </a:rPr>
              <a:t>।</a:t>
            </a:r>
          </a:p>
          <a:p>
            <a:r>
              <a:rPr lang="en-US" sz="2400" dirty="0">
                <a:solidFill>
                  <a:srgbClr val="00B0F0"/>
                </a:solidFill>
                <a:latin typeface="NikoshBAN" panose="02000000000000000000" pitchFamily="2" charset="0"/>
                <a:cs typeface="NikoshBAN" panose="02000000000000000000" pitchFamily="2" charset="0"/>
              </a:rPr>
              <a:t>@-</a:t>
            </a:r>
            <a:r>
              <a:rPr lang="en-US" sz="2400" dirty="0" err="1">
                <a:solidFill>
                  <a:srgbClr val="00B0F0"/>
                </a:solidFill>
                <a:latin typeface="NikoshBAN" panose="02000000000000000000" pitchFamily="2" charset="0"/>
                <a:cs typeface="NikoshBAN" panose="02000000000000000000" pitchFamily="2" charset="0"/>
              </a:rPr>
              <a:t>কাঠের</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পাত্র</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বীজ</a:t>
            </a:r>
            <a:r>
              <a:rPr lang="en-US" sz="2400" dirty="0">
                <a:solidFill>
                  <a:srgbClr val="00B0F0"/>
                </a:solidFill>
                <a:latin typeface="NikoshBAN" panose="02000000000000000000" pitchFamily="2" charset="0"/>
                <a:cs typeface="NikoshBAN" panose="02000000000000000000" pitchFamily="2" charset="0"/>
              </a:rPr>
              <a:t> স</a:t>
            </a:r>
            <a:r>
              <a:rPr lang="as-IN" sz="2400" dirty="0">
                <a:solidFill>
                  <a:srgbClr val="00B0F0"/>
                </a:solidFill>
                <a:latin typeface="NikoshBAN" panose="02000000000000000000" pitchFamily="2" charset="0"/>
                <a:cs typeface="NikoshBAN" panose="02000000000000000000" pitchFamily="2" charset="0"/>
              </a:rPr>
              <a:t>ং</a:t>
            </a:r>
            <a:r>
              <a:rPr lang="en-US" sz="2400" dirty="0">
                <a:solidFill>
                  <a:srgbClr val="00B0F0"/>
                </a:solidFill>
                <a:latin typeface="NikoshBAN" panose="02000000000000000000" pitchFamily="2" charset="0"/>
                <a:cs typeface="NikoshBAN" panose="02000000000000000000" pitchFamily="2" charset="0"/>
              </a:rPr>
              <a:t>র</a:t>
            </a:r>
            <a:r>
              <a:rPr lang="as-IN" sz="2400" dirty="0">
                <a:solidFill>
                  <a:srgbClr val="00B0F0"/>
                </a:solidFill>
                <a:latin typeface="NikoshBAN" panose="02000000000000000000" pitchFamily="2" charset="0"/>
                <a:cs typeface="NikoshBAN" panose="02000000000000000000" pitchFamily="2" charset="0"/>
              </a:rPr>
              <a:t>ক</a:t>
            </a:r>
            <a:r>
              <a:rPr lang="en-US" sz="2400" dirty="0" err="1">
                <a:solidFill>
                  <a:srgbClr val="00B0F0"/>
                </a:solidFill>
                <a:latin typeface="NikoshBAN" panose="02000000000000000000" pitchFamily="2" charset="0"/>
                <a:cs typeface="NikoshBAN" panose="02000000000000000000" pitchFamily="2" charset="0"/>
              </a:rPr>
              <a:t>্ষনের</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পদ্ধতি</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নয়</a:t>
            </a:r>
            <a:r>
              <a:rPr lang="en-US" sz="2400" dirty="0">
                <a:solidFill>
                  <a:srgbClr val="00B0F0"/>
                </a:solidFill>
                <a:latin typeface="NikoshBAN" panose="02000000000000000000" pitchFamily="2" charset="0"/>
                <a:cs typeface="NikoshBAN" panose="02000000000000000000" pitchFamily="2" charset="0"/>
              </a:rPr>
              <a:t> ।</a:t>
            </a:r>
          </a:p>
          <a:p>
            <a:r>
              <a:rPr lang="en-US" sz="2400" dirty="0">
                <a:solidFill>
                  <a:srgbClr val="00B0F0"/>
                </a:solidFill>
                <a:latin typeface="NikoshBAN" panose="02000000000000000000" pitchFamily="2" charset="0"/>
                <a:cs typeface="NikoshBAN" panose="02000000000000000000" pitchFamily="2" charset="0"/>
              </a:rPr>
              <a:t>@-</a:t>
            </a:r>
            <a:r>
              <a:rPr lang="en-US" sz="2400" dirty="0" err="1">
                <a:solidFill>
                  <a:srgbClr val="00B0F0"/>
                </a:solidFill>
                <a:latin typeface="NikoshBAN" panose="02000000000000000000" pitchFamily="2" charset="0"/>
                <a:cs typeface="NikoshBAN" panose="02000000000000000000" pitchFamily="2" charset="0"/>
              </a:rPr>
              <a:t>বীজ</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রাখার</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পূর</a:t>
            </a:r>
            <a:r>
              <a:rPr lang="as-IN" sz="2400" dirty="0">
                <a:solidFill>
                  <a:srgbClr val="00B0F0"/>
                </a:solidFill>
                <a:latin typeface="NikoshBAN" panose="02000000000000000000" pitchFamily="2" charset="0"/>
                <a:cs typeface="NikoshBAN" panose="02000000000000000000" pitchFamily="2" charset="0"/>
              </a:rPr>
              <a:t>্</a:t>
            </a:r>
            <a:r>
              <a:rPr lang="en-US" sz="2400" dirty="0">
                <a:solidFill>
                  <a:srgbClr val="00B0F0"/>
                </a:solidFill>
                <a:latin typeface="NikoshBAN" panose="02000000000000000000" pitchFamily="2" charset="0"/>
                <a:cs typeface="NikoshBAN" panose="02000000000000000000" pitchFamily="2" charset="0"/>
              </a:rPr>
              <a:t>ব</a:t>
            </a:r>
            <a:r>
              <a:rPr lang="as-IN" sz="2400" dirty="0">
                <a:solidFill>
                  <a:srgbClr val="00B0F0"/>
                </a:solidFill>
                <a:latin typeface="NikoshBAN" panose="02000000000000000000" pitchFamily="2" charset="0"/>
                <a:cs typeface="NikoshBAN" panose="02000000000000000000" pitchFamily="2" charset="0"/>
              </a:rPr>
              <a:t>ে</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ধানের</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গোলায়</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গোবর</a:t>
            </a:r>
            <a:r>
              <a:rPr lang="en-US" sz="2400" dirty="0">
                <a:solidFill>
                  <a:srgbClr val="00B0F0"/>
                </a:solidFill>
                <a:latin typeface="NikoshBAN" panose="02000000000000000000" pitchFamily="2" charset="0"/>
                <a:cs typeface="NikoshBAN" panose="02000000000000000000" pitchFamily="2" charset="0"/>
              </a:rPr>
              <a:t> ও </a:t>
            </a:r>
            <a:r>
              <a:rPr lang="en-US" sz="2400" dirty="0" err="1">
                <a:solidFill>
                  <a:srgbClr val="00B0F0"/>
                </a:solidFill>
                <a:latin typeface="NikoshBAN" panose="02000000000000000000" pitchFamily="2" charset="0"/>
                <a:cs typeface="NikoshBAN" panose="02000000000000000000" pitchFamily="2" charset="0"/>
              </a:rPr>
              <a:t>মাটির</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প্রলেপ</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দেওয়া</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হয়</a:t>
            </a:r>
            <a:r>
              <a:rPr lang="en-US" sz="2400" dirty="0">
                <a:solidFill>
                  <a:srgbClr val="00B0F0"/>
                </a:solidFill>
                <a:latin typeface="NikoshBAN" panose="02000000000000000000" pitchFamily="2" charset="0"/>
                <a:cs typeface="NikoshBAN" panose="02000000000000000000" pitchFamily="2" charset="0"/>
              </a:rPr>
              <a:t> ।</a:t>
            </a:r>
          </a:p>
          <a:p>
            <a:r>
              <a:rPr lang="en-US" sz="2400" dirty="0">
                <a:solidFill>
                  <a:srgbClr val="00B0F0"/>
                </a:solidFill>
                <a:latin typeface="NikoshBAN" panose="02000000000000000000" pitchFamily="2" charset="0"/>
                <a:cs typeface="NikoshBAN" panose="02000000000000000000" pitchFamily="2" charset="0"/>
              </a:rPr>
              <a:t>@-১২% </a:t>
            </a:r>
            <a:r>
              <a:rPr lang="en-US" sz="2400" dirty="0" err="1">
                <a:solidFill>
                  <a:srgbClr val="00B0F0"/>
                </a:solidFill>
                <a:latin typeface="NikoshBAN" panose="02000000000000000000" pitchFamily="2" charset="0"/>
                <a:cs typeface="NikoshBAN" panose="02000000000000000000" pitchFamily="2" charset="0"/>
              </a:rPr>
              <a:t>আদ্রতা</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নিয়ে</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আস্তে</a:t>
            </a:r>
            <a:r>
              <a:rPr lang="en-US" sz="2400" dirty="0">
                <a:solidFill>
                  <a:srgbClr val="00B0F0"/>
                </a:solidFill>
                <a:latin typeface="NikoshBAN" panose="02000000000000000000" pitchFamily="2" charset="0"/>
                <a:cs typeface="NikoshBAN" panose="02000000000000000000" pitchFamily="2" charset="0"/>
              </a:rPr>
              <a:t> </a:t>
            </a:r>
            <a:r>
              <a:rPr lang="en-US" sz="2400" dirty="0" err="1">
                <a:solidFill>
                  <a:srgbClr val="00B0F0"/>
                </a:solidFill>
                <a:latin typeface="NikoshBAN" panose="02000000000000000000" pitchFamily="2" charset="0"/>
                <a:cs typeface="NikoshBAN" panose="02000000000000000000" pitchFamily="2" charset="0"/>
              </a:rPr>
              <a:t>হবে</a:t>
            </a:r>
            <a:r>
              <a:rPr lang="en-US" sz="2400" dirty="0">
                <a:solidFill>
                  <a:srgbClr val="00B0F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5708538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B512B204-9060-418F-8035-D54F0C5EE4B8}"/>
              </a:ext>
            </a:extLst>
          </p:cNvPr>
          <p:cNvSpPr txBox="1"/>
          <p:nvPr/>
        </p:nvSpPr>
        <p:spPr>
          <a:xfrm>
            <a:off x="4823791" y="993913"/>
            <a:ext cx="2968487" cy="830997"/>
          </a:xfrm>
          <a:prstGeom prst="rect">
            <a:avLst/>
          </a:prstGeom>
          <a:solidFill>
            <a:srgbClr val="00B0F0"/>
          </a:solidFill>
        </p:spPr>
        <p:txBody>
          <a:bodyPr wrap="square" rtlCol="0">
            <a:spAutoFit/>
          </a:bodyPr>
          <a:lstStyle/>
          <a:p>
            <a:r>
              <a:rPr lang="en-US" sz="4800" dirty="0">
                <a:solidFill>
                  <a:srgbClr val="FF0000"/>
                </a:solidFill>
                <a:latin typeface="NikoshBAN" panose="02000000000000000000" pitchFamily="2" charset="0"/>
                <a:cs typeface="NikoshBAN" panose="02000000000000000000" pitchFamily="2" charset="0"/>
              </a:rPr>
              <a:t>ব</a:t>
            </a:r>
            <a:r>
              <a:rPr lang="as-IN" sz="4800" dirty="0">
                <a:solidFill>
                  <a:srgbClr val="FF0000"/>
                </a:solidFill>
                <a:latin typeface="NikoshBAN" panose="02000000000000000000" pitchFamily="2" charset="0"/>
                <a:cs typeface="NikoshBAN" panose="02000000000000000000" pitchFamily="2" charset="0"/>
              </a:rPr>
              <a:t>া</a:t>
            </a:r>
            <a:r>
              <a:rPr lang="en-US" sz="4800" dirty="0">
                <a:solidFill>
                  <a:srgbClr val="FF0000"/>
                </a:solidFill>
                <a:latin typeface="NikoshBAN" panose="02000000000000000000" pitchFamily="2" charset="0"/>
                <a:cs typeface="NikoshBAN" panose="02000000000000000000" pitchFamily="2" charset="0"/>
              </a:rPr>
              <a:t>ড়</a:t>
            </a:r>
            <a:r>
              <a:rPr lang="as-IN" sz="4800" dirty="0">
                <a:solidFill>
                  <a:srgbClr val="FF0000"/>
                </a:solidFill>
                <a:latin typeface="NikoshBAN" panose="02000000000000000000" pitchFamily="2" charset="0"/>
                <a:cs typeface="NikoshBAN" panose="02000000000000000000" pitchFamily="2" charset="0"/>
              </a:rPr>
              <a:t>ি</a:t>
            </a:r>
            <a:r>
              <a:rPr lang="en-US" sz="4800" dirty="0">
                <a:solidFill>
                  <a:srgbClr val="FF0000"/>
                </a:solidFill>
                <a:latin typeface="NikoshBAN" panose="02000000000000000000" pitchFamily="2" charset="0"/>
                <a:cs typeface="NikoshBAN" panose="02000000000000000000" pitchFamily="2" charset="0"/>
              </a:rPr>
              <a:t>র </a:t>
            </a:r>
            <a:r>
              <a:rPr lang="as-IN" sz="4800" dirty="0">
                <a:solidFill>
                  <a:srgbClr val="FF0000"/>
                </a:solidFill>
                <a:latin typeface="NikoshBAN" panose="02000000000000000000" pitchFamily="2" charset="0"/>
                <a:cs typeface="NikoshBAN" panose="02000000000000000000" pitchFamily="2" charset="0"/>
              </a:rPr>
              <a:t>ক</a:t>
            </a:r>
            <a:r>
              <a:rPr lang="en-US" sz="4800" dirty="0">
                <a:solidFill>
                  <a:srgbClr val="FF0000"/>
                </a:solidFill>
                <a:latin typeface="NikoshBAN" panose="02000000000000000000" pitchFamily="2" charset="0"/>
                <a:cs typeface="NikoshBAN" panose="02000000000000000000" pitchFamily="2" charset="0"/>
              </a:rPr>
              <a:t>া</a:t>
            </a:r>
            <a:r>
              <a:rPr lang="as-IN" sz="4800" dirty="0">
                <a:solidFill>
                  <a:srgbClr val="FF0000"/>
                </a:solidFill>
                <a:latin typeface="NikoshBAN" panose="02000000000000000000" pitchFamily="2" charset="0"/>
                <a:cs typeface="NikoshBAN" panose="02000000000000000000" pitchFamily="2" charset="0"/>
              </a:rPr>
              <a:t>জ</a:t>
            </a:r>
            <a:r>
              <a:rPr lang="en-US" sz="4800" dirty="0">
                <a:solidFill>
                  <a:srgbClr val="FF0000"/>
                </a:solidFill>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4D09F28F-CEE4-4CDC-B723-294407ED88F1}"/>
              </a:ext>
            </a:extLst>
          </p:cNvPr>
          <p:cNvSpPr txBox="1"/>
          <p:nvPr/>
        </p:nvSpPr>
        <p:spPr>
          <a:xfrm>
            <a:off x="3897770" y="4523168"/>
            <a:ext cx="5246230" cy="461665"/>
          </a:xfrm>
          <a:prstGeom prst="rect">
            <a:avLst/>
          </a:prstGeom>
          <a:noFill/>
        </p:spPr>
        <p:txBody>
          <a:bodyPr wrap="square" rtlCol="0">
            <a:spAutoFit/>
          </a:bodyPr>
          <a:lstStyle/>
          <a:p>
            <a:r>
              <a:rPr lang="en-US" sz="2400" dirty="0">
                <a:highlight>
                  <a:srgbClr val="FF0000"/>
                </a:highlight>
                <a:latin typeface="NikoshBAN" panose="02000000000000000000" pitchFamily="2" charset="0"/>
                <a:cs typeface="NikoshBAN" panose="02000000000000000000" pitchFamily="2" charset="0"/>
              </a:rPr>
              <a:t>@-</a:t>
            </a:r>
            <a:r>
              <a:rPr lang="as-IN" sz="2400" dirty="0">
                <a:highlight>
                  <a:srgbClr val="FF0000"/>
                </a:highlight>
                <a:latin typeface="NikoshBAN" panose="02000000000000000000" pitchFamily="2" charset="0"/>
                <a:cs typeface="NikoshBAN" panose="02000000000000000000" pitchFamily="2" charset="0"/>
              </a:rPr>
              <a:t>গ</a:t>
            </a:r>
            <a:r>
              <a:rPr lang="en-US" sz="2400" dirty="0">
                <a:highlight>
                  <a:srgbClr val="FF0000"/>
                </a:highlight>
                <a:latin typeface="NikoshBAN" panose="02000000000000000000" pitchFamily="2" charset="0"/>
                <a:cs typeface="NikoshBAN" panose="02000000000000000000" pitchFamily="2" charset="0"/>
              </a:rPr>
              <a:t>্</a:t>
            </a:r>
            <a:r>
              <a:rPr lang="as-IN" sz="2400" dirty="0">
                <a:highlight>
                  <a:srgbClr val="FF0000"/>
                </a:highlight>
                <a:latin typeface="NikoshBAN" panose="02000000000000000000" pitchFamily="2" charset="0"/>
                <a:cs typeface="NikoshBAN" panose="02000000000000000000" pitchFamily="2" charset="0"/>
              </a:rPr>
              <a:t>র</a:t>
            </a:r>
            <a:r>
              <a:rPr lang="en-US" sz="2400" dirty="0">
                <a:highlight>
                  <a:srgbClr val="FF0000"/>
                </a:highlight>
                <a:latin typeface="NikoshBAN" panose="02000000000000000000" pitchFamily="2" charset="0"/>
                <a:cs typeface="NikoshBAN" panose="02000000000000000000" pitchFamily="2" charset="0"/>
              </a:rPr>
              <a:t>া</a:t>
            </a:r>
            <a:r>
              <a:rPr lang="as-IN" sz="2400" dirty="0">
                <a:highlight>
                  <a:srgbClr val="FF0000"/>
                </a:highlight>
                <a:latin typeface="NikoshBAN" panose="02000000000000000000" pitchFamily="2" charset="0"/>
                <a:cs typeface="NikoshBAN" panose="02000000000000000000" pitchFamily="2" charset="0"/>
              </a:rPr>
              <a:t>ম</a:t>
            </a:r>
            <a:r>
              <a:rPr lang="en-US" sz="2400" dirty="0">
                <a:highlight>
                  <a:srgbClr val="FF0000"/>
                </a:highlight>
                <a:latin typeface="NikoshBAN" panose="02000000000000000000" pitchFamily="2" charset="0"/>
                <a:cs typeface="NikoshBAN" panose="02000000000000000000" pitchFamily="2" charset="0"/>
              </a:rPr>
              <a:t>ে</a:t>
            </a:r>
            <a:r>
              <a:rPr lang="as-IN" sz="2400" dirty="0">
                <a:highlight>
                  <a:srgbClr val="FF0000"/>
                </a:highlight>
                <a:latin typeface="NikoshBAN" panose="02000000000000000000" pitchFamily="2" charset="0"/>
                <a:cs typeface="NikoshBAN" panose="02000000000000000000" pitchFamily="2" charset="0"/>
              </a:rPr>
              <a:t>র</a:t>
            </a:r>
            <a:r>
              <a:rPr lang="en-US" sz="2400" dirty="0">
                <a:highlight>
                  <a:srgbClr val="FF0000"/>
                </a:highlight>
                <a:latin typeface="NikoshBAN" panose="02000000000000000000" pitchFamily="2" charset="0"/>
                <a:cs typeface="NikoshBAN" panose="02000000000000000000" pitchFamily="2" charset="0"/>
              </a:rPr>
              <a:t> </a:t>
            </a:r>
            <a:r>
              <a:rPr lang="as-IN" sz="2400" dirty="0">
                <a:highlight>
                  <a:srgbClr val="FF0000"/>
                </a:highlight>
                <a:latin typeface="NikoshBAN" panose="02000000000000000000" pitchFamily="2" charset="0"/>
                <a:cs typeface="NikoshBAN" panose="02000000000000000000" pitchFamily="2" charset="0"/>
              </a:rPr>
              <a:t>ম</a:t>
            </a:r>
            <a:r>
              <a:rPr lang="en-US" sz="2400" dirty="0">
                <a:highlight>
                  <a:srgbClr val="FF0000"/>
                </a:highlight>
                <a:latin typeface="NikoshBAN" panose="02000000000000000000" pitchFamily="2" charset="0"/>
                <a:cs typeface="NikoshBAN" panose="02000000000000000000" pitchFamily="2" charset="0"/>
              </a:rPr>
              <a:t>া</a:t>
            </a:r>
            <a:r>
              <a:rPr lang="as-IN" sz="2400" dirty="0">
                <a:highlight>
                  <a:srgbClr val="FF0000"/>
                </a:highlight>
                <a:latin typeface="NikoshBAN" panose="02000000000000000000" pitchFamily="2" charset="0"/>
                <a:cs typeface="NikoshBAN" panose="02000000000000000000" pitchFamily="2" charset="0"/>
              </a:rPr>
              <a:t>ন</a:t>
            </a:r>
            <a:r>
              <a:rPr lang="en-US" sz="2400" dirty="0" err="1">
                <a:highlight>
                  <a:srgbClr val="FF0000"/>
                </a:highlight>
                <a:latin typeface="NikoshBAN" panose="02000000000000000000" pitchFamily="2" charset="0"/>
                <a:cs typeface="NikoshBAN" panose="02000000000000000000" pitchFamily="2" charset="0"/>
              </a:rPr>
              <a:t>ুষ</a:t>
            </a:r>
            <a:r>
              <a:rPr lang="en-US" sz="2400" dirty="0">
                <a:highlight>
                  <a:srgbClr val="FF0000"/>
                </a:highlight>
                <a:latin typeface="NikoshBAN" panose="02000000000000000000" pitchFamily="2" charset="0"/>
                <a:cs typeface="NikoshBAN" panose="02000000000000000000" pitchFamily="2" charset="0"/>
              </a:rPr>
              <a:t> </a:t>
            </a:r>
            <a:r>
              <a:rPr lang="en-US" sz="2400" dirty="0" err="1">
                <a:highlight>
                  <a:srgbClr val="FF0000"/>
                </a:highlight>
                <a:latin typeface="NikoshBAN" panose="02000000000000000000" pitchFamily="2" charset="0"/>
                <a:cs typeface="NikoshBAN" panose="02000000000000000000" pitchFamily="2" charset="0"/>
              </a:rPr>
              <a:t>কিভাবে</a:t>
            </a:r>
            <a:r>
              <a:rPr lang="en-US" sz="2400" dirty="0">
                <a:highlight>
                  <a:srgbClr val="FF0000"/>
                </a:highlight>
                <a:latin typeface="NikoshBAN" panose="02000000000000000000" pitchFamily="2" charset="0"/>
                <a:cs typeface="NikoshBAN" panose="02000000000000000000" pitchFamily="2" charset="0"/>
              </a:rPr>
              <a:t> </a:t>
            </a:r>
            <a:r>
              <a:rPr lang="en-US" sz="2400" dirty="0" err="1">
                <a:highlight>
                  <a:srgbClr val="FF0000"/>
                </a:highlight>
                <a:latin typeface="NikoshBAN" panose="02000000000000000000" pitchFamily="2" charset="0"/>
                <a:cs typeface="NikoshBAN" panose="02000000000000000000" pitchFamily="2" charset="0"/>
              </a:rPr>
              <a:t>বীজ</a:t>
            </a:r>
            <a:r>
              <a:rPr lang="en-US" sz="2400" dirty="0">
                <a:highlight>
                  <a:srgbClr val="FF0000"/>
                </a:highlight>
                <a:latin typeface="NikoshBAN" panose="02000000000000000000" pitchFamily="2" charset="0"/>
                <a:cs typeface="NikoshBAN" panose="02000000000000000000" pitchFamily="2" charset="0"/>
              </a:rPr>
              <a:t> স</a:t>
            </a:r>
            <a:r>
              <a:rPr lang="as-IN" sz="2400" dirty="0">
                <a:highlight>
                  <a:srgbClr val="FF0000"/>
                </a:highlight>
                <a:latin typeface="NikoshBAN" panose="02000000000000000000" pitchFamily="2" charset="0"/>
                <a:cs typeface="NikoshBAN" panose="02000000000000000000" pitchFamily="2" charset="0"/>
              </a:rPr>
              <a:t>ং</a:t>
            </a:r>
            <a:r>
              <a:rPr lang="en-US" sz="2400" dirty="0">
                <a:highlight>
                  <a:srgbClr val="FF0000"/>
                </a:highlight>
                <a:latin typeface="NikoshBAN" panose="02000000000000000000" pitchFamily="2" charset="0"/>
                <a:cs typeface="NikoshBAN" panose="02000000000000000000" pitchFamily="2" charset="0"/>
              </a:rPr>
              <a:t>র</a:t>
            </a:r>
            <a:r>
              <a:rPr lang="as-IN" sz="2400" dirty="0">
                <a:highlight>
                  <a:srgbClr val="FF0000"/>
                </a:highlight>
                <a:latin typeface="NikoshBAN" panose="02000000000000000000" pitchFamily="2" charset="0"/>
                <a:cs typeface="NikoshBAN" panose="02000000000000000000" pitchFamily="2" charset="0"/>
              </a:rPr>
              <a:t>ক</a:t>
            </a:r>
            <a:r>
              <a:rPr lang="en-US" sz="2400" dirty="0" err="1">
                <a:highlight>
                  <a:srgbClr val="FF0000"/>
                </a:highlight>
                <a:latin typeface="NikoshBAN" panose="02000000000000000000" pitchFamily="2" charset="0"/>
                <a:cs typeface="NikoshBAN" panose="02000000000000000000" pitchFamily="2" charset="0"/>
              </a:rPr>
              <a:t>্ষন</a:t>
            </a:r>
            <a:r>
              <a:rPr lang="en-US" sz="2400" dirty="0">
                <a:highlight>
                  <a:srgbClr val="FF0000"/>
                </a:highlight>
                <a:latin typeface="NikoshBAN" panose="02000000000000000000" pitchFamily="2" charset="0"/>
                <a:cs typeface="NikoshBAN" panose="02000000000000000000" pitchFamily="2" charset="0"/>
              </a:rPr>
              <a:t> </a:t>
            </a:r>
            <a:r>
              <a:rPr lang="en-US" sz="2400" dirty="0" err="1">
                <a:highlight>
                  <a:srgbClr val="FF0000"/>
                </a:highlight>
                <a:latin typeface="NikoshBAN" panose="02000000000000000000" pitchFamily="2" charset="0"/>
                <a:cs typeface="NikoshBAN" panose="02000000000000000000" pitchFamily="2" charset="0"/>
              </a:rPr>
              <a:t>করে</a:t>
            </a:r>
            <a:r>
              <a:rPr lang="en-US" sz="2400" dirty="0">
                <a:highlight>
                  <a:srgbClr val="FF0000"/>
                </a:highlight>
                <a:latin typeface="NikoshBAN" panose="02000000000000000000" pitchFamily="2" charset="0"/>
                <a:cs typeface="NikoshBAN" panose="02000000000000000000" pitchFamily="2" charset="0"/>
              </a:rPr>
              <a:t> </a:t>
            </a:r>
            <a:r>
              <a:rPr lang="en-US" sz="2400" dirty="0" err="1">
                <a:highlight>
                  <a:srgbClr val="FF0000"/>
                </a:highlight>
                <a:latin typeface="NikoshBAN" panose="02000000000000000000" pitchFamily="2" charset="0"/>
                <a:cs typeface="NikoshBAN" panose="02000000000000000000" pitchFamily="2" charset="0"/>
              </a:rPr>
              <a:t>থাকে</a:t>
            </a:r>
            <a:r>
              <a:rPr lang="en-US" sz="2400" dirty="0">
                <a:highlight>
                  <a:srgbClr val="FF0000"/>
                </a:highlight>
                <a:latin typeface="NikoshBAN" panose="02000000000000000000" pitchFamily="2" charset="0"/>
                <a:cs typeface="NikoshBAN" panose="02000000000000000000" pitchFamily="2" charset="0"/>
              </a:rPr>
              <a:t> । </a:t>
            </a:r>
          </a:p>
        </p:txBody>
      </p:sp>
      <p:pic>
        <p:nvPicPr>
          <p:cNvPr id="6" name="Picture 5">
            <a:extLst>
              <a:ext uri="{FF2B5EF4-FFF2-40B4-BE49-F238E27FC236}">
                <a16:creationId xmlns:a16="http://schemas.microsoft.com/office/drawing/2014/main" id="{3F5667DC-DB9B-4DA2-B757-077DD90BC8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27584" y="1873168"/>
            <a:ext cx="3267734" cy="250004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1" name="Picture 10">
            <a:extLst>
              <a:ext uri="{FF2B5EF4-FFF2-40B4-BE49-F238E27FC236}">
                <a16:creationId xmlns:a16="http://schemas.microsoft.com/office/drawing/2014/main" id="{AFC9AA74-C911-4DC7-9D70-CF2D800C3A4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77025" y="1873168"/>
            <a:ext cx="3267734" cy="261735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417428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848F2787-86BA-459B-BFE1-D66533B9F9B6}"/>
              </a:ext>
            </a:extLst>
          </p:cNvPr>
          <p:cNvSpPr txBox="1"/>
          <p:nvPr/>
        </p:nvSpPr>
        <p:spPr>
          <a:xfrm>
            <a:off x="4365725" y="795130"/>
            <a:ext cx="3392556" cy="707886"/>
          </a:xfrm>
          <a:prstGeom prst="rect">
            <a:avLst/>
          </a:prstGeom>
          <a:solidFill>
            <a:srgbClr val="00B050"/>
          </a:solidFill>
        </p:spPr>
        <p:txBody>
          <a:bodyPr wrap="square" rtlCol="0">
            <a:spAutoFit/>
          </a:bodyPr>
          <a:lstStyle/>
          <a:p>
            <a:r>
              <a:rPr lang="en-US" sz="4000" dirty="0" err="1">
                <a:solidFill>
                  <a:srgbClr val="FF0000"/>
                </a:solidFill>
                <a:latin typeface="NikoshBAN" panose="02000000000000000000" pitchFamily="2" charset="0"/>
                <a:cs typeface="NikoshBAN" panose="02000000000000000000" pitchFamily="2" charset="0"/>
              </a:rPr>
              <a:t>সবাইকে</a:t>
            </a:r>
            <a:r>
              <a:rPr lang="en-US" sz="4000" dirty="0">
                <a:solidFill>
                  <a:srgbClr val="FF0000"/>
                </a:solidFill>
                <a:latin typeface="NikoshBAN" panose="02000000000000000000" pitchFamily="2" charset="0"/>
                <a:cs typeface="NikoshBAN" panose="02000000000000000000" pitchFamily="2" charset="0"/>
              </a:rPr>
              <a:t> </a:t>
            </a:r>
            <a:r>
              <a:rPr lang="en-US" sz="4000" dirty="0" err="1">
                <a:solidFill>
                  <a:srgbClr val="FF0000"/>
                </a:solidFill>
                <a:latin typeface="NikoshBAN" panose="02000000000000000000" pitchFamily="2" charset="0"/>
                <a:cs typeface="NikoshBAN" panose="02000000000000000000" pitchFamily="2" charset="0"/>
              </a:rPr>
              <a:t>ধন্যবাদ</a:t>
            </a:r>
            <a:r>
              <a:rPr lang="en-US" sz="4000" dirty="0">
                <a:solidFill>
                  <a:srgbClr val="FF0000"/>
                </a:solidFill>
                <a:latin typeface="NikoshBAN" panose="02000000000000000000" pitchFamily="2" charset="0"/>
                <a:cs typeface="NikoshBAN" panose="02000000000000000000" pitchFamily="2" charset="0"/>
              </a:rPr>
              <a:t> </a:t>
            </a:r>
          </a:p>
        </p:txBody>
      </p:sp>
      <p:pic>
        <p:nvPicPr>
          <p:cNvPr id="4" name="Picture 3">
            <a:extLst>
              <a:ext uri="{FF2B5EF4-FFF2-40B4-BE49-F238E27FC236}">
                <a16:creationId xmlns:a16="http://schemas.microsoft.com/office/drawing/2014/main" id="{769A91E7-D318-4FDB-A4A2-D158FDFA76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71335" y="1551173"/>
            <a:ext cx="6957390" cy="317048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6643628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3" name="TextBox 2">
            <a:extLst>
              <a:ext uri="{FF2B5EF4-FFF2-40B4-BE49-F238E27FC236}">
                <a16:creationId xmlns:a16="http://schemas.microsoft.com/office/drawing/2014/main" id="{60CB90FB-D4B9-4636-8CF3-8D70CDC6A823}"/>
              </a:ext>
            </a:extLst>
          </p:cNvPr>
          <p:cNvSpPr txBox="1"/>
          <p:nvPr/>
        </p:nvSpPr>
        <p:spPr>
          <a:xfrm>
            <a:off x="4318782" y="590843"/>
            <a:ext cx="3826412" cy="584775"/>
          </a:xfrm>
          <a:prstGeom prst="rect">
            <a:avLst/>
          </a:prstGeom>
          <a:solidFill>
            <a:srgbClr val="00B0F0"/>
          </a:solidFill>
        </p:spPr>
        <p:txBody>
          <a:bodyPr wrap="square" rtlCol="0">
            <a:spAutoFit/>
          </a:bodyPr>
          <a:lstStyle/>
          <a:p>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শিক্</a:t>
            </a:r>
            <a:r>
              <a:rPr lang="as-IN" sz="3200" dirty="0">
                <a:solidFill>
                  <a:srgbClr val="FF0000"/>
                </a:solidFill>
                <a:latin typeface="NikoshBAN" panose="02000000000000000000" pitchFamily="2" charset="0"/>
                <a:cs typeface="NikoshBAN" panose="02000000000000000000" pitchFamily="2" charset="0"/>
              </a:rPr>
              <a:t>ষ</a:t>
            </a:r>
            <a:r>
              <a:rPr lang="en-US" sz="3200" dirty="0">
                <a:solidFill>
                  <a:srgbClr val="FF0000"/>
                </a:solidFill>
                <a:latin typeface="NikoshBAN" panose="02000000000000000000" pitchFamily="2" charset="0"/>
                <a:cs typeface="NikoshBAN" panose="02000000000000000000" pitchFamily="2" charset="0"/>
              </a:rPr>
              <a:t>ক </a:t>
            </a:r>
            <a:r>
              <a:rPr lang="en-US" sz="3200" dirty="0" err="1">
                <a:solidFill>
                  <a:srgbClr val="FF0000"/>
                </a:solidFill>
                <a:latin typeface="NikoshBAN" panose="02000000000000000000" pitchFamily="2" charset="0"/>
                <a:cs typeface="NikoshBAN" panose="02000000000000000000" pitchFamily="2" charset="0"/>
              </a:rPr>
              <a:t>পরিচিতি</a:t>
            </a:r>
            <a:r>
              <a:rPr lang="en-US" sz="3200" dirty="0">
                <a:solidFill>
                  <a:srgbClr val="FF0000"/>
                </a:solidFill>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51941E76-8E4A-43AE-8D95-400C0C555E68}"/>
              </a:ext>
            </a:extLst>
          </p:cNvPr>
          <p:cNvSpPr txBox="1"/>
          <p:nvPr/>
        </p:nvSpPr>
        <p:spPr>
          <a:xfrm>
            <a:off x="5834576" y="1280160"/>
            <a:ext cx="45719" cy="3747428"/>
          </a:xfrm>
          <a:prstGeom prst="rect">
            <a:avLst/>
          </a:prstGeom>
          <a:solidFill>
            <a:srgbClr val="FF0000"/>
          </a:solidFill>
        </p:spPr>
        <p:txBody>
          <a:bodyPr wrap="square" rtlCol="0">
            <a:spAutoFit/>
          </a:bodyPr>
          <a:lstStyle/>
          <a:p>
            <a:endParaRPr lang="en-US" dirty="0"/>
          </a:p>
        </p:txBody>
      </p:sp>
      <p:sp>
        <p:nvSpPr>
          <p:cNvPr id="6" name="TextBox 5">
            <a:extLst>
              <a:ext uri="{FF2B5EF4-FFF2-40B4-BE49-F238E27FC236}">
                <a16:creationId xmlns:a16="http://schemas.microsoft.com/office/drawing/2014/main" id="{E19D6103-2099-426C-9D8B-9BE53CA22450}"/>
              </a:ext>
            </a:extLst>
          </p:cNvPr>
          <p:cNvSpPr txBox="1"/>
          <p:nvPr/>
        </p:nvSpPr>
        <p:spPr>
          <a:xfrm>
            <a:off x="5980530" y="1716258"/>
            <a:ext cx="45719" cy="2855742"/>
          </a:xfrm>
          <a:prstGeom prst="rect">
            <a:avLst/>
          </a:prstGeom>
          <a:solidFill>
            <a:srgbClr val="92D050"/>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B8FC87E3-876E-4A3E-8BFA-4595C90CE3E0}"/>
              </a:ext>
            </a:extLst>
          </p:cNvPr>
          <p:cNvSpPr txBox="1"/>
          <p:nvPr/>
        </p:nvSpPr>
        <p:spPr>
          <a:xfrm>
            <a:off x="5581357" y="1716258"/>
            <a:ext cx="45719" cy="2729133"/>
          </a:xfrm>
          <a:prstGeom prst="rect">
            <a:avLst/>
          </a:prstGeom>
          <a:solidFill>
            <a:srgbClr val="92D050"/>
          </a:solidFill>
        </p:spPr>
        <p:txBody>
          <a:bodyPr wrap="square" rtlCol="0">
            <a:spAutoFit/>
          </a:bodyPr>
          <a:lstStyle/>
          <a:p>
            <a:endParaRPr lang="en-US" dirty="0"/>
          </a:p>
        </p:txBody>
      </p:sp>
      <p:pic>
        <p:nvPicPr>
          <p:cNvPr id="14" name="Picture 13">
            <a:extLst>
              <a:ext uri="{FF2B5EF4-FFF2-40B4-BE49-F238E27FC236}">
                <a16:creationId xmlns:a16="http://schemas.microsoft.com/office/drawing/2014/main" id="{B54948BA-F693-419F-A17F-94256B6445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37174" y="1053098"/>
            <a:ext cx="1310304" cy="1310304"/>
          </a:xfrm>
          <a:prstGeom prst="ellipse">
            <a:avLst/>
          </a:prstGeom>
          <a:ln>
            <a:noFill/>
          </a:ln>
          <a:effectLst>
            <a:softEdge rad="112500"/>
          </a:effectLst>
        </p:spPr>
      </p:pic>
      <p:pic>
        <p:nvPicPr>
          <p:cNvPr id="11" name="Picture 10">
            <a:extLst>
              <a:ext uri="{FF2B5EF4-FFF2-40B4-BE49-F238E27FC236}">
                <a16:creationId xmlns:a16="http://schemas.microsoft.com/office/drawing/2014/main" id="{D02F8B83-4943-410E-8053-2AC0E7CC3A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19853" y="1280160"/>
            <a:ext cx="3826411" cy="35775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extBox 12">
            <a:extLst>
              <a:ext uri="{FF2B5EF4-FFF2-40B4-BE49-F238E27FC236}">
                <a16:creationId xmlns:a16="http://schemas.microsoft.com/office/drawing/2014/main" id="{FC6364E1-04A9-438D-8D82-B135DDC1934D}"/>
              </a:ext>
            </a:extLst>
          </p:cNvPr>
          <p:cNvSpPr txBox="1"/>
          <p:nvPr/>
        </p:nvSpPr>
        <p:spPr>
          <a:xfrm>
            <a:off x="1620982" y="2493818"/>
            <a:ext cx="3837451" cy="209288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600" dirty="0">
                <a:solidFill>
                  <a:srgbClr val="00B0F0"/>
                </a:solidFill>
                <a:latin typeface="NikoshBAN" panose="02000000000000000000" pitchFamily="2" charset="0"/>
                <a:cs typeface="NikoshBAN" panose="02000000000000000000" pitchFamily="2" charset="0"/>
              </a:rPr>
              <a:t>  ম</a:t>
            </a:r>
            <a:r>
              <a:rPr lang="as-IN" sz="3600" dirty="0">
                <a:solidFill>
                  <a:srgbClr val="00B0F0"/>
                </a:solidFill>
                <a:latin typeface="NikoshBAN" panose="02000000000000000000" pitchFamily="2" charset="0"/>
                <a:cs typeface="NikoshBAN" panose="02000000000000000000" pitchFamily="2" charset="0"/>
              </a:rPr>
              <a:t>ো</a:t>
            </a:r>
            <a:r>
              <a:rPr lang="en-US" sz="3600" dirty="0">
                <a:solidFill>
                  <a:srgbClr val="00B0F0"/>
                </a:solidFill>
                <a:latin typeface="NikoshBAN" panose="02000000000000000000" pitchFamily="2" charset="0"/>
                <a:cs typeface="NikoshBAN" panose="02000000000000000000" pitchFamily="2" charset="0"/>
              </a:rPr>
              <a:t>ঃ</a:t>
            </a:r>
            <a:r>
              <a:rPr lang="as-IN" sz="3600" dirty="0">
                <a:solidFill>
                  <a:srgbClr val="00B0F0"/>
                </a:solidFill>
                <a:latin typeface="NikoshBAN" panose="02000000000000000000" pitchFamily="2" charset="0"/>
                <a:cs typeface="NikoshBAN" panose="02000000000000000000" pitchFamily="2" charset="0"/>
              </a:rPr>
              <a:t>ম</a:t>
            </a:r>
            <a:r>
              <a:rPr lang="en-US" sz="3600" dirty="0">
                <a:solidFill>
                  <a:srgbClr val="00B0F0"/>
                </a:solidFill>
                <a:latin typeface="NikoshBAN" panose="02000000000000000000" pitchFamily="2" charset="0"/>
                <a:cs typeface="NikoshBAN" panose="02000000000000000000" pitchFamily="2" charset="0"/>
              </a:rPr>
              <a:t>ে</a:t>
            </a:r>
            <a:r>
              <a:rPr lang="as-IN" sz="3600" dirty="0">
                <a:solidFill>
                  <a:srgbClr val="00B0F0"/>
                </a:solidFill>
                <a:latin typeface="NikoshBAN" panose="02000000000000000000" pitchFamily="2" charset="0"/>
                <a:cs typeface="NikoshBAN" panose="02000000000000000000" pitchFamily="2" charset="0"/>
              </a:rPr>
              <a:t>হ</a:t>
            </a:r>
            <a:r>
              <a:rPr lang="en-US" sz="3600" dirty="0">
                <a:solidFill>
                  <a:srgbClr val="00B0F0"/>
                </a:solidFill>
                <a:latin typeface="NikoshBAN" panose="02000000000000000000" pitchFamily="2" charset="0"/>
                <a:cs typeface="NikoshBAN" panose="02000000000000000000" pitchFamily="2" charset="0"/>
              </a:rPr>
              <a:t>ে</a:t>
            </a:r>
            <a:r>
              <a:rPr lang="as-IN" sz="3600" dirty="0">
                <a:solidFill>
                  <a:srgbClr val="00B0F0"/>
                </a:solidFill>
                <a:latin typeface="NikoshBAN" panose="02000000000000000000" pitchFamily="2" charset="0"/>
                <a:cs typeface="NikoshBAN" panose="02000000000000000000" pitchFamily="2" charset="0"/>
              </a:rPr>
              <a:t>দ</a:t>
            </a:r>
            <a:r>
              <a:rPr lang="en-US" sz="3600" dirty="0">
                <a:solidFill>
                  <a:srgbClr val="00B0F0"/>
                </a:solidFill>
                <a:latin typeface="NikoshBAN" panose="02000000000000000000" pitchFamily="2" charset="0"/>
                <a:cs typeface="NikoshBAN" panose="02000000000000000000" pitchFamily="2" charset="0"/>
              </a:rPr>
              <a:t>ু</a:t>
            </a:r>
            <a:r>
              <a:rPr lang="as-IN" sz="3600" dirty="0">
                <a:solidFill>
                  <a:srgbClr val="00B0F0"/>
                </a:solidFill>
                <a:latin typeface="NikoshBAN" panose="02000000000000000000" pitchFamily="2" charset="0"/>
                <a:cs typeface="NikoshBAN" panose="02000000000000000000" pitchFamily="2" charset="0"/>
              </a:rPr>
              <a:t>ল</a:t>
            </a:r>
            <a:r>
              <a:rPr lang="en-US" sz="3600" dirty="0">
                <a:solidFill>
                  <a:srgbClr val="00B0F0"/>
                </a:solidFill>
                <a:latin typeface="NikoshBAN" panose="02000000000000000000" pitchFamily="2" charset="0"/>
                <a:cs typeface="NikoshBAN" panose="02000000000000000000" pitchFamily="2" charset="0"/>
              </a:rPr>
              <a:t> </a:t>
            </a:r>
            <a:r>
              <a:rPr lang="as-IN" sz="3600" dirty="0">
                <a:solidFill>
                  <a:srgbClr val="00B0F0"/>
                </a:solidFill>
                <a:latin typeface="NikoshBAN" panose="02000000000000000000" pitchFamily="2" charset="0"/>
                <a:cs typeface="NikoshBAN" panose="02000000000000000000" pitchFamily="2" charset="0"/>
              </a:rPr>
              <a:t>ই</a:t>
            </a:r>
            <a:r>
              <a:rPr lang="en-US" sz="3600" dirty="0">
                <a:solidFill>
                  <a:srgbClr val="00B0F0"/>
                </a:solidFill>
                <a:latin typeface="NikoshBAN" panose="02000000000000000000" pitchFamily="2" charset="0"/>
                <a:cs typeface="NikoshBAN" panose="02000000000000000000" pitchFamily="2" charset="0"/>
              </a:rPr>
              <a:t>স</a:t>
            </a:r>
            <a:r>
              <a:rPr lang="as-IN" sz="3600" dirty="0">
                <a:solidFill>
                  <a:srgbClr val="00B0F0"/>
                </a:solidFill>
                <a:latin typeface="NikoshBAN" panose="02000000000000000000" pitchFamily="2" charset="0"/>
                <a:cs typeface="NikoshBAN" panose="02000000000000000000" pitchFamily="2" charset="0"/>
              </a:rPr>
              <a:t>ল</a:t>
            </a:r>
            <a:r>
              <a:rPr lang="en-US" sz="3600" dirty="0">
                <a:solidFill>
                  <a:srgbClr val="00B0F0"/>
                </a:solidFill>
                <a:latin typeface="NikoshBAN" panose="02000000000000000000" pitchFamily="2" charset="0"/>
                <a:cs typeface="NikoshBAN" panose="02000000000000000000" pitchFamily="2" charset="0"/>
              </a:rPr>
              <a:t>া</a:t>
            </a:r>
            <a:r>
              <a:rPr lang="as-IN" sz="3600" dirty="0">
                <a:solidFill>
                  <a:srgbClr val="00B0F0"/>
                </a:solidFill>
                <a:latin typeface="NikoshBAN" panose="02000000000000000000" pitchFamily="2" charset="0"/>
                <a:cs typeface="NikoshBAN" panose="02000000000000000000" pitchFamily="2" charset="0"/>
              </a:rPr>
              <a:t>ম</a:t>
            </a:r>
            <a:endParaRPr lang="en-US" sz="3600" dirty="0">
              <a:solidFill>
                <a:srgbClr val="00B0F0"/>
              </a:solidFill>
              <a:latin typeface="NikoshBAN" panose="02000000000000000000" pitchFamily="2" charset="0"/>
              <a:cs typeface="NikoshBAN" panose="02000000000000000000" pitchFamily="2" charset="0"/>
            </a:endParaRPr>
          </a:p>
          <a:p>
            <a:r>
              <a:rPr lang="en-US" sz="2400" dirty="0">
                <a:solidFill>
                  <a:srgbClr val="FF0000"/>
                </a:solidFill>
                <a:latin typeface="NikoshBAN" panose="02000000000000000000" pitchFamily="2" charset="0"/>
                <a:cs typeface="NikoshBAN" panose="02000000000000000000" pitchFamily="2" charset="0"/>
              </a:rPr>
              <a:t>        </a:t>
            </a:r>
            <a:r>
              <a:rPr lang="en-US" sz="2400" dirty="0" err="1">
                <a:solidFill>
                  <a:srgbClr val="FF0000"/>
                </a:solidFill>
                <a:latin typeface="NikoshBAN" panose="02000000000000000000" pitchFamily="2" charset="0"/>
                <a:cs typeface="NikoshBAN" panose="02000000000000000000" pitchFamily="2" charset="0"/>
              </a:rPr>
              <a:t>শারীরিক</a:t>
            </a:r>
            <a:r>
              <a:rPr lang="en-US" sz="2400" dirty="0">
                <a:solidFill>
                  <a:srgbClr val="FF0000"/>
                </a:solidFill>
                <a:latin typeface="NikoshBAN" panose="02000000000000000000" pitchFamily="2" charset="0"/>
                <a:cs typeface="NikoshBAN" panose="02000000000000000000" pitchFamily="2" charset="0"/>
              </a:rPr>
              <a:t> </a:t>
            </a:r>
            <a:r>
              <a:rPr lang="as-IN" sz="2400" dirty="0">
                <a:solidFill>
                  <a:srgbClr val="FF0000"/>
                </a:solidFill>
                <a:latin typeface="NikoshBAN" panose="02000000000000000000" pitchFamily="2" charset="0"/>
                <a:cs typeface="NikoshBAN" panose="02000000000000000000" pitchFamily="2" charset="0"/>
              </a:rPr>
              <a:t>শ</a:t>
            </a:r>
            <a:r>
              <a:rPr lang="en-US" sz="2400" dirty="0" err="1">
                <a:solidFill>
                  <a:srgbClr val="FF0000"/>
                </a:solidFill>
                <a:latin typeface="NikoshBAN" panose="02000000000000000000" pitchFamily="2" charset="0"/>
                <a:cs typeface="NikoshBAN" panose="02000000000000000000" pitchFamily="2" charset="0"/>
              </a:rPr>
              <a:t>িক্ষক</a:t>
            </a:r>
            <a:endParaRPr lang="en-US" sz="2400" dirty="0">
              <a:solidFill>
                <a:srgbClr val="FF0000"/>
              </a:solidFill>
              <a:latin typeface="NikoshBAN" panose="02000000000000000000" pitchFamily="2" charset="0"/>
              <a:cs typeface="NikoshBAN" panose="02000000000000000000" pitchFamily="2" charset="0"/>
            </a:endParaRPr>
          </a:p>
          <a:p>
            <a:r>
              <a:rPr lang="en-US" sz="2800" dirty="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মাহমুদপুর</a:t>
            </a:r>
            <a:r>
              <a:rPr lang="en-US" sz="2800" dirty="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উচ্চ</a:t>
            </a:r>
            <a:r>
              <a:rPr lang="en-US" sz="2800" dirty="0">
                <a:solidFill>
                  <a:srgbClr val="00B050"/>
                </a:solidFill>
                <a:latin typeface="NikoshBAN" panose="02000000000000000000" pitchFamily="2" charset="0"/>
                <a:cs typeface="NikoshBAN" panose="02000000000000000000" pitchFamily="2" charset="0"/>
              </a:rPr>
              <a:t> </a:t>
            </a:r>
            <a:r>
              <a:rPr lang="en-US" sz="2800" dirty="0" err="1">
                <a:solidFill>
                  <a:srgbClr val="00B050"/>
                </a:solidFill>
                <a:latin typeface="NikoshBAN" panose="02000000000000000000" pitchFamily="2" charset="0"/>
                <a:cs typeface="NikoshBAN" panose="02000000000000000000" pitchFamily="2" charset="0"/>
              </a:rPr>
              <a:t>বিদ্যালয়</a:t>
            </a:r>
            <a:endParaRPr lang="en-US" sz="2800" dirty="0">
              <a:solidFill>
                <a:srgbClr val="00B050"/>
              </a:solidFill>
              <a:latin typeface="NikoshBAN" panose="02000000000000000000" pitchFamily="2" charset="0"/>
              <a:cs typeface="NikoshBAN" panose="02000000000000000000" pitchFamily="2" charset="0"/>
            </a:endParaRPr>
          </a:p>
          <a:p>
            <a:r>
              <a:rPr lang="en-US" sz="2400" dirty="0">
                <a:solidFill>
                  <a:srgbClr val="0070C0"/>
                </a:solidFill>
                <a:latin typeface="NikoshBAN" panose="02000000000000000000" pitchFamily="2" charset="0"/>
                <a:cs typeface="NikoshBAN" panose="02000000000000000000" pitchFamily="2" charset="0"/>
              </a:rPr>
              <a:t>    </a:t>
            </a:r>
            <a:r>
              <a:rPr lang="en-US" sz="2400" dirty="0" err="1">
                <a:solidFill>
                  <a:srgbClr val="0070C0"/>
                </a:solidFill>
                <a:latin typeface="NikoshBAN" panose="02000000000000000000" pitchFamily="2" charset="0"/>
                <a:cs typeface="NikoshBAN" panose="02000000000000000000" pitchFamily="2" charset="0"/>
              </a:rPr>
              <a:t>ক্</a:t>
            </a:r>
            <a:r>
              <a:rPr lang="as-IN" sz="2400" dirty="0">
                <a:solidFill>
                  <a:srgbClr val="0070C0"/>
                </a:solidFill>
                <a:latin typeface="NikoshBAN" panose="02000000000000000000" pitchFamily="2" charset="0"/>
                <a:cs typeface="NikoshBAN" panose="02000000000000000000" pitchFamily="2" charset="0"/>
              </a:rPr>
              <a:t>ষ</a:t>
            </a:r>
            <a:r>
              <a:rPr lang="en-US" sz="2400" dirty="0">
                <a:solidFill>
                  <a:srgbClr val="0070C0"/>
                </a:solidFill>
                <a:latin typeface="NikoshBAN" panose="02000000000000000000" pitchFamily="2" charset="0"/>
                <a:cs typeface="NikoshBAN" panose="02000000000000000000" pitchFamily="2" charset="0"/>
              </a:rPr>
              <a:t>ে</a:t>
            </a:r>
            <a:r>
              <a:rPr lang="as-IN" sz="2400" dirty="0">
                <a:solidFill>
                  <a:srgbClr val="0070C0"/>
                </a:solidFill>
                <a:latin typeface="NikoshBAN" panose="02000000000000000000" pitchFamily="2" charset="0"/>
                <a:cs typeface="NikoshBAN" panose="02000000000000000000" pitchFamily="2" charset="0"/>
              </a:rPr>
              <a:t>ত</a:t>
            </a:r>
            <a:r>
              <a:rPr lang="en-US" sz="2400" dirty="0">
                <a:solidFill>
                  <a:srgbClr val="0070C0"/>
                </a:solidFill>
                <a:latin typeface="NikoshBAN" panose="02000000000000000000" pitchFamily="2" charset="0"/>
                <a:cs typeface="NikoshBAN" panose="02000000000000000000" pitchFamily="2" charset="0"/>
              </a:rPr>
              <a:t>ল</a:t>
            </a:r>
            <a:r>
              <a:rPr lang="as-IN" sz="2400" dirty="0">
                <a:solidFill>
                  <a:srgbClr val="0070C0"/>
                </a:solidFill>
                <a:latin typeface="NikoshBAN" panose="02000000000000000000" pitchFamily="2" charset="0"/>
                <a:cs typeface="NikoshBAN" panose="02000000000000000000" pitchFamily="2" charset="0"/>
              </a:rPr>
              <a:t>া</a:t>
            </a:r>
            <a:r>
              <a:rPr lang="en-US" sz="2400" dirty="0">
                <a:solidFill>
                  <a:srgbClr val="0070C0"/>
                </a:solidFill>
                <a:latin typeface="NikoshBAN" panose="02000000000000000000" pitchFamily="2" charset="0"/>
                <a:cs typeface="NikoshBAN" panose="02000000000000000000" pitchFamily="2" charset="0"/>
              </a:rPr>
              <a:t>ল,</a:t>
            </a:r>
            <a:r>
              <a:rPr lang="as-IN" sz="2400" dirty="0">
                <a:solidFill>
                  <a:srgbClr val="0070C0"/>
                </a:solidFill>
                <a:latin typeface="NikoshBAN" panose="02000000000000000000" pitchFamily="2" charset="0"/>
                <a:cs typeface="NikoshBAN" panose="02000000000000000000" pitchFamily="2" charset="0"/>
              </a:rPr>
              <a:t>জ</a:t>
            </a:r>
            <a:r>
              <a:rPr lang="en-US" sz="2400" dirty="0">
                <a:solidFill>
                  <a:srgbClr val="0070C0"/>
                </a:solidFill>
                <a:latin typeface="NikoshBAN" panose="02000000000000000000" pitchFamily="2" charset="0"/>
                <a:cs typeface="NikoshBAN" panose="02000000000000000000" pitchFamily="2" charset="0"/>
              </a:rPr>
              <a:t>য়</a:t>
            </a:r>
            <a:r>
              <a:rPr lang="as-IN" sz="2400" dirty="0">
                <a:solidFill>
                  <a:srgbClr val="0070C0"/>
                </a:solidFill>
                <a:latin typeface="NikoshBAN" panose="02000000000000000000" pitchFamily="2" charset="0"/>
                <a:cs typeface="NikoshBAN" panose="02000000000000000000" pitchFamily="2" charset="0"/>
              </a:rPr>
              <a:t>প</a:t>
            </a:r>
            <a:r>
              <a:rPr lang="en-US" sz="2400" dirty="0">
                <a:solidFill>
                  <a:srgbClr val="0070C0"/>
                </a:solidFill>
                <a:latin typeface="NikoshBAN" panose="02000000000000000000" pitchFamily="2" charset="0"/>
                <a:cs typeface="NikoshBAN" panose="02000000000000000000" pitchFamily="2" charset="0"/>
              </a:rPr>
              <a:t>ু</a:t>
            </a:r>
            <a:r>
              <a:rPr lang="as-IN" sz="2400" dirty="0">
                <a:solidFill>
                  <a:srgbClr val="0070C0"/>
                </a:solidFill>
                <a:latin typeface="NikoshBAN" panose="02000000000000000000" pitchFamily="2" charset="0"/>
                <a:cs typeface="NikoshBAN" panose="02000000000000000000" pitchFamily="2" charset="0"/>
              </a:rPr>
              <a:t>র</a:t>
            </a:r>
            <a:r>
              <a:rPr lang="en-US" sz="2400" dirty="0">
                <a:solidFill>
                  <a:srgbClr val="0070C0"/>
                </a:solidFill>
                <a:latin typeface="NikoshBAN" panose="02000000000000000000" pitchFamily="2" charset="0"/>
                <a:cs typeface="NikoshBAN" panose="02000000000000000000" pitchFamily="2" charset="0"/>
              </a:rPr>
              <a:t>হ</a:t>
            </a:r>
            <a:r>
              <a:rPr lang="as-IN" sz="2400" dirty="0">
                <a:solidFill>
                  <a:srgbClr val="0070C0"/>
                </a:solidFill>
                <a:latin typeface="NikoshBAN" panose="02000000000000000000" pitchFamily="2" charset="0"/>
                <a:cs typeface="NikoshBAN" panose="02000000000000000000" pitchFamily="2" charset="0"/>
              </a:rPr>
              <a:t>া</a:t>
            </a:r>
            <a:r>
              <a:rPr lang="en-US" sz="2400" dirty="0">
                <a:solidFill>
                  <a:srgbClr val="0070C0"/>
                </a:solidFill>
                <a:latin typeface="NikoshBAN" panose="02000000000000000000" pitchFamily="2" charset="0"/>
                <a:cs typeface="NikoshBAN" panose="02000000000000000000" pitchFamily="2" charset="0"/>
              </a:rPr>
              <a:t>ট,</a:t>
            </a:r>
          </a:p>
          <a:p>
            <a:r>
              <a:rPr lang="en-US" dirty="0">
                <a:latin typeface="NikoshBAN" panose="02000000000000000000" pitchFamily="2" charset="0"/>
                <a:cs typeface="NikoshBAN" panose="02000000000000000000" pitchFamily="2" charset="0"/>
              </a:rPr>
              <a:t>mehedulislam</a:t>
            </a:r>
            <a:r>
              <a:rPr lang="en-US" dirty="0">
                <a:latin typeface="Times New Roman" panose="02020603050405020304" pitchFamily="18" charset="0"/>
                <a:cs typeface="Times New Roman" panose="02020603050405020304" pitchFamily="18" charset="0"/>
              </a:rPr>
              <a:t>190179@gmail.com</a:t>
            </a:r>
            <a:endParaRPr lang="en-US" dirty="0">
              <a:latin typeface="NikoshBAN" panose="02000000000000000000" pitchFamily="2" charset="0"/>
              <a:cs typeface="NikoshBAN" panose="02000000000000000000" pitchFamily="2" charset="0"/>
            </a:endParaRPr>
          </a:p>
        </p:txBody>
      </p:sp>
      <p:sp>
        <p:nvSpPr>
          <p:cNvPr id="15" name="TextBox 14">
            <a:extLst>
              <a:ext uri="{FF2B5EF4-FFF2-40B4-BE49-F238E27FC236}">
                <a16:creationId xmlns:a16="http://schemas.microsoft.com/office/drawing/2014/main" id="{A9B772D8-6CCC-4C66-82F5-BC5357525D22}"/>
              </a:ext>
            </a:extLst>
          </p:cNvPr>
          <p:cNvSpPr txBox="1"/>
          <p:nvPr/>
        </p:nvSpPr>
        <p:spPr>
          <a:xfrm>
            <a:off x="7103165" y="2610678"/>
            <a:ext cx="2780393" cy="1200329"/>
          </a:xfrm>
          <a:prstGeom prst="rect">
            <a:avLst/>
          </a:prstGeom>
          <a:solidFill>
            <a:srgbClr val="FF0000"/>
          </a:solidFill>
        </p:spPr>
        <p:txBody>
          <a:bodyPr wrap="square" rtlCol="0">
            <a:spAutoFit/>
          </a:bodyPr>
          <a:lstStyle/>
          <a:p>
            <a:r>
              <a:rPr lang="en-US" sz="2400" dirty="0">
                <a:latin typeface="NikoshBAN" panose="02000000000000000000" pitchFamily="2" charset="0"/>
                <a:cs typeface="NikoshBAN" panose="02000000000000000000" pitchFamily="2" charset="0"/>
              </a:rPr>
              <a:t>অধ্যায়-১ম</a:t>
            </a:r>
          </a:p>
          <a:p>
            <a:r>
              <a:rPr lang="en-US" sz="2400" dirty="0">
                <a:latin typeface="NikoshBAN" panose="02000000000000000000" pitchFamily="2" charset="0"/>
                <a:cs typeface="NikoshBAN" panose="02000000000000000000" pitchFamily="2" charset="0"/>
              </a:rPr>
              <a:t>পাঠ-৪</a:t>
            </a:r>
          </a:p>
          <a:p>
            <a:r>
              <a:rPr lang="en-US" sz="2400" dirty="0">
                <a:latin typeface="NikoshBAN" panose="02000000000000000000" pitchFamily="2" charset="0"/>
                <a:cs typeface="NikoshBAN" panose="02000000000000000000" pitchFamily="2" charset="0"/>
              </a:rPr>
              <a:t>সময়-৪০ </a:t>
            </a:r>
            <a:r>
              <a:rPr lang="en-US" sz="2400" dirty="0" err="1">
                <a:latin typeface="NikoshBAN" panose="02000000000000000000" pitchFamily="2" charset="0"/>
                <a:cs typeface="NikoshBAN" panose="02000000000000000000" pitchFamily="2" charset="0"/>
              </a:rPr>
              <a:t>মিনিট</a:t>
            </a:r>
            <a:r>
              <a:rPr lang="en-US" sz="24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1210639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Tree>
    <p:extLst>
      <p:ext uri="{BB962C8B-B14F-4D97-AF65-F5344CB8AC3E}">
        <p14:creationId xmlns:p14="http://schemas.microsoft.com/office/powerpoint/2010/main" val="4245791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Tree>
    <p:extLst>
      <p:ext uri="{BB962C8B-B14F-4D97-AF65-F5344CB8AC3E}">
        <p14:creationId xmlns:p14="http://schemas.microsoft.com/office/powerpoint/2010/main" val="2325417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Tree>
    <p:extLst>
      <p:ext uri="{BB962C8B-B14F-4D97-AF65-F5344CB8AC3E}">
        <p14:creationId xmlns:p14="http://schemas.microsoft.com/office/powerpoint/2010/main" val="193535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Tree>
    <p:extLst>
      <p:ext uri="{BB962C8B-B14F-4D97-AF65-F5344CB8AC3E}">
        <p14:creationId xmlns:p14="http://schemas.microsoft.com/office/powerpoint/2010/main" val="4172056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795683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367748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86664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267887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4229287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088674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39756"/>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335F98B1-917F-4D5E-AE76-49F5C6350C3C}"/>
              </a:ext>
            </a:extLst>
          </p:cNvPr>
          <p:cNvSpPr txBox="1"/>
          <p:nvPr/>
        </p:nvSpPr>
        <p:spPr>
          <a:xfrm>
            <a:off x="3974785" y="375672"/>
            <a:ext cx="4174435" cy="461665"/>
          </a:xfrm>
          <a:prstGeom prst="rect">
            <a:avLst/>
          </a:prstGeom>
          <a:solidFill>
            <a:schemeClr val="accent2"/>
          </a:solidFill>
        </p:spPr>
        <p:txBody>
          <a:bodyPr wrap="square" rtlCol="0">
            <a:spAutoFit/>
          </a:bodyPr>
          <a:lstStyle/>
          <a:p>
            <a:r>
              <a:rPr lang="en-US" sz="2400" dirty="0">
                <a:solidFill>
                  <a:srgbClr val="002060"/>
                </a:solidFill>
                <a:latin typeface="NikoshBAN" panose="02000000000000000000" pitchFamily="2" charset="0"/>
                <a:cs typeface="NikoshBAN" panose="02000000000000000000" pitchFamily="2" charset="0"/>
              </a:rPr>
              <a:t>ন</a:t>
            </a:r>
            <a:r>
              <a:rPr lang="as-IN" sz="2400" dirty="0">
                <a:solidFill>
                  <a:srgbClr val="002060"/>
                </a:solidFill>
                <a:latin typeface="NikoshBAN" panose="02000000000000000000" pitchFamily="2" charset="0"/>
                <a:cs typeface="NikoshBAN" panose="02000000000000000000" pitchFamily="2" charset="0"/>
              </a:rPr>
              <a:t>ি</a:t>
            </a:r>
            <a:r>
              <a:rPr lang="en-US" sz="2400" dirty="0">
                <a:solidFill>
                  <a:srgbClr val="002060"/>
                </a:solidFill>
                <a:latin typeface="NikoshBAN" panose="02000000000000000000" pitchFamily="2" charset="0"/>
                <a:cs typeface="NikoshBAN" panose="02000000000000000000" pitchFamily="2" charset="0"/>
              </a:rPr>
              <a:t>চ</a:t>
            </a:r>
            <a:r>
              <a:rPr lang="as-IN" sz="2400" dirty="0">
                <a:solidFill>
                  <a:srgbClr val="002060"/>
                </a:solidFill>
                <a:latin typeface="NikoshBAN" panose="02000000000000000000" pitchFamily="2" charset="0"/>
                <a:cs typeface="NikoshBAN" panose="02000000000000000000" pitchFamily="2" charset="0"/>
              </a:rPr>
              <a:t>ে</a:t>
            </a:r>
            <a:r>
              <a:rPr lang="en-US" sz="2400" dirty="0">
                <a:solidFill>
                  <a:srgbClr val="002060"/>
                </a:solidFill>
                <a:latin typeface="NikoshBAN" panose="02000000000000000000" pitchFamily="2" charset="0"/>
                <a:cs typeface="NikoshBAN" panose="02000000000000000000" pitchFamily="2" charset="0"/>
              </a:rPr>
              <a:t>র </a:t>
            </a:r>
            <a:r>
              <a:rPr lang="en-US" sz="2400" dirty="0" err="1">
                <a:solidFill>
                  <a:srgbClr val="002060"/>
                </a:solidFill>
                <a:latin typeface="NikoshBAN" panose="02000000000000000000" pitchFamily="2" charset="0"/>
                <a:cs typeface="NikoshBAN" panose="02000000000000000000" pitchFamily="2" charset="0"/>
              </a:rPr>
              <a:t>ছবিগুলো</a:t>
            </a:r>
            <a:r>
              <a:rPr lang="en-US" sz="2400" dirty="0">
                <a:solidFill>
                  <a:srgbClr val="002060"/>
                </a:solidFill>
                <a:latin typeface="NikoshBAN" panose="02000000000000000000" pitchFamily="2" charset="0"/>
                <a:cs typeface="NikoshBAN" panose="02000000000000000000" pitchFamily="2" charset="0"/>
              </a:rPr>
              <a:t> </a:t>
            </a:r>
            <a:r>
              <a:rPr lang="en-US" sz="2400" dirty="0" err="1">
                <a:solidFill>
                  <a:srgbClr val="002060"/>
                </a:solidFill>
                <a:latin typeface="NikoshBAN" panose="02000000000000000000" pitchFamily="2" charset="0"/>
                <a:cs typeface="NikoshBAN" panose="02000000000000000000" pitchFamily="2" charset="0"/>
              </a:rPr>
              <a:t>দেখো</a:t>
            </a:r>
            <a:r>
              <a:rPr lang="en-US" sz="2400" dirty="0">
                <a:solidFill>
                  <a:srgbClr val="002060"/>
                </a:solidFill>
                <a:latin typeface="NikoshBAN" panose="02000000000000000000" pitchFamily="2" charset="0"/>
                <a:cs typeface="NikoshBAN" panose="02000000000000000000" pitchFamily="2" charset="0"/>
              </a:rPr>
              <a:t> </a:t>
            </a:r>
            <a:r>
              <a:rPr lang="en-US" sz="2400" dirty="0" err="1">
                <a:solidFill>
                  <a:srgbClr val="002060"/>
                </a:solidFill>
                <a:latin typeface="NikoshBAN" panose="02000000000000000000" pitchFamily="2" charset="0"/>
                <a:cs typeface="NikoshBAN" panose="02000000000000000000" pitchFamily="2" charset="0"/>
              </a:rPr>
              <a:t>এব</a:t>
            </a:r>
            <a:r>
              <a:rPr lang="as-IN" sz="2400" dirty="0">
                <a:solidFill>
                  <a:srgbClr val="002060"/>
                </a:solidFill>
                <a:latin typeface="NikoshBAN" panose="02000000000000000000" pitchFamily="2" charset="0"/>
                <a:cs typeface="NikoshBAN" panose="02000000000000000000" pitchFamily="2" charset="0"/>
              </a:rPr>
              <a:t>ং</a:t>
            </a:r>
            <a:r>
              <a:rPr lang="en-US" sz="2400" dirty="0">
                <a:solidFill>
                  <a:srgbClr val="002060"/>
                </a:solidFill>
                <a:latin typeface="NikoshBAN" panose="02000000000000000000" pitchFamily="2" charset="0"/>
                <a:cs typeface="NikoshBAN" panose="02000000000000000000" pitchFamily="2" charset="0"/>
              </a:rPr>
              <a:t> </a:t>
            </a:r>
            <a:r>
              <a:rPr lang="as-IN" sz="2400" dirty="0">
                <a:solidFill>
                  <a:srgbClr val="002060"/>
                </a:solidFill>
                <a:latin typeface="NikoshBAN" panose="02000000000000000000" pitchFamily="2" charset="0"/>
                <a:cs typeface="NikoshBAN" panose="02000000000000000000" pitchFamily="2" charset="0"/>
              </a:rPr>
              <a:t>চ</a:t>
            </a:r>
            <a:r>
              <a:rPr lang="en-US" sz="2400" dirty="0">
                <a:solidFill>
                  <a:srgbClr val="002060"/>
                </a:solidFill>
                <a:latin typeface="NikoshBAN" panose="02000000000000000000" pitchFamily="2" charset="0"/>
                <a:cs typeface="NikoshBAN" panose="02000000000000000000" pitchFamily="2" charset="0"/>
              </a:rPr>
              <a:t>ি</a:t>
            </a:r>
            <a:r>
              <a:rPr lang="as-IN" sz="2400" dirty="0">
                <a:solidFill>
                  <a:srgbClr val="002060"/>
                </a:solidFill>
                <a:latin typeface="NikoshBAN" panose="02000000000000000000" pitchFamily="2" charset="0"/>
                <a:cs typeface="NikoshBAN" panose="02000000000000000000" pitchFamily="2" charset="0"/>
              </a:rPr>
              <a:t>ন</a:t>
            </a:r>
            <a:r>
              <a:rPr lang="en-US" sz="2400" dirty="0" err="1">
                <a:solidFill>
                  <a:srgbClr val="002060"/>
                </a:solidFill>
                <a:latin typeface="NikoshBAN" panose="02000000000000000000" pitchFamily="2" charset="0"/>
                <a:cs typeface="NikoshBAN" panose="02000000000000000000" pitchFamily="2" charset="0"/>
              </a:rPr>
              <a:t>তে</a:t>
            </a:r>
            <a:r>
              <a:rPr lang="en-US" sz="2400" dirty="0">
                <a:solidFill>
                  <a:srgbClr val="002060"/>
                </a:solidFill>
                <a:latin typeface="NikoshBAN" panose="02000000000000000000" pitchFamily="2" charset="0"/>
                <a:cs typeface="NikoshBAN" panose="02000000000000000000" pitchFamily="2" charset="0"/>
              </a:rPr>
              <a:t> </a:t>
            </a:r>
            <a:r>
              <a:rPr lang="en-US" sz="2400" dirty="0" err="1">
                <a:solidFill>
                  <a:srgbClr val="002060"/>
                </a:solidFill>
                <a:latin typeface="NikoshBAN" panose="02000000000000000000" pitchFamily="2" charset="0"/>
                <a:cs typeface="NikoshBAN" panose="02000000000000000000" pitchFamily="2" charset="0"/>
              </a:rPr>
              <a:t>কর</a:t>
            </a:r>
            <a:r>
              <a:rPr lang="en-US" sz="2400" dirty="0">
                <a:solidFill>
                  <a:srgbClr val="002060"/>
                </a:solidFill>
                <a:latin typeface="NikoshBAN" panose="02000000000000000000" pitchFamily="2" charset="0"/>
                <a:cs typeface="NikoshBAN" panose="02000000000000000000" pitchFamily="2" charset="0"/>
              </a:rPr>
              <a:t> </a:t>
            </a:r>
          </a:p>
        </p:txBody>
      </p:sp>
      <p:pic>
        <p:nvPicPr>
          <p:cNvPr id="14" name="Picture 13">
            <a:extLst>
              <a:ext uri="{FF2B5EF4-FFF2-40B4-BE49-F238E27FC236}">
                <a16:creationId xmlns:a16="http://schemas.microsoft.com/office/drawing/2014/main" id="{E85C9FF4-30FD-4715-AF2C-3E1DB956A3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111" y="1311965"/>
            <a:ext cx="4055054" cy="385638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5" name="Oval 14">
            <a:extLst>
              <a:ext uri="{FF2B5EF4-FFF2-40B4-BE49-F238E27FC236}">
                <a16:creationId xmlns:a16="http://schemas.microsoft.com/office/drawing/2014/main" id="{5F1F1552-4F9C-47E0-92F0-E3A0E316A8F4}"/>
              </a:ext>
            </a:extLst>
          </p:cNvPr>
          <p:cNvSpPr/>
          <p:nvPr/>
        </p:nvSpPr>
        <p:spPr>
          <a:xfrm>
            <a:off x="1205948" y="689113"/>
            <a:ext cx="1166191" cy="10005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247954F4-04CF-44A6-8DE2-AD11B5178C1E}"/>
              </a:ext>
            </a:extLst>
          </p:cNvPr>
          <p:cNvSpPr txBox="1"/>
          <p:nvPr/>
        </p:nvSpPr>
        <p:spPr>
          <a:xfrm>
            <a:off x="1431235" y="837337"/>
            <a:ext cx="821635" cy="646331"/>
          </a:xfrm>
          <a:prstGeom prst="rect">
            <a:avLst/>
          </a:prstGeom>
          <a:solidFill>
            <a:srgbClr val="FF0000"/>
          </a:solidFill>
        </p:spPr>
        <p:txBody>
          <a:bodyPr wrap="square" rtlCol="0">
            <a:spAutoFit/>
          </a:bodyPr>
          <a:lstStyle/>
          <a:p>
            <a:r>
              <a:rPr lang="en-US" dirty="0">
                <a:latin typeface="NikoshBAN" panose="02000000000000000000" pitchFamily="2" charset="0"/>
                <a:cs typeface="NikoshBAN" panose="02000000000000000000" pitchFamily="2" charset="0"/>
              </a:rPr>
              <a:t>ম</a:t>
            </a:r>
            <a:r>
              <a:rPr lang="as-IN" dirty="0">
                <a:latin typeface="NikoshBAN" panose="02000000000000000000" pitchFamily="2" charset="0"/>
                <a:cs typeface="NikoshBAN" panose="02000000000000000000" pitchFamily="2" charset="0"/>
              </a:rPr>
              <a:t>ি</a:t>
            </a:r>
            <a:r>
              <a:rPr lang="en-US" dirty="0" err="1">
                <a:latin typeface="NikoshBAN" panose="02000000000000000000" pitchFamily="2" charset="0"/>
                <a:cs typeface="NikoshBAN" panose="02000000000000000000" pitchFamily="2" charset="0"/>
              </a:rPr>
              <a:t>ষ্টি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লাউ</a:t>
            </a:r>
            <a:r>
              <a:rPr lang="en-US" dirty="0">
                <a:latin typeface="NikoshBAN" panose="02000000000000000000" pitchFamily="2" charset="0"/>
                <a:cs typeface="NikoshBAN" panose="02000000000000000000" pitchFamily="2" charset="0"/>
              </a:rPr>
              <a:t> </a:t>
            </a:r>
          </a:p>
        </p:txBody>
      </p:sp>
      <p:sp>
        <p:nvSpPr>
          <p:cNvPr id="17" name="Arrow: Notched Right 16">
            <a:extLst>
              <a:ext uri="{FF2B5EF4-FFF2-40B4-BE49-F238E27FC236}">
                <a16:creationId xmlns:a16="http://schemas.microsoft.com/office/drawing/2014/main" id="{4547A71B-DD00-4B25-9D6F-A909E936808A}"/>
              </a:ext>
            </a:extLst>
          </p:cNvPr>
          <p:cNvSpPr/>
          <p:nvPr/>
        </p:nvSpPr>
        <p:spPr>
          <a:xfrm>
            <a:off x="2252870" y="1311965"/>
            <a:ext cx="318163" cy="525911"/>
          </a:xfrm>
          <a:prstGeom prst="notched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8804838-966E-413A-8814-810E579E879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95171" y="1311965"/>
            <a:ext cx="4172718" cy="38563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0" name="TextBox 19">
            <a:extLst>
              <a:ext uri="{FF2B5EF4-FFF2-40B4-BE49-F238E27FC236}">
                <a16:creationId xmlns:a16="http://schemas.microsoft.com/office/drawing/2014/main" id="{131378CB-AAD4-4365-BB10-978945E43451}"/>
              </a:ext>
            </a:extLst>
          </p:cNvPr>
          <p:cNvSpPr txBox="1"/>
          <p:nvPr/>
        </p:nvSpPr>
        <p:spPr>
          <a:xfrm>
            <a:off x="5923722" y="1311965"/>
            <a:ext cx="1179554" cy="369332"/>
          </a:xfrm>
          <a:prstGeom prst="rect">
            <a:avLst/>
          </a:prstGeom>
          <a:solidFill>
            <a:srgbClr val="FF0000"/>
          </a:solidFill>
        </p:spPr>
        <p:txBody>
          <a:bodyPr wrap="square" rtlCol="0">
            <a:spAutoFit/>
          </a:bodyPr>
          <a:lstStyle/>
          <a:p>
            <a:r>
              <a:rPr lang="en-US" dirty="0">
                <a:latin typeface="NikoshBAN" panose="02000000000000000000" pitchFamily="2" charset="0"/>
                <a:cs typeface="NikoshBAN" panose="02000000000000000000" pitchFamily="2" charset="0"/>
              </a:rPr>
              <a:t>প</a:t>
            </a:r>
            <a:r>
              <a:rPr lang="as-IN" dirty="0">
                <a:latin typeface="NikoshBAN" panose="02000000000000000000" pitchFamily="2" charset="0"/>
                <a:cs typeface="NikoshBAN" panose="02000000000000000000" pitchFamily="2" charset="0"/>
              </a:rPr>
              <a:t>ে</a:t>
            </a:r>
            <a:r>
              <a:rPr lang="en-US" dirty="0" err="1">
                <a:latin typeface="NikoshBAN" panose="02000000000000000000" pitchFamily="2" charset="0"/>
                <a:cs typeface="NikoshBAN" panose="02000000000000000000" pitchFamily="2" charset="0"/>
              </a:rPr>
              <a:t>ঁপে</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বীজ</a:t>
            </a:r>
            <a:r>
              <a:rPr lang="en-US"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42698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47410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746947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24344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689502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457569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124691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79496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879533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453932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67571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2E22B8C1-B11F-47C7-BAE2-729949270DB8}"/>
              </a:ext>
            </a:extLst>
          </p:cNvPr>
          <p:cNvSpPr txBox="1"/>
          <p:nvPr/>
        </p:nvSpPr>
        <p:spPr>
          <a:xfrm>
            <a:off x="4717774" y="516835"/>
            <a:ext cx="3299791" cy="830997"/>
          </a:xfrm>
          <a:prstGeom prst="rect">
            <a:avLst/>
          </a:prstGeom>
          <a:solidFill>
            <a:schemeClr val="accent2">
              <a:lumMod val="60000"/>
              <a:lumOff val="40000"/>
            </a:schemeClr>
          </a:solidFill>
        </p:spPr>
        <p:txBody>
          <a:bodyPr wrap="square" rtlCol="0">
            <a:spAutoFit/>
          </a:bodyPr>
          <a:lstStyle/>
          <a:p>
            <a:r>
              <a:rPr lang="en-US" sz="4800" dirty="0">
                <a:solidFill>
                  <a:srgbClr val="00B050"/>
                </a:solidFill>
                <a:latin typeface="NikoshBAN" panose="02000000000000000000" pitchFamily="2" charset="0"/>
                <a:cs typeface="NikoshBAN" panose="02000000000000000000" pitchFamily="2" charset="0"/>
              </a:rPr>
              <a:t>  </a:t>
            </a:r>
            <a:r>
              <a:rPr lang="en-US" sz="4800" dirty="0" err="1">
                <a:solidFill>
                  <a:srgbClr val="00B050"/>
                </a:solidFill>
                <a:latin typeface="NikoshBAN" panose="02000000000000000000" pitchFamily="2" charset="0"/>
                <a:cs typeface="NikoshBAN" panose="02000000000000000000" pitchFamily="2" charset="0"/>
              </a:rPr>
              <a:t>আজকের</a:t>
            </a:r>
            <a:r>
              <a:rPr lang="en-US" sz="4800" dirty="0">
                <a:solidFill>
                  <a:srgbClr val="00B050"/>
                </a:solidFill>
                <a:latin typeface="NikoshBAN" panose="02000000000000000000" pitchFamily="2" charset="0"/>
                <a:cs typeface="NikoshBAN" panose="02000000000000000000" pitchFamily="2" charset="0"/>
              </a:rPr>
              <a:t> </a:t>
            </a:r>
            <a:r>
              <a:rPr lang="en-US" sz="4800" dirty="0" err="1">
                <a:solidFill>
                  <a:srgbClr val="00B050"/>
                </a:solidFill>
                <a:latin typeface="NikoshBAN" panose="02000000000000000000" pitchFamily="2" charset="0"/>
                <a:cs typeface="NikoshBAN" panose="02000000000000000000" pitchFamily="2" charset="0"/>
              </a:rPr>
              <a:t>পাঠ</a:t>
            </a:r>
            <a:r>
              <a:rPr lang="en-US" sz="4800" dirty="0">
                <a:solidFill>
                  <a:srgbClr val="00B050"/>
                </a:solidFill>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3346B268-6C51-4932-AD6E-6D282401575F}"/>
              </a:ext>
            </a:extLst>
          </p:cNvPr>
          <p:cNvSpPr txBox="1"/>
          <p:nvPr/>
        </p:nvSpPr>
        <p:spPr>
          <a:xfrm>
            <a:off x="4068417" y="2332383"/>
            <a:ext cx="3737113" cy="830997"/>
          </a:xfrm>
          <a:prstGeom prst="rect">
            <a:avLst/>
          </a:prstGeom>
          <a:solidFill>
            <a:schemeClr val="accent2">
              <a:lumMod val="50000"/>
            </a:schemeClr>
          </a:solidFill>
        </p:spPr>
        <p:txBody>
          <a:bodyPr wrap="square" rtlCol="0">
            <a:spAutoFit/>
          </a:bodyPr>
          <a:lstStyle/>
          <a:p>
            <a:r>
              <a:rPr lang="en-US" sz="4800" dirty="0">
                <a:highlight>
                  <a:srgbClr val="FF00FF"/>
                </a:highlight>
                <a:latin typeface="NikoshBAN" panose="02000000000000000000" pitchFamily="2" charset="0"/>
                <a:cs typeface="NikoshBAN" panose="02000000000000000000" pitchFamily="2" charset="0"/>
              </a:rPr>
              <a:t>#</a:t>
            </a:r>
            <a:r>
              <a:rPr lang="as-IN" sz="4800" dirty="0">
                <a:highlight>
                  <a:srgbClr val="FF00FF"/>
                </a:highlight>
                <a:latin typeface="NikoshBAN" panose="02000000000000000000" pitchFamily="2" charset="0"/>
                <a:cs typeface="NikoshBAN" panose="02000000000000000000" pitchFamily="2" charset="0"/>
              </a:rPr>
              <a:t>ব</a:t>
            </a:r>
            <a:r>
              <a:rPr lang="en-US" sz="4800" dirty="0">
                <a:highlight>
                  <a:srgbClr val="FF00FF"/>
                </a:highlight>
                <a:latin typeface="NikoshBAN" panose="02000000000000000000" pitchFamily="2" charset="0"/>
                <a:cs typeface="NikoshBAN" panose="02000000000000000000" pitchFamily="2" charset="0"/>
              </a:rPr>
              <a:t>ী</a:t>
            </a:r>
            <a:r>
              <a:rPr lang="as-IN" sz="4800" dirty="0">
                <a:highlight>
                  <a:srgbClr val="FF00FF"/>
                </a:highlight>
                <a:latin typeface="NikoshBAN" panose="02000000000000000000" pitchFamily="2" charset="0"/>
                <a:cs typeface="NikoshBAN" panose="02000000000000000000" pitchFamily="2" charset="0"/>
              </a:rPr>
              <a:t>জ</a:t>
            </a:r>
            <a:r>
              <a:rPr lang="en-US" sz="4800" dirty="0">
                <a:highlight>
                  <a:srgbClr val="FF00FF"/>
                </a:highlight>
                <a:latin typeface="NikoshBAN" panose="02000000000000000000" pitchFamily="2" charset="0"/>
                <a:cs typeface="NikoshBAN" panose="02000000000000000000" pitchFamily="2" charset="0"/>
              </a:rPr>
              <a:t> </a:t>
            </a:r>
            <a:r>
              <a:rPr lang="as-IN" sz="4800" dirty="0">
                <a:highlight>
                  <a:srgbClr val="FF00FF"/>
                </a:highlight>
                <a:latin typeface="NikoshBAN" panose="02000000000000000000" pitchFamily="2" charset="0"/>
                <a:cs typeface="NikoshBAN" panose="02000000000000000000" pitchFamily="2" charset="0"/>
              </a:rPr>
              <a:t>ক</a:t>
            </a:r>
            <a:r>
              <a:rPr lang="en-US" sz="4800" dirty="0">
                <a:highlight>
                  <a:srgbClr val="FF00FF"/>
                </a:highlight>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6481521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943763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452676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104365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66C9D-9DA1-4AB4-BEAC-081ADA3EB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55340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CE567A49-0D52-4794-A5B6-90CCC838EBB8}"/>
              </a:ext>
            </a:extLst>
          </p:cNvPr>
          <p:cNvSpPr txBox="1"/>
          <p:nvPr/>
        </p:nvSpPr>
        <p:spPr>
          <a:xfrm>
            <a:off x="4174436" y="1086678"/>
            <a:ext cx="7010400" cy="15696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highlight>
                  <a:srgbClr val="808000"/>
                </a:highlight>
                <a:latin typeface="NikoshBAN" panose="02000000000000000000" pitchFamily="2" charset="0"/>
                <a:cs typeface="NikoshBAN" panose="02000000000000000000" pitchFamily="2" charset="0"/>
              </a:rPr>
              <a:t>@-</a:t>
            </a:r>
            <a:r>
              <a:rPr lang="en-US" sz="2400" dirty="0" err="1">
                <a:highlight>
                  <a:srgbClr val="808000"/>
                </a:highlight>
                <a:latin typeface="NikoshBAN" panose="02000000000000000000" pitchFamily="2" charset="0"/>
                <a:cs typeface="NikoshBAN" panose="02000000000000000000" pitchFamily="2" charset="0"/>
              </a:rPr>
              <a:t>বীজ</a:t>
            </a:r>
            <a:r>
              <a:rPr lang="en-US" sz="2400" dirty="0">
                <a:highlight>
                  <a:srgbClr val="808000"/>
                </a:highlight>
                <a:latin typeface="NikoshBAN" panose="02000000000000000000" pitchFamily="2" charset="0"/>
                <a:cs typeface="NikoshBAN" panose="02000000000000000000" pitchFamily="2" charset="0"/>
              </a:rPr>
              <a:t> স</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র</a:t>
            </a:r>
            <a:r>
              <a:rPr lang="as-IN" sz="2400" dirty="0">
                <a:highlight>
                  <a:srgbClr val="808000"/>
                </a:highlight>
                <a:latin typeface="NikoshBAN" panose="02000000000000000000" pitchFamily="2" charset="0"/>
                <a:cs typeface="NikoshBAN" panose="02000000000000000000" pitchFamily="2" charset="0"/>
              </a:rPr>
              <a:t>ক</a:t>
            </a:r>
            <a:r>
              <a:rPr lang="en-US" sz="2400" dirty="0" err="1">
                <a:highlight>
                  <a:srgbClr val="808000"/>
                </a:highlight>
                <a:latin typeface="NikoshBAN" panose="02000000000000000000" pitchFamily="2" charset="0"/>
                <a:cs typeface="NikoshBAN" panose="02000000000000000000" pitchFamily="2" charset="0"/>
              </a:rPr>
              <a:t>্ষনের</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শর</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ত </a:t>
            </a:r>
            <a:r>
              <a:rPr lang="en-US" sz="2400" dirty="0" err="1">
                <a:highlight>
                  <a:srgbClr val="808000"/>
                </a:highlight>
                <a:latin typeface="NikoshBAN" panose="02000000000000000000" pitchFamily="2" charset="0"/>
                <a:cs typeface="NikoshBAN" panose="02000000000000000000" pitchFamily="2" charset="0"/>
              </a:rPr>
              <a:t>সমুহ</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সম্পর</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ক</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 </a:t>
            </a:r>
            <a:r>
              <a:rPr lang="as-IN" sz="2400" dirty="0">
                <a:highlight>
                  <a:srgbClr val="808000"/>
                </a:highlight>
                <a:latin typeface="NikoshBAN" panose="02000000000000000000" pitchFamily="2" charset="0"/>
                <a:cs typeface="NikoshBAN" panose="02000000000000000000" pitchFamily="2" charset="0"/>
              </a:rPr>
              <a:t>ল</a:t>
            </a:r>
            <a:r>
              <a:rPr lang="en-US" sz="2400" dirty="0" err="1">
                <a:highlight>
                  <a:srgbClr val="808000"/>
                </a:highlight>
                <a:latin typeface="NikoshBAN" panose="02000000000000000000" pitchFamily="2" charset="0"/>
                <a:cs typeface="NikoshBAN" panose="02000000000000000000" pitchFamily="2" charset="0"/>
              </a:rPr>
              <a:t>িখতে</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পার</a:t>
            </a:r>
            <a:r>
              <a:rPr lang="as-IN" sz="2400" dirty="0">
                <a:highlight>
                  <a:srgbClr val="808000"/>
                </a:highlight>
                <a:latin typeface="NikoshBAN" panose="02000000000000000000" pitchFamily="2" charset="0"/>
                <a:cs typeface="NikoshBAN" panose="02000000000000000000" pitchFamily="2" charset="0"/>
              </a:rPr>
              <a:t>ব</a:t>
            </a:r>
            <a:r>
              <a:rPr lang="en-US" sz="2400" dirty="0">
                <a:highlight>
                  <a:srgbClr val="808000"/>
                </a:highlight>
                <a:latin typeface="NikoshBAN" panose="02000000000000000000" pitchFamily="2" charset="0"/>
                <a:cs typeface="NikoshBAN" panose="02000000000000000000" pitchFamily="2" charset="0"/>
              </a:rPr>
              <a:t>ে।</a:t>
            </a:r>
          </a:p>
          <a:p>
            <a:r>
              <a:rPr lang="en-US" sz="2400" dirty="0">
                <a:highlight>
                  <a:srgbClr val="808000"/>
                </a:highlight>
                <a:latin typeface="NikoshBAN" panose="02000000000000000000" pitchFamily="2" charset="0"/>
                <a:cs typeface="NikoshBAN" panose="02000000000000000000" pitchFamily="2" charset="0"/>
              </a:rPr>
              <a:t>@-</a:t>
            </a:r>
            <a:r>
              <a:rPr lang="en-US" sz="2400" dirty="0" err="1">
                <a:highlight>
                  <a:srgbClr val="808000"/>
                </a:highlight>
                <a:latin typeface="NikoshBAN" panose="02000000000000000000" pitchFamily="2" charset="0"/>
                <a:cs typeface="NikoshBAN" panose="02000000000000000000" pitchFamily="2" charset="0"/>
              </a:rPr>
              <a:t>বীজ</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শুকানোর</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পদ</a:t>
            </a:r>
            <a:r>
              <a:rPr lang="as-IN" sz="2400" dirty="0">
                <a:highlight>
                  <a:srgbClr val="808000"/>
                </a:highlight>
                <a:latin typeface="NikoshBAN" panose="02000000000000000000" pitchFamily="2" charset="0"/>
                <a:cs typeface="NikoshBAN" panose="02000000000000000000" pitchFamily="2" charset="0"/>
              </a:rPr>
              <a:t>ধ</a:t>
            </a:r>
            <a:r>
              <a:rPr lang="en-US" sz="2400" dirty="0">
                <a:highlight>
                  <a:srgbClr val="808000"/>
                </a:highlight>
                <a:latin typeface="NikoshBAN" panose="02000000000000000000" pitchFamily="2" charset="0"/>
                <a:cs typeface="NikoshBAN" panose="02000000000000000000" pitchFamily="2" charset="0"/>
              </a:rPr>
              <a:t>ত</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সম্পর্কে</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জান</a:t>
            </a:r>
            <a:r>
              <a:rPr lang="as-IN" sz="2400" dirty="0">
                <a:highlight>
                  <a:srgbClr val="808000"/>
                </a:highlight>
                <a:latin typeface="NikoshBAN" panose="02000000000000000000" pitchFamily="2" charset="0"/>
                <a:cs typeface="NikoshBAN" panose="02000000000000000000" pitchFamily="2" charset="0"/>
              </a:rPr>
              <a:t>ত</a:t>
            </a:r>
            <a:r>
              <a:rPr lang="en-US" sz="2400" dirty="0">
                <a:highlight>
                  <a:srgbClr val="808000"/>
                </a:highlight>
                <a:latin typeface="NikoshBAN" panose="02000000000000000000" pitchFamily="2" charset="0"/>
                <a:cs typeface="NikoshBAN" panose="02000000000000000000" pitchFamily="2" charset="0"/>
              </a:rPr>
              <a:t>ে </a:t>
            </a:r>
            <a:r>
              <a:rPr lang="as-IN" sz="2400" dirty="0">
                <a:highlight>
                  <a:srgbClr val="808000"/>
                </a:highlight>
                <a:latin typeface="NikoshBAN" panose="02000000000000000000" pitchFamily="2" charset="0"/>
                <a:cs typeface="NikoshBAN" panose="02000000000000000000" pitchFamily="2" charset="0"/>
              </a:rPr>
              <a:t>প</a:t>
            </a:r>
            <a:r>
              <a:rPr lang="en-US" sz="2400" dirty="0">
                <a:highlight>
                  <a:srgbClr val="808000"/>
                </a:highlight>
                <a:latin typeface="NikoshBAN" panose="02000000000000000000" pitchFamily="2" charset="0"/>
                <a:cs typeface="NikoshBAN" panose="02000000000000000000" pitchFamily="2" charset="0"/>
              </a:rPr>
              <a:t>া</a:t>
            </a:r>
            <a:r>
              <a:rPr lang="as-IN" sz="2400" dirty="0">
                <a:highlight>
                  <a:srgbClr val="808000"/>
                </a:highlight>
                <a:latin typeface="NikoshBAN" panose="02000000000000000000" pitchFamily="2" charset="0"/>
                <a:cs typeface="NikoshBAN" panose="02000000000000000000" pitchFamily="2" charset="0"/>
              </a:rPr>
              <a:t>র</a:t>
            </a:r>
            <a:r>
              <a:rPr lang="en-US" sz="2400" dirty="0">
                <a:highlight>
                  <a:srgbClr val="808000"/>
                </a:highlight>
                <a:latin typeface="NikoshBAN" panose="02000000000000000000" pitchFamily="2" charset="0"/>
                <a:cs typeface="NikoshBAN" panose="02000000000000000000" pitchFamily="2" charset="0"/>
              </a:rPr>
              <a:t>ব</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a:t>
            </a:r>
          </a:p>
          <a:p>
            <a:r>
              <a:rPr lang="en-US" sz="2400" dirty="0">
                <a:highlight>
                  <a:srgbClr val="808000"/>
                </a:highlight>
                <a:latin typeface="NikoshBAN" panose="02000000000000000000" pitchFamily="2" charset="0"/>
                <a:cs typeface="NikoshBAN" panose="02000000000000000000" pitchFamily="2" charset="0"/>
              </a:rPr>
              <a:t>@-</a:t>
            </a:r>
            <a:r>
              <a:rPr lang="en-US" sz="2400" dirty="0" err="1">
                <a:highlight>
                  <a:srgbClr val="808000"/>
                </a:highlight>
                <a:latin typeface="NikoshBAN" panose="02000000000000000000" pitchFamily="2" charset="0"/>
                <a:cs typeface="NikoshBAN" panose="02000000000000000000" pitchFamily="2" charset="0"/>
              </a:rPr>
              <a:t>বীজের</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প্ররকারভেদ</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সম্পর</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ক</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 </a:t>
            </a:r>
            <a:r>
              <a:rPr lang="as-IN" sz="2400" dirty="0">
                <a:highlight>
                  <a:srgbClr val="808000"/>
                </a:highlight>
                <a:latin typeface="NikoshBAN" panose="02000000000000000000" pitchFamily="2" charset="0"/>
                <a:cs typeface="NikoshBAN" panose="02000000000000000000" pitchFamily="2" charset="0"/>
              </a:rPr>
              <a:t>ব</a:t>
            </a:r>
            <a:r>
              <a:rPr lang="en-US" sz="2400" dirty="0">
                <a:highlight>
                  <a:srgbClr val="808000"/>
                </a:highlight>
                <a:latin typeface="NikoshBAN" panose="02000000000000000000" pitchFamily="2" charset="0"/>
                <a:cs typeface="NikoshBAN" panose="02000000000000000000" pitchFamily="2" charset="0"/>
              </a:rPr>
              <a:t>্</a:t>
            </a:r>
            <a:r>
              <a:rPr lang="as-IN" sz="2400" dirty="0">
                <a:highlight>
                  <a:srgbClr val="808000"/>
                </a:highlight>
                <a:latin typeface="NikoshBAN" panose="02000000000000000000" pitchFamily="2" charset="0"/>
                <a:cs typeface="NikoshBAN" panose="02000000000000000000" pitchFamily="2" charset="0"/>
              </a:rPr>
              <a:t>য</a:t>
            </a:r>
            <a:r>
              <a:rPr lang="en-US" sz="2400" dirty="0" err="1">
                <a:highlight>
                  <a:srgbClr val="808000"/>
                </a:highlight>
                <a:latin typeface="NikoshBAN" panose="02000000000000000000" pitchFamily="2" charset="0"/>
                <a:cs typeface="NikoshBAN" panose="02000000000000000000" pitchFamily="2" charset="0"/>
              </a:rPr>
              <a:t>াখ্যা</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করতে</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পারবে</a:t>
            </a:r>
            <a:r>
              <a:rPr lang="en-US" sz="2400" dirty="0">
                <a:highlight>
                  <a:srgbClr val="808000"/>
                </a:highlight>
                <a:latin typeface="NikoshBAN" panose="02000000000000000000" pitchFamily="2" charset="0"/>
                <a:cs typeface="NikoshBAN" panose="02000000000000000000" pitchFamily="2" charset="0"/>
              </a:rPr>
              <a:t> ।</a:t>
            </a:r>
          </a:p>
          <a:p>
            <a:r>
              <a:rPr lang="en-US" sz="2400" dirty="0">
                <a:highlight>
                  <a:srgbClr val="808000"/>
                </a:highlight>
                <a:latin typeface="NikoshBAN" panose="02000000000000000000" pitchFamily="2" charset="0"/>
                <a:cs typeface="NikoshBAN" panose="02000000000000000000" pitchFamily="2" charset="0"/>
              </a:rPr>
              <a:t>@-</a:t>
            </a:r>
            <a:r>
              <a:rPr lang="en-US" sz="2400" dirty="0" err="1">
                <a:highlight>
                  <a:srgbClr val="808000"/>
                </a:highlight>
                <a:latin typeface="NikoshBAN" panose="02000000000000000000" pitchFamily="2" charset="0"/>
                <a:cs typeface="NikoshBAN" panose="02000000000000000000" pitchFamily="2" charset="0"/>
              </a:rPr>
              <a:t>বীজ</a:t>
            </a:r>
            <a:r>
              <a:rPr lang="en-US" sz="2400" dirty="0">
                <a:highlight>
                  <a:srgbClr val="808000"/>
                </a:highlight>
                <a:latin typeface="NikoshBAN" panose="02000000000000000000" pitchFamily="2" charset="0"/>
                <a:cs typeface="NikoshBAN" panose="02000000000000000000" pitchFamily="2" charset="0"/>
              </a:rPr>
              <a:t> </a:t>
            </a:r>
            <a:r>
              <a:rPr lang="as-IN" sz="2400" dirty="0">
                <a:highlight>
                  <a:srgbClr val="808000"/>
                </a:highlight>
                <a:latin typeface="NikoshBAN" panose="02000000000000000000" pitchFamily="2" charset="0"/>
                <a:cs typeface="NikoshBAN" panose="02000000000000000000" pitchFamily="2" charset="0"/>
              </a:rPr>
              <a:t>স</a:t>
            </a:r>
            <a:r>
              <a:rPr lang="en-US" sz="2400" dirty="0" err="1">
                <a:highlight>
                  <a:srgbClr val="808000"/>
                </a:highlight>
                <a:latin typeface="NikoshBAN" panose="02000000000000000000" pitchFamily="2" charset="0"/>
                <a:cs typeface="NikoshBAN" panose="02000000000000000000" pitchFamily="2" charset="0"/>
              </a:rPr>
              <a:t>ংরক্ষনের</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বাজার</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জাত</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করনের</a:t>
            </a:r>
            <a:r>
              <a:rPr lang="en-US" sz="2400" dirty="0">
                <a:highlight>
                  <a:srgbClr val="808000"/>
                </a:highlight>
                <a:latin typeface="NikoshBAN" panose="02000000000000000000" pitchFamily="2" charset="0"/>
                <a:cs typeface="NikoshBAN" panose="02000000000000000000" pitchFamily="2" charset="0"/>
              </a:rPr>
              <a:t> </a:t>
            </a:r>
            <a:r>
              <a:rPr lang="as-IN" sz="2400" dirty="0">
                <a:highlight>
                  <a:srgbClr val="808000"/>
                </a:highlight>
                <a:latin typeface="NikoshBAN" panose="02000000000000000000" pitchFamily="2" charset="0"/>
                <a:cs typeface="NikoshBAN" panose="02000000000000000000" pitchFamily="2" charset="0"/>
              </a:rPr>
              <a:t>স</a:t>
            </a:r>
            <a:r>
              <a:rPr lang="en-US" sz="2400" dirty="0">
                <a:highlight>
                  <a:srgbClr val="808000"/>
                </a:highlight>
                <a:latin typeface="NikoshBAN" panose="02000000000000000000" pitchFamily="2" charset="0"/>
                <a:cs typeface="NikoshBAN" panose="02000000000000000000" pitchFamily="2" charset="0"/>
              </a:rPr>
              <a:t>ম</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প</a:t>
            </a:r>
            <a:r>
              <a:rPr lang="as-IN" sz="2400" dirty="0">
                <a:highlight>
                  <a:srgbClr val="808000"/>
                </a:highlight>
                <a:latin typeface="NikoshBAN" panose="02000000000000000000" pitchFamily="2" charset="0"/>
                <a:cs typeface="NikoshBAN" panose="02000000000000000000" pitchFamily="2" charset="0"/>
              </a:rPr>
              <a:t>র</a:t>
            </a:r>
            <a:r>
              <a:rPr lang="en-US" sz="2400" dirty="0" err="1">
                <a:highlight>
                  <a:srgbClr val="808000"/>
                </a:highlight>
                <a:latin typeface="NikoshBAN" panose="02000000000000000000" pitchFamily="2" charset="0"/>
                <a:cs typeface="NikoshBAN" panose="02000000000000000000" pitchFamily="2" charset="0"/>
              </a:rPr>
              <a:t>্কে</a:t>
            </a:r>
            <a:r>
              <a:rPr lang="en-US" sz="2400" dirty="0">
                <a:highlight>
                  <a:srgbClr val="808000"/>
                </a:highlight>
                <a:latin typeface="NikoshBAN" panose="02000000000000000000" pitchFamily="2" charset="0"/>
                <a:cs typeface="NikoshBAN" panose="02000000000000000000" pitchFamily="2" charset="0"/>
              </a:rPr>
              <a:t> </a:t>
            </a:r>
            <a:r>
              <a:rPr lang="en-US" sz="2400" dirty="0" err="1">
                <a:highlight>
                  <a:srgbClr val="808000"/>
                </a:highlight>
                <a:latin typeface="NikoshBAN" panose="02000000000000000000" pitchFamily="2" charset="0"/>
                <a:cs typeface="NikoshBAN" panose="02000000000000000000" pitchFamily="2" charset="0"/>
              </a:rPr>
              <a:t>বিশ্লে</a:t>
            </a:r>
            <a:r>
              <a:rPr lang="as-IN" sz="2400" dirty="0">
                <a:highlight>
                  <a:srgbClr val="808000"/>
                </a:highlight>
                <a:latin typeface="NikoshBAN" panose="02000000000000000000" pitchFamily="2" charset="0"/>
                <a:cs typeface="NikoshBAN" panose="02000000000000000000" pitchFamily="2" charset="0"/>
              </a:rPr>
              <a:t>ষ</a:t>
            </a:r>
            <a:r>
              <a:rPr lang="en-US" sz="2400" dirty="0">
                <a:highlight>
                  <a:srgbClr val="808000"/>
                </a:highlight>
                <a:latin typeface="NikoshBAN" panose="02000000000000000000" pitchFamily="2" charset="0"/>
                <a:cs typeface="NikoshBAN" panose="02000000000000000000" pitchFamily="2" charset="0"/>
              </a:rPr>
              <a:t>ন </a:t>
            </a:r>
            <a:r>
              <a:rPr lang="as-IN" sz="2400" dirty="0">
                <a:highlight>
                  <a:srgbClr val="808000"/>
                </a:highlight>
                <a:latin typeface="NikoshBAN" panose="02000000000000000000" pitchFamily="2" charset="0"/>
                <a:cs typeface="NikoshBAN" panose="02000000000000000000" pitchFamily="2" charset="0"/>
              </a:rPr>
              <a:t>ক</a:t>
            </a:r>
            <a:r>
              <a:rPr lang="en-US" sz="2400" dirty="0">
                <a:highlight>
                  <a:srgbClr val="808000"/>
                </a:highlight>
                <a:latin typeface="NikoshBAN" panose="02000000000000000000" pitchFamily="2" charset="0"/>
                <a:cs typeface="NikoshBAN" panose="02000000000000000000" pitchFamily="2" charset="0"/>
              </a:rPr>
              <a:t>র</a:t>
            </a:r>
            <a:r>
              <a:rPr lang="as-IN" sz="2400" dirty="0">
                <a:highlight>
                  <a:srgbClr val="808000"/>
                </a:highlight>
                <a:latin typeface="NikoshBAN" panose="02000000000000000000" pitchFamily="2" charset="0"/>
                <a:cs typeface="NikoshBAN" panose="02000000000000000000" pitchFamily="2" charset="0"/>
              </a:rPr>
              <a:t>ত</a:t>
            </a:r>
            <a:r>
              <a:rPr lang="en-US" sz="2400" dirty="0">
                <a:highlight>
                  <a:srgbClr val="808000"/>
                </a:highlight>
                <a:latin typeface="NikoshBAN" panose="02000000000000000000" pitchFamily="2" charset="0"/>
                <a:cs typeface="NikoshBAN" panose="02000000000000000000" pitchFamily="2" charset="0"/>
              </a:rPr>
              <a:t>ে </a:t>
            </a:r>
            <a:r>
              <a:rPr lang="as-IN" sz="2400" dirty="0">
                <a:highlight>
                  <a:srgbClr val="808000"/>
                </a:highlight>
                <a:latin typeface="NikoshBAN" panose="02000000000000000000" pitchFamily="2" charset="0"/>
                <a:cs typeface="NikoshBAN" panose="02000000000000000000" pitchFamily="2" charset="0"/>
              </a:rPr>
              <a:t>প</a:t>
            </a:r>
            <a:r>
              <a:rPr lang="en-US" sz="2400" dirty="0">
                <a:highlight>
                  <a:srgbClr val="808000"/>
                </a:highlight>
                <a:latin typeface="NikoshBAN" panose="02000000000000000000" pitchFamily="2" charset="0"/>
                <a:cs typeface="NikoshBAN" panose="02000000000000000000" pitchFamily="2" charset="0"/>
              </a:rPr>
              <a:t>া</a:t>
            </a:r>
            <a:r>
              <a:rPr lang="as-IN" sz="2400" dirty="0">
                <a:highlight>
                  <a:srgbClr val="808000"/>
                </a:highlight>
                <a:latin typeface="NikoshBAN" panose="02000000000000000000" pitchFamily="2" charset="0"/>
                <a:cs typeface="NikoshBAN" panose="02000000000000000000" pitchFamily="2" charset="0"/>
              </a:rPr>
              <a:t>র</a:t>
            </a:r>
            <a:r>
              <a:rPr lang="en-US" sz="2400" dirty="0">
                <a:highlight>
                  <a:srgbClr val="808000"/>
                </a:highlight>
                <a:latin typeface="NikoshBAN" panose="02000000000000000000" pitchFamily="2" charset="0"/>
                <a:cs typeface="NikoshBAN" panose="02000000000000000000" pitchFamily="2" charset="0"/>
              </a:rPr>
              <a:t>ব</a:t>
            </a:r>
            <a:r>
              <a:rPr lang="as-IN" sz="2400" dirty="0">
                <a:highlight>
                  <a:srgbClr val="808000"/>
                </a:highlight>
                <a:latin typeface="NikoshBAN" panose="02000000000000000000" pitchFamily="2" charset="0"/>
                <a:cs typeface="NikoshBAN" panose="02000000000000000000" pitchFamily="2" charset="0"/>
              </a:rPr>
              <a:t>ে</a:t>
            </a:r>
            <a:r>
              <a:rPr lang="en-US" sz="2400" dirty="0">
                <a:highlight>
                  <a:srgbClr val="808000"/>
                </a:highlight>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8B1C292B-51E0-4E80-9C74-CF569E8C7A7B}"/>
              </a:ext>
            </a:extLst>
          </p:cNvPr>
          <p:cNvSpPr txBox="1"/>
          <p:nvPr/>
        </p:nvSpPr>
        <p:spPr>
          <a:xfrm>
            <a:off x="1815548" y="1338470"/>
            <a:ext cx="2082223" cy="707886"/>
          </a:xfrm>
          <a:prstGeom prst="rect">
            <a:avLst/>
          </a:prstGeom>
          <a:noFill/>
        </p:spPr>
        <p:txBody>
          <a:bodyPr wrap="square" rtlCol="0">
            <a:spAutoFit/>
          </a:bodyPr>
          <a:lstStyle/>
          <a:p>
            <a:r>
              <a:rPr lang="en-US" sz="4000" dirty="0" err="1">
                <a:highlight>
                  <a:srgbClr val="FF00FF"/>
                </a:highlight>
                <a:latin typeface="NikoshBAN" panose="02000000000000000000" pitchFamily="2" charset="0"/>
                <a:cs typeface="NikoshBAN" panose="02000000000000000000" pitchFamily="2" charset="0"/>
              </a:rPr>
              <a:t>শিক্ষনফল</a:t>
            </a:r>
            <a:r>
              <a:rPr lang="en-US" sz="4000" dirty="0">
                <a:highlight>
                  <a:srgbClr val="FF00FF"/>
                </a:highlight>
                <a:latin typeface="NikoshBAN" panose="02000000000000000000" pitchFamily="2" charset="0"/>
                <a:cs typeface="NikoshBAN" panose="02000000000000000000" pitchFamily="2" charset="0"/>
              </a:rPr>
              <a:t> </a:t>
            </a:r>
          </a:p>
        </p:txBody>
      </p:sp>
      <p:sp>
        <p:nvSpPr>
          <p:cNvPr id="4" name="Arrow: Right 3">
            <a:extLst>
              <a:ext uri="{FF2B5EF4-FFF2-40B4-BE49-F238E27FC236}">
                <a16:creationId xmlns:a16="http://schemas.microsoft.com/office/drawing/2014/main" id="{95A5C025-E1F8-44A4-AA67-969C8EC2403F}"/>
              </a:ext>
            </a:extLst>
          </p:cNvPr>
          <p:cNvSpPr/>
          <p:nvPr/>
        </p:nvSpPr>
        <p:spPr>
          <a:xfrm>
            <a:off x="3392558" y="1577009"/>
            <a:ext cx="927652" cy="225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2975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31564E7E-E3B2-463A-A0B5-BA36482E6AFE}"/>
              </a:ext>
            </a:extLst>
          </p:cNvPr>
          <p:cNvSpPr txBox="1"/>
          <p:nvPr/>
        </p:nvSpPr>
        <p:spPr>
          <a:xfrm>
            <a:off x="4094922" y="636104"/>
            <a:ext cx="3988904" cy="523220"/>
          </a:xfrm>
          <a:prstGeom prst="rect">
            <a:avLst/>
          </a:prstGeom>
          <a:solidFill>
            <a:srgbClr val="00B050"/>
          </a:solidFill>
        </p:spPr>
        <p:txBody>
          <a:bodyPr wrap="square" rtlCol="0">
            <a:spAutoFit/>
          </a:bodyPr>
          <a:lstStyle/>
          <a:p>
            <a:r>
              <a:rPr lang="en-US" sz="2800" dirty="0">
                <a:highlight>
                  <a:srgbClr val="00FFFF"/>
                </a:highlight>
                <a:latin typeface="NikoshBAN" panose="02000000000000000000" pitchFamily="2" charset="0"/>
                <a:cs typeface="NikoshBAN" panose="02000000000000000000" pitchFamily="2" charset="0"/>
              </a:rPr>
              <a:t>ব</a:t>
            </a:r>
            <a:r>
              <a:rPr lang="as-IN" sz="2800" dirty="0">
                <a:highlight>
                  <a:srgbClr val="00FFFF"/>
                </a:highlight>
                <a:latin typeface="NikoshBAN" panose="02000000000000000000" pitchFamily="2" charset="0"/>
                <a:cs typeface="NikoshBAN" panose="02000000000000000000" pitchFamily="2" charset="0"/>
              </a:rPr>
              <a:t>ী</a:t>
            </a:r>
            <a:r>
              <a:rPr lang="en-US" sz="2800" dirty="0">
                <a:highlight>
                  <a:srgbClr val="00FFFF"/>
                </a:highlight>
                <a:latin typeface="NikoshBAN" panose="02000000000000000000" pitchFamily="2" charset="0"/>
                <a:cs typeface="NikoshBAN" panose="02000000000000000000" pitchFamily="2" charset="0"/>
              </a:rPr>
              <a:t>জ </a:t>
            </a:r>
            <a:r>
              <a:rPr lang="en-US" sz="2800" dirty="0" err="1">
                <a:highlight>
                  <a:srgbClr val="00FFFF"/>
                </a:highlight>
                <a:latin typeface="NikoshBAN" panose="02000000000000000000" pitchFamily="2" charset="0"/>
                <a:cs typeface="NikoshBAN" panose="02000000000000000000" pitchFamily="2" charset="0"/>
              </a:rPr>
              <a:t>সংরক্</a:t>
            </a:r>
            <a:r>
              <a:rPr lang="as-IN" sz="2800" dirty="0">
                <a:highlight>
                  <a:srgbClr val="00FFFF"/>
                </a:highlight>
                <a:latin typeface="NikoshBAN" panose="02000000000000000000" pitchFamily="2" charset="0"/>
                <a:cs typeface="NikoshBAN" panose="02000000000000000000" pitchFamily="2" charset="0"/>
              </a:rPr>
              <a:t>ষ</a:t>
            </a:r>
            <a:r>
              <a:rPr lang="en-US" sz="2800" dirty="0">
                <a:highlight>
                  <a:srgbClr val="00FFFF"/>
                </a:highlight>
                <a:latin typeface="NikoshBAN" panose="02000000000000000000" pitchFamily="2" charset="0"/>
                <a:cs typeface="NikoshBAN" panose="02000000000000000000" pitchFamily="2" charset="0"/>
              </a:rPr>
              <a:t>ন</a:t>
            </a:r>
            <a:r>
              <a:rPr lang="as-IN" sz="2800" dirty="0">
                <a:highlight>
                  <a:srgbClr val="00FFFF"/>
                </a:highlight>
                <a:latin typeface="NikoshBAN" panose="02000000000000000000" pitchFamily="2" charset="0"/>
                <a:cs typeface="NikoshBAN" panose="02000000000000000000" pitchFamily="2" charset="0"/>
              </a:rPr>
              <a:t>ে</a:t>
            </a:r>
            <a:r>
              <a:rPr lang="en-US" sz="2800" dirty="0">
                <a:highlight>
                  <a:srgbClr val="00FFFF"/>
                </a:highlight>
                <a:latin typeface="NikoshBAN" panose="02000000000000000000" pitchFamily="2" charset="0"/>
                <a:cs typeface="NikoshBAN" panose="02000000000000000000" pitchFamily="2" charset="0"/>
              </a:rPr>
              <a:t>র </a:t>
            </a:r>
            <a:r>
              <a:rPr lang="en-US" sz="2800" dirty="0" err="1">
                <a:highlight>
                  <a:srgbClr val="00FFFF"/>
                </a:highlight>
                <a:latin typeface="NikoshBAN" panose="02000000000000000000" pitchFamily="2" charset="0"/>
                <a:cs typeface="NikoshBAN" panose="02000000000000000000" pitchFamily="2" charset="0"/>
              </a:rPr>
              <a:t>শর</a:t>
            </a:r>
            <a:r>
              <a:rPr lang="as-IN" sz="2800" dirty="0">
                <a:highlight>
                  <a:srgbClr val="00FFFF"/>
                </a:highlight>
                <a:latin typeface="NikoshBAN" panose="02000000000000000000" pitchFamily="2" charset="0"/>
                <a:cs typeface="NikoshBAN" panose="02000000000000000000" pitchFamily="2" charset="0"/>
              </a:rPr>
              <a:t>্</a:t>
            </a:r>
            <a:r>
              <a:rPr lang="en-US" sz="2800" dirty="0">
                <a:highlight>
                  <a:srgbClr val="00FFFF"/>
                </a:highlight>
                <a:latin typeface="NikoshBAN" panose="02000000000000000000" pitchFamily="2" charset="0"/>
                <a:cs typeface="NikoshBAN" panose="02000000000000000000" pitchFamily="2" charset="0"/>
              </a:rPr>
              <a:t>ত</a:t>
            </a:r>
            <a:r>
              <a:rPr lang="as-IN" sz="2800" dirty="0">
                <a:highlight>
                  <a:srgbClr val="00FFFF"/>
                </a:highlight>
                <a:latin typeface="NikoshBAN" panose="02000000000000000000" pitchFamily="2" charset="0"/>
                <a:cs typeface="NikoshBAN" panose="02000000000000000000" pitchFamily="2" charset="0"/>
              </a:rPr>
              <a:t>ঃ</a:t>
            </a:r>
            <a:r>
              <a:rPr lang="en-US" sz="2800" dirty="0">
                <a:highlight>
                  <a:srgbClr val="00FFFF"/>
                </a:highlight>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28B91693-1699-4C0A-8428-D3AE6F6944F0}"/>
              </a:ext>
            </a:extLst>
          </p:cNvPr>
          <p:cNvSpPr txBox="1"/>
          <p:nvPr/>
        </p:nvSpPr>
        <p:spPr>
          <a:xfrm>
            <a:off x="5234608" y="1510747"/>
            <a:ext cx="5698435"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ক</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ব</a:t>
            </a:r>
            <a:r>
              <a:rPr lang="en-US" sz="2400" dirty="0">
                <a:highlight>
                  <a:srgbClr val="00FF00"/>
                </a:highlight>
                <a:latin typeface="NikoshBAN" panose="02000000000000000000" pitchFamily="2" charset="0"/>
                <a:cs typeface="NikoshBAN" panose="02000000000000000000" pitchFamily="2" charset="0"/>
              </a:rPr>
              <a:t>ল </a:t>
            </a:r>
            <a:r>
              <a:rPr lang="as-IN" sz="2400" dirty="0">
                <a:highlight>
                  <a:srgbClr val="00FF00"/>
                </a:highlight>
                <a:latin typeface="NikoshBAN" panose="02000000000000000000" pitchFamily="2" charset="0"/>
                <a:cs typeface="NikoshBAN" panose="02000000000000000000" pitchFamily="2" charset="0"/>
              </a:rPr>
              <a:t>ব</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জ</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র</a:t>
            </a:r>
            <a:r>
              <a:rPr lang="en-US" sz="2400" dirty="0">
                <a:highlight>
                  <a:srgbClr val="00FF00"/>
                </a:highlight>
                <a:latin typeface="NikoshBAN" panose="02000000000000000000" pitchFamily="2" charset="0"/>
                <a:cs typeface="NikoshBAN" panose="02000000000000000000" pitchFamily="2" charset="0"/>
              </a:rPr>
              <a:t> </a:t>
            </a:r>
            <a:r>
              <a:rPr lang="as-IN" sz="2400" dirty="0">
                <a:highlight>
                  <a:srgbClr val="00FF00"/>
                </a:highlight>
                <a:latin typeface="NikoshBAN" panose="02000000000000000000" pitchFamily="2" charset="0"/>
                <a:cs typeface="NikoshBAN" panose="02000000000000000000" pitchFamily="2" charset="0"/>
              </a:rPr>
              <a:t>জ</a:t>
            </a:r>
            <a:r>
              <a:rPr lang="en-US" sz="2400" dirty="0">
                <a:highlight>
                  <a:srgbClr val="00FF00"/>
                </a:highlight>
                <a:latin typeface="NikoshBAN" panose="02000000000000000000" pitchFamily="2" charset="0"/>
                <a:cs typeface="NikoshBAN" panose="02000000000000000000" pitchFamily="2" charset="0"/>
              </a:rPr>
              <a:t>ন</a:t>
            </a:r>
            <a:r>
              <a:rPr lang="as-IN" sz="2400" dirty="0">
                <a:highlight>
                  <a:srgbClr val="00FF00"/>
                </a:highlight>
                <a:latin typeface="NikoshBAN" panose="02000000000000000000" pitchFamily="2" charset="0"/>
                <a:cs typeface="NikoshBAN" panose="02000000000000000000" pitchFamily="2" charset="0"/>
              </a:rPr>
              <a:t>্</a:t>
            </a:r>
            <a:r>
              <a:rPr lang="en-US" sz="2400" dirty="0">
                <a:highlight>
                  <a:srgbClr val="00FF00"/>
                </a:highlight>
                <a:latin typeface="NikoshBAN" panose="02000000000000000000" pitchFamily="2" charset="0"/>
                <a:cs typeface="NikoshBAN" panose="02000000000000000000" pitchFamily="2" charset="0"/>
              </a:rPr>
              <a:t>য </a:t>
            </a:r>
            <a:r>
              <a:rPr lang="as-IN" sz="2400" dirty="0">
                <a:highlight>
                  <a:srgbClr val="00FF00"/>
                </a:highlight>
                <a:latin typeface="NikoshBAN" panose="02000000000000000000" pitchFamily="2" charset="0"/>
                <a:cs typeface="NikoshBAN" panose="02000000000000000000" pitchFamily="2" charset="0"/>
              </a:rPr>
              <a:t>ফ</a:t>
            </a:r>
            <a:r>
              <a:rPr lang="en-US" sz="2400" dirty="0">
                <a:highlight>
                  <a:srgbClr val="00FF00"/>
                </a:highlight>
                <a:latin typeface="NikoshBAN" panose="02000000000000000000" pitchFamily="2" charset="0"/>
                <a:cs typeface="NikoshBAN" panose="02000000000000000000" pitchFamily="2" charset="0"/>
              </a:rPr>
              <a:t>স</a:t>
            </a:r>
            <a:r>
              <a:rPr lang="as-IN" sz="2400" dirty="0">
                <a:highlight>
                  <a:srgbClr val="00FF00"/>
                </a:highlight>
                <a:latin typeface="NikoshBAN" panose="02000000000000000000" pitchFamily="2" charset="0"/>
                <a:cs typeface="NikoshBAN" panose="02000000000000000000" pitchFamily="2" charset="0"/>
              </a:rPr>
              <a:t>ল</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র</a:t>
            </a:r>
            <a:r>
              <a:rPr lang="en-US" sz="2400" dirty="0">
                <a:highlight>
                  <a:srgbClr val="00FF00"/>
                </a:highlight>
                <a:latin typeface="NikoshBAN" panose="02000000000000000000" pitchFamily="2" charset="0"/>
                <a:cs typeface="NikoshBAN" panose="02000000000000000000" pitchFamily="2" charset="0"/>
              </a:rPr>
              <a:t> </a:t>
            </a:r>
            <a:r>
              <a:rPr lang="as-IN" sz="2400" dirty="0">
                <a:highlight>
                  <a:srgbClr val="00FF00"/>
                </a:highlight>
                <a:latin typeface="NikoshBAN" panose="02000000000000000000" pitchFamily="2" charset="0"/>
                <a:cs typeface="NikoshBAN" panose="02000000000000000000" pitchFamily="2" charset="0"/>
              </a:rPr>
              <a:t>চ</a:t>
            </a:r>
            <a:r>
              <a:rPr lang="en-US" sz="2400" dirty="0" err="1">
                <a:highlight>
                  <a:srgbClr val="00FF00"/>
                </a:highlight>
                <a:latin typeface="NikoshBAN" panose="02000000000000000000" pitchFamily="2" charset="0"/>
                <a:cs typeface="NikoshBAN" panose="02000000000000000000" pitchFamily="2" charset="0"/>
              </a:rPr>
              <a:t>াষ</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করা</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হয়</a:t>
            </a:r>
            <a:r>
              <a:rPr lang="en-US" sz="2400" dirty="0">
                <a:highlight>
                  <a:srgbClr val="00FF00"/>
                </a:highlight>
                <a:latin typeface="NikoshBAN" panose="02000000000000000000" pitchFamily="2" charset="0"/>
                <a:cs typeface="NikoshBAN" panose="02000000000000000000" pitchFamily="2" charset="0"/>
              </a:rPr>
              <a:t> ।</a:t>
            </a:r>
          </a:p>
          <a:p>
            <a:r>
              <a:rPr lang="en-US" sz="2400" dirty="0">
                <a:highlight>
                  <a:srgbClr val="00FF00"/>
                </a:highlight>
                <a:latin typeface="NikoshBAN" panose="02000000000000000000" pitchFamily="2" charset="0"/>
                <a:cs typeface="NikoshBAN" panose="02000000000000000000" pitchFamily="2" charset="0"/>
              </a:rPr>
              <a:t>@-</a:t>
            </a:r>
            <a:r>
              <a:rPr lang="en-US" sz="2400" dirty="0" err="1">
                <a:highlight>
                  <a:srgbClr val="00FF00"/>
                </a:highlight>
                <a:latin typeface="NikoshBAN" panose="02000000000000000000" pitchFamily="2" charset="0"/>
                <a:cs typeface="NikoshBAN" panose="02000000000000000000" pitchFamily="2" charset="0"/>
              </a:rPr>
              <a:t>বীজের</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চারা</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জমি</a:t>
            </a:r>
            <a:r>
              <a:rPr lang="en-US" sz="2400" dirty="0">
                <a:highlight>
                  <a:srgbClr val="00FF00"/>
                </a:highlight>
                <a:latin typeface="NikoshBAN" panose="02000000000000000000" pitchFamily="2" charset="0"/>
                <a:cs typeface="NikoshBAN" panose="02000000000000000000" pitchFamily="2" charset="0"/>
              </a:rPr>
              <a:t> </a:t>
            </a:r>
            <a:r>
              <a:rPr lang="as-IN" sz="2400" dirty="0">
                <a:highlight>
                  <a:srgbClr val="00FF00"/>
                </a:highlight>
                <a:latin typeface="NikoshBAN" panose="02000000000000000000" pitchFamily="2" charset="0"/>
                <a:cs typeface="NikoshBAN" panose="02000000000000000000" pitchFamily="2" charset="0"/>
              </a:rPr>
              <a:t>থ</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ক</a:t>
            </a:r>
            <a:r>
              <a:rPr lang="en-US" sz="2400" dirty="0">
                <a:highlight>
                  <a:srgbClr val="00FF00"/>
                </a:highlight>
                <a:latin typeface="NikoshBAN" panose="02000000000000000000" pitchFamily="2" charset="0"/>
                <a:cs typeface="NikoshBAN" panose="02000000000000000000" pitchFamily="2" charset="0"/>
              </a:rPr>
              <a:t>ে </a:t>
            </a:r>
            <a:r>
              <a:rPr lang="as-IN" sz="2400" dirty="0">
                <a:highlight>
                  <a:srgbClr val="00FF00"/>
                </a:highlight>
                <a:latin typeface="NikoshBAN" panose="02000000000000000000" pitchFamily="2" charset="0"/>
                <a:cs typeface="NikoshBAN" panose="02000000000000000000" pitchFamily="2" charset="0"/>
              </a:rPr>
              <a:t>ভ</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ন</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ন</a:t>
            </a:r>
            <a:r>
              <a:rPr lang="en-US" sz="2400" dirty="0">
                <a:highlight>
                  <a:srgbClr val="00FF00"/>
                </a:highlight>
                <a:latin typeface="NikoshBAN" panose="02000000000000000000" pitchFamily="2" charset="0"/>
                <a:cs typeface="NikoshBAN" panose="02000000000000000000" pitchFamily="2" charset="0"/>
              </a:rPr>
              <a:t> </a:t>
            </a:r>
            <a:r>
              <a:rPr lang="as-IN" sz="2400" dirty="0">
                <a:highlight>
                  <a:srgbClr val="00FF00"/>
                </a:highlight>
                <a:latin typeface="NikoshBAN" panose="02000000000000000000" pitchFamily="2" charset="0"/>
                <a:cs typeface="NikoshBAN" panose="02000000000000000000" pitchFamily="2" charset="0"/>
              </a:rPr>
              <a:t>জ</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ত</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র</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গা</a:t>
            </a:r>
            <a:r>
              <a:rPr lang="as-IN" sz="2400" dirty="0">
                <a:highlight>
                  <a:srgbClr val="00FF00"/>
                </a:highlight>
                <a:latin typeface="NikoshBAN" panose="02000000000000000000" pitchFamily="2" charset="0"/>
                <a:cs typeface="NikoshBAN" panose="02000000000000000000" pitchFamily="2" charset="0"/>
              </a:rPr>
              <a:t>ছ</a:t>
            </a:r>
            <a:r>
              <a:rPr lang="en-US" sz="2400" dirty="0">
                <a:highlight>
                  <a:srgbClr val="00FF00"/>
                </a:highlight>
                <a:latin typeface="NikoshBAN" panose="02000000000000000000" pitchFamily="2" charset="0"/>
                <a:cs typeface="NikoshBAN" panose="02000000000000000000" pitchFamily="2" charset="0"/>
              </a:rPr>
              <a:t> </a:t>
            </a:r>
            <a:r>
              <a:rPr lang="as-IN" sz="2400" dirty="0">
                <a:highlight>
                  <a:srgbClr val="00FF00"/>
                </a:highlight>
                <a:latin typeface="NikoshBAN" panose="02000000000000000000" pitchFamily="2" charset="0"/>
                <a:cs typeface="NikoshBAN" panose="02000000000000000000" pitchFamily="2" charset="0"/>
              </a:rPr>
              <a:t>ত</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ল</a:t>
            </a:r>
            <a:r>
              <a:rPr lang="en-US" sz="2400" dirty="0">
                <a:highlight>
                  <a:srgbClr val="00FF00"/>
                </a:highlight>
                <a:latin typeface="NikoshBAN" panose="02000000000000000000" pitchFamily="2" charset="0"/>
                <a:cs typeface="NikoshBAN" panose="02000000000000000000" pitchFamily="2" charset="0"/>
              </a:rPr>
              <a:t>ে </a:t>
            </a:r>
            <a:r>
              <a:rPr lang="as-IN" sz="2400" dirty="0">
                <a:highlight>
                  <a:srgbClr val="00FF00"/>
                </a:highlight>
                <a:latin typeface="NikoshBAN" panose="02000000000000000000" pitchFamily="2" charset="0"/>
                <a:cs typeface="NikoshBAN" panose="02000000000000000000" pitchFamily="2" charset="0"/>
              </a:rPr>
              <a:t>ফ</a:t>
            </a:r>
            <a:r>
              <a:rPr lang="en-US" sz="2400" dirty="0">
                <a:highlight>
                  <a:srgbClr val="00FF00"/>
                </a:highlight>
                <a:latin typeface="NikoshBAN" panose="02000000000000000000" pitchFamily="2" charset="0"/>
                <a:cs typeface="NikoshBAN" panose="02000000000000000000" pitchFamily="2" charset="0"/>
              </a:rPr>
              <a:t>ে</a:t>
            </a:r>
            <a:r>
              <a:rPr lang="as-IN" sz="2400" dirty="0">
                <a:highlight>
                  <a:srgbClr val="00FF00"/>
                </a:highlight>
                <a:latin typeface="NikoshBAN" panose="02000000000000000000" pitchFamily="2" charset="0"/>
                <a:cs typeface="NikoshBAN" panose="02000000000000000000" pitchFamily="2" charset="0"/>
              </a:rPr>
              <a:t>ল</a:t>
            </a:r>
            <a:r>
              <a:rPr lang="en-US" sz="2400" dirty="0">
                <a:highlight>
                  <a:srgbClr val="00FF00"/>
                </a:highlight>
                <a:latin typeface="NikoshBAN" panose="02000000000000000000" pitchFamily="2" charset="0"/>
                <a:cs typeface="NikoshBAN" panose="02000000000000000000" pitchFamily="2" charset="0"/>
              </a:rPr>
              <a:t>া।</a:t>
            </a:r>
          </a:p>
          <a:p>
            <a:r>
              <a:rPr lang="en-US" sz="2400" dirty="0" err="1">
                <a:highlight>
                  <a:srgbClr val="00FF00"/>
                </a:highlight>
                <a:latin typeface="NikoshBAN" panose="02000000000000000000" pitchFamily="2" charset="0"/>
                <a:cs typeface="NikoshBAN" panose="02000000000000000000" pitchFamily="2" charset="0"/>
              </a:rPr>
              <a:t>ফসলের</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পরিপক্কতার</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দিকে</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লক্ষ</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রা</a:t>
            </a:r>
            <a:r>
              <a:rPr lang="as-IN" sz="2400" dirty="0">
                <a:highlight>
                  <a:srgbClr val="00FF00"/>
                </a:highlight>
                <a:latin typeface="NikoshBAN" panose="02000000000000000000" pitchFamily="2" charset="0"/>
                <a:cs typeface="NikoshBAN" panose="02000000000000000000" pitchFamily="2" charset="0"/>
              </a:rPr>
              <a:t>খ</a:t>
            </a:r>
            <a:r>
              <a:rPr lang="en-US" sz="2400" dirty="0">
                <a:highlight>
                  <a:srgbClr val="00FF00"/>
                </a:highlight>
                <a:latin typeface="NikoshBAN" panose="02000000000000000000" pitchFamily="2" charset="0"/>
                <a:cs typeface="NikoshBAN" panose="02000000000000000000" pitchFamily="2" charset="0"/>
              </a:rPr>
              <a:t>া।</a:t>
            </a:r>
          </a:p>
          <a:p>
            <a:r>
              <a:rPr lang="en-US" sz="2400" dirty="0">
                <a:highlight>
                  <a:srgbClr val="00FF00"/>
                </a:highlight>
                <a:latin typeface="NikoshBAN" panose="02000000000000000000" pitchFamily="2" charset="0"/>
                <a:cs typeface="NikoshBAN" panose="02000000000000000000" pitchFamily="2" charset="0"/>
              </a:rPr>
              <a:t>@-</a:t>
            </a:r>
            <a:r>
              <a:rPr lang="en-US" sz="2400" dirty="0" err="1">
                <a:highlight>
                  <a:srgbClr val="00FF00"/>
                </a:highlight>
                <a:latin typeface="NikoshBAN" panose="02000000000000000000" pitchFamily="2" charset="0"/>
                <a:cs typeface="NikoshBAN" panose="02000000000000000000" pitchFamily="2" charset="0"/>
              </a:rPr>
              <a:t>পরিস্কার</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পরিচ্ছন্নতা</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ফসল</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কাটা</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মাড়াই</a:t>
            </a:r>
            <a:r>
              <a:rPr lang="en-US" sz="2400" dirty="0">
                <a:highlight>
                  <a:srgbClr val="00FF00"/>
                </a:highlight>
                <a:latin typeface="NikoshBAN" panose="02000000000000000000" pitchFamily="2" charset="0"/>
                <a:cs typeface="NikoshBAN" panose="02000000000000000000" pitchFamily="2" charset="0"/>
              </a:rPr>
              <a:t> </a:t>
            </a:r>
            <a:r>
              <a:rPr lang="en-US" sz="2400" dirty="0" err="1">
                <a:highlight>
                  <a:srgbClr val="00FF00"/>
                </a:highlight>
                <a:latin typeface="NikoshBAN" panose="02000000000000000000" pitchFamily="2" charset="0"/>
                <a:cs typeface="NikoshBAN" panose="02000000000000000000" pitchFamily="2" charset="0"/>
              </a:rPr>
              <a:t>করা</a:t>
            </a:r>
            <a:r>
              <a:rPr lang="en-US" sz="2400" dirty="0">
                <a:highlight>
                  <a:srgbClr val="00FF00"/>
                </a:highlight>
                <a:latin typeface="NikoshBAN" panose="02000000000000000000" pitchFamily="2" charset="0"/>
                <a:cs typeface="NikoshBAN" panose="02000000000000000000" pitchFamily="2" charset="0"/>
              </a:rPr>
              <a:t> । </a:t>
            </a:r>
          </a:p>
        </p:txBody>
      </p:sp>
      <p:pic>
        <p:nvPicPr>
          <p:cNvPr id="6" name="Picture 5">
            <a:extLst>
              <a:ext uri="{FF2B5EF4-FFF2-40B4-BE49-F238E27FC236}">
                <a16:creationId xmlns:a16="http://schemas.microsoft.com/office/drawing/2014/main" id="{E052E431-79E2-4F6F-8A9F-6AB505E50F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8957" y="1510747"/>
            <a:ext cx="3551582" cy="321091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383710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90C84429-9931-423F-8687-EF455F871D3E}"/>
              </a:ext>
            </a:extLst>
          </p:cNvPr>
          <p:cNvSpPr txBox="1"/>
          <p:nvPr/>
        </p:nvSpPr>
        <p:spPr>
          <a:xfrm>
            <a:off x="4426226" y="967409"/>
            <a:ext cx="3843131" cy="523220"/>
          </a:xfrm>
          <a:prstGeom prst="rect">
            <a:avLst/>
          </a:prstGeom>
          <a:solidFill>
            <a:srgbClr val="FFFF00"/>
          </a:solidFill>
        </p:spPr>
        <p:txBody>
          <a:bodyPr wrap="square" rtlCol="0">
            <a:spAutoFit/>
          </a:bodyPr>
          <a:lstStyle/>
          <a:p>
            <a:r>
              <a:rPr lang="en-US" sz="2800" dirty="0">
                <a:latin typeface="NikoshBAN" panose="02000000000000000000" pitchFamily="2" charset="0"/>
                <a:cs typeface="NikoshBAN" panose="02000000000000000000" pitchFamily="2" charset="0"/>
              </a:rPr>
              <a:t>ব</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জ </a:t>
            </a:r>
            <a:r>
              <a:rPr lang="en-US" sz="2800" dirty="0" err="1">
                <a:latin typeface="NikoshBAN" panose="02000000000000000000" pitchFamily="2" charset="0"/>
                <a:cs typeface="NikoshBAN" panose="02000000000000000000" pitchFamily="2" charset="0"/>
              </a:rPr>
              <a:t>শুকানোর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পদধতি</a:t>
            </a:r>
            <a:r>
              <a:rPr lang="en-US" sz="2800" dirty="0">
                <a:latin typeface="NikoshBAN" panose="02000000000000000000" pitchFamily="2" charset="0"/>
                <a:cs typeface="NikoshBAN" panose="02000000000000000000" pitchFamily="2" charset="0"/>
              </a:rPr>
              <a:t> ঃ </a:t>
            </a:r>
          </a:p>
        </p:txBody>
      </p:sp>
      <p:sp>
        <p:nvSpPr>
          <p:cNvPr id="3" name="TextBox 2">
            <a:extLst>
              <a:ext uri="{FF2B5EF4-FFF2-40B4-BE49-F238E27FC236}">
                <a16:creationId xmlns:a16="http://schemas.microsoft.com/office/drawing/2014/main" id="{E793617E-EE7D-4FE5-A1A2-E0784E750C58}"/>
              </a:ext>
            </a:extLst>
          </p:cNvPr>
          <p:cNvSpPr txBox="1"/>
          <p:nvPr/>
        </p:nvSpPr>
        <p:spPr>
          <a:xfrm>
            <a:off x="3419061" y="1749287"/>
            <a:ext cx="6599582"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solidFill>
                  <a:srgbClr val="FF0000"/>
                </a:solidFill>
                <a:latin typeface="NikoshBAN" panose="02000000000000000000" pitchFamily="2" charset="0"/>
                <a:cs typeface="NikoshBAN" panose="02000000000000000000" pitchFamily="2" charset="0"/>
              </a:rPr>
              <a:t>@- </a:t>
            </a:r>
            <a:r>
              <a:rPr lang="as-IN" sz="2400" dirty="0">
                <a:solidFill>
                  <a:srgbClr val="FF0000"/>
                </a:solidFill>
                <a:latin typeface="NikoshBAN" panose="02000000000000000000" pitchFamily="2" charset="0"/>
                <a:cs typeface="NikoshBAN" panose="02000000000000000000" pitchFamily="2" charset="0"/>
              </a:rPr>
              <a:t>দ</a:t>
            </a:r>
            <a:r>
              <a:rPr lang="en-US" sz="2400" dirty="0">
                <a:solidFill>
                  <a:srgbClr val="FF0000"/>
                </a:solidFill>
                <a:latin typeface="NikoshBAN" panose="02000000000000000000" pitchFamily="2" charset="0"/>
                <a:cs typeface="NikoshBAN" panose="02000000000000000000" pitchFamily="2" charset="0"/>
              </a:rPr>
              <a:t>ি </a:t>
            </a:r>
            <a:r>
              <a:rPr lang="as-IN" sz="2400" dirty="0">
                <a:solidFill>
                  <a:srgbClr val="FF0000"/>
                </a:solidFill>
                <a:latin typeface="NikoshBAN" panose="02000000000000000000" pitchFamily="2" charset="0"/>
                <a:cs typeface="NikoshBAN" panose="02000000000000000000" pitchFamily="2" charset="0"/>
              </a:rPr>
              <a:t>প</a:t>
            </a:r>
            <a:r>
              <a:rPr lang="en-US" sz="2400" dirty="0">
                <a:solidFill>
                  <a:srgbClr val="FF0000"/>
                </a:solidFill>
                <a:latin typeface="NikoshBAN" panose="02000000000000000000" pitchFamily="2" charset="0"/>
                <a:cs typeface="NikoshBAN" panose="02000000000000000000" pitchFamily="2" charset="0"/>
              </a:rPr>
              <a:t>্</a:t>
            </a:r>
            <a:r>
              <a:rPr lang="as-IN" sz="2400" dirty="0">
                <a:solidFill>
                  <a:srgbClr val="FF0000"/>
                </a:solidFill>
                <a:latin typeface="NikoshBAN" panose="02000000000000000000" pitchFamily="2" charset="0"/>
                <a:cs typeface="NikoshBAN" panose="02000000000000000000" pitchFamily="2" charset="0"/>
              </a:rPr>
              <a:t>র</a:t>
            </a:r>
            <a:r>
              <a:rPr lang="en-US" sz="2400" dirty="0">
                <a:solidFill>
                  <a:srgbClr val="FF0000"/>
                </a:solidFill>
                <a:latin typeface="NikoshBAN" panose="02000000000000000000" pitchFamily="2" charset="0"/>
                <a:cs typeface="NikoshBAN" panose="02000000000000000000" pitchFamily="2" charset="0"/>
              </a:rPr>
              <a:t>ক</a:t>
            </a:r>
            <a:r>
              <a:rPr lang="as-IN" sz="2400" dirty="0">
                <a:solidFill>
                  <a:srgbClr val="FF0000"/>
                </a:solidFill>
                <a:latin typeface="NikoshBAN" panose="02000000000000000000" pitchFamily="2" charset="0"/>
                <a:cs typeface="NikoshBAN" panose="02000000000000000000" pitchFamily="2" charset="0"/>
              </a:rPr>
              <a:t>া</a:t>
            </a:r>
            <a:r>
              <a:rPr lang="en-US" sz="2400" dirty="0">
                <a:solidFill>
                  <a:srgbClr val="FF0000"/>
                </a:solidFill>
                <a:latin typeface="NikoshBAN" panose="02000000000000000000" pitchFamily="2" charset="0"/>
                <a:cs typeface="NikoshBAN" panose="02000000000000000000" pitchFamily="2" charset="0"/>
              </a:rPr>
              <a:t>র</a:t>
            </a:r>
            <a:r>
              <a:rPr lang="as-IN" sz="2400" dirty="0">
                <a:solidFill>
                  <a:srgbClr val="FF0000"/>
                </a:solidFill>
                <a:latin typeface="NikoshBAN" panose="02000000000000000000" pitchFamily="2" charset="0"/>
                <a:cs typeface="NikoshBAN" panose="02000000000000000000" pitchFamily="2" charset="0"/>
              </a:rPr>
              <a:t>ে</a:t>
            </a:r>
            <a:r>
              <a:rPr lang="en-US" sz="2400" dirty="0">
                <a:solidFill>
                  <a:srgbClr val="FF0000"/>
                </a:solidFill>
                <a:latin typeface="NikoshBAN" panose="02000000000000000000" pitchFamily="2" charset="0"/>
                <a:cs typeface="NikoshBAN" panose="02000000000000000000" pitchFamily="2" charset="0"/>
              </a:rPr>
              <a:t>র </a:t>
            </a:r>
            <a:r>
              <a:rPr lang="as-IN" sz="2400" dirty="0">
                <a:solidFill>
                  <a:srgbClr val="FF0000"/>
                </a:solidFill>
                <a:latin typeface="NikoshBAN" panose="02000000000000000000" pitchFamily="2" charset="0"/>
                <a:cs typeface="NikoshBAN" panose="02000000000000000000" pitchFamily="2" charset="0"/>
              </a:rPr>
              <a:t>ব</a:t>
            </a:r>
            <a:r>
              <a:rPr lang="en-US" sz="2400" dirty="0">
                <a:solidFill>
                  <a:srgbClr val="FF0000"/>
                </a:solidFill>
                <a:latin typeface="NikoshBAN" panose="02000000000000000000" pitchFamily="2" charset="0"/>
                <a:cs typeface="NikoshBAN" panose="02000000000000000000" pitchFamily="2" charset="0"/>
              </a:rPr>
              <a:t>ী</a:t>
            </a:r>
            <a:r>
              <a:rPr lang="as-IN" sz="2400" dirty="0">
                <a:solidFill>
                  <a:srgbClr val="FF0000"/>
                </a:solidFill>
                <a:latin typeface="NikoshBAN" panose="02000000000000000000" pitchFamily="2" charset="0"/>
                <a:cs typeface="NikoshBAN" panose="02000000000000000000" pitchFamily="2" charset="0"/>
              </a:rPr>
              <a:t>জ</a:t>
            </a:r>
            <a:r>
              <a:rPr lang="en-US" sz="2400" dirty="0">
                <a:solidFill>
                  <a:srgbClr val="FF0000"/>
                </a:solidFill>
                <a:latin typeface="NikoshBAN" panose="02000000000000000000" pitchFamily="2" charset="0"/>
                <a:cs typeface="NikoshBAN" panose="02000000000000000000" pitchFamily="2" charset="0"/>
              </a:rPr>
              <a:t> </a:t>
            </a:r>
            <a:r>
              <a:rPr lang="en-US" sz="2400" dirty="0" err="1">
                <a:solidFill>
                  <a:srgbClr val="FF0000"/>
                </a:solidFill>
                <a:latin typeface="NikoshBAN" panose="02000000000000000000" pitchFamily="2" charset="0"/>
                <a:cs typeface="NikoshBAN" panose="02000000000000000000" pitchFamily="2" charset="0"/>
              </a:rPr>
              <a:t>শুকানো</a:t>
            </a:r>
            <a:r>
              <a:rPr lang="en-US" sz="2400" dirty="0">
                <a:solidFill>
                  <a:srgbClr val="FF0000"/>
                </a:solidFill>
                <a:latin typeface="NikoshBAN" panose="02000000000000000000" pitchFamily="2" charset="0"/>
                <a:cs typeface="NikoshBAN" panose="02000000000000000000" pitchFamily="2" charset="0"/>
              </a:rPr>
              <a:t> </a:t>
            </a:r>
            <a:r>
              <a:rPr lang="en-US" sz="2400" dirty="0" err="1">
                <a:solidFill>
                  <a:srgbClr val="FF0000"/>
                </a:solidFill>
                <a:latin typeface="NikoshBAN" panose="02000000000000000000" pitchFamily="2" charset="0"/>
                <a:cs typeface="NikoshBAN" panose="02000000000000000000" pitchFamily="2" charset="0"/>
              </a:rPr>
              <a:t>যায়</a:t>
            </a:r>
            <a:r>
              <a:rPr lang="en-US" sz="2400" dirty="0">
                <a:solidFill>
                  <a:srgbClr val="FF0000"/>
                </a:solidFill>
                <a:latin typeface="NikoshBAN" panose="02000000000000000000" pitchFamily="2" charset="0"/>
                <a:cs typeface="NikoshBAN" panose="02000000000000000000" pitchFamily="2" charset="0"/>
              </a:rPr>
              <a:t>।</a:t>
            </a:r>
          </a:p>
          <a:p>
            <a:r>
              <a:rPr lang="en-US" sz="2400" dirty="0">
                <a:solidFill>
                  <a:srgbClr val="FF0000"/>
                </a:solidFill>
                <a:latin typeface="NikoshBAN" panose="02000000000000000000" pitchFamily="2" charset="0"/>
                <a:cs typeface="NikoshBAN" panose="02000000000000000000" pitchFamily="2" charset="0"/>
              </a:rPr>
              <a:t>১-প্রাক</a:t>
            </a:r>
            <a:r>
              <a:rPr lang="as-IN" sz="2400" dirty="0">
                <a:solidFill>
                  <a:srgbClr val="FF0000"/>
                </a:solidFill>
                <a:latin typeface="NikoshBAN" panose="02000000000000000000" pitchFamily="2" charset="0"/>
                <a:cs typeface="NikoshBAN" panose="02000000000000000000" pitchFamily="2" charset="0"/>
              </a:rPr>
              <a:t>ৃ</a:t>
            </a:r>
            <a:r>
              <a:rPr lang="en-US" sz="2400" dirty="0">
                <a:solidFill>
                  <a:srgbClr val="FF0000"/>
                </a:solidFill>
                <a:latin typeface="NikoshBAN" panose="02000000000000000000" pitchFamily="2" charset="0"/>
                <a:cs typeface="NikoshBAN" panose="02000000000000000000" pitchFamily="2" charset="0"/>
              </a:rPr>
              <a:t>ত</a:t>
            </a:r>
            <a:r>
              <a:rPr lang="as-IN" sz="2400" dirty="0">
                <a:solidFill>
                  <a:srgbClr val="FF0000"/>
                </a:solidFill>
                <a:latin typeface="NikoshBAN" panose="02000000000000000000" pitchFamily="2" charset="0"/>
                <a:cs typeface="NikoshBAN" panose="02000000000000000000" pitchFamily="2" charset="0"/>
              </a:rPr>
              <a:t>ি</a:t>
            </a:r>
            <a:r>
              <a:rPr lang="en-US" sz="2400" dirty="0">
                <a:solidFill>
                  <a:srgbClr val="FF0000"/>
                </a:solidFill>
                <a:latin typeface="NikoshBAN" panose="02000000000000000000" pitchFamily="2" charset="0"/>
                <a:cs typeface="NikoshBAN" panose="02000000000000000000" pitchFamily="2" charset="0"/>
              </a:rPr>
              <a:t>ক </a:t>
            </a:r>
            <a:r>
              <a:rPr lang="as-IN" sz="2400" dirty="0">
                <a:solidFill>
                  <a:srgbClr val="FF0000"/>
                </a:solidFill>
                <a:latin typeface="NikoshBAN" panose="02000000000000000000" pitchFamily="2" charset="0"/>
                <a:cs typeface="NikoshBAN" panose="02000000000000000000" pitchFamily="2" charset="0"/>
              </a:rPr>
              <a:t>ভ</a:t>
            </a:r>
            <a:r>
              <a:rPr lang="en-US" sz="2400" dirty="0">
                <a:solidFill>
                  <a:srgbClr val="FF0000"/>
                </a:solidFill>
                <a:latin typeface="NikoshBAN" panose="02000000000000000000" pitchFamily="2" charset="0"/>
                <a:cs typeface="NikoshBAN" panose="02000000000000000000" pitchFamily="2" charset="0"/>
              </a:rPr>
              <a:t>া</a:t>
            </a:r>
            <a:r>
              <a:rPr lang="as-IN" sz="2400" dirty="0">
                <a:solidFill>
                  <a:srgbClr val="FF0000"/>
                </a:solidFill>
                <a:latin typeface="NikoshBAN" panose="02000000000000000000" pitchFamily="2" charset="0"/>
                <a:cs typeface="NikoshBAN" panose="02000000000000000000" pitchFamily="2" charset="0"/>
              </a:rPr>
              <a:t>ব</a:t>
            </a:r>
            <a:r>
              <a:rPr lang="en-US" sz="2400" dirty="0">
                <a:solidFill>
                  <a:srgbClr val="FF0000"/>
                </a:solidFill>
                <a:latin typeface="NikoshBAN" panose="02000000000000000000" pitchFamily="2" charset="0"/>
                <a:cs typeface="NikoshBAN" panose="02000000000000000000" pitchFamily="2" charset="0"/>
              </a:rPr>
              <a:t>ে</a:t>
            </a:r>
          </a:p>
          <a:p>
            <a:r>
              <a:rPr lang="en-US" sz="2400" dirty="0">
                <a:solidFill>
                  <a:srgbClr val="FF0000"/>
                </a:solidFill>
                <a:latin typeface="NikoshBAN" panose="02000000000000000000" pitchFamily="2" charset="0"/>
                <a:cs typeface="NikoshBAN" panose="02000000000000000000" pitchFamily="2" charset="0"/>
              </a:rPr>
              <a:t>২-উত্তপ্ত </a:t>
            </a:r>
            <a:r>
              <a:rPr lang="en-US" sz="2400" dirty="0" err="1">
                <a:solidFill>
                  <a:srgbClr val="FF0000"/>
                </a:solidFill>
                <a:latin typeface="NikoshBAN" panose="02000000000000000000" pitchFamily="2" charset="0"/>
                <a:cs typeface="NikoshBAN" panose="02000000000000000000" pitchFamily="2" charset="0"/>
              </a:rPr>
              <a:t>বাতাসে</a:t>
            </a:r>
            <a:r>
              <a:rPr lang="en-US" sz="2400" dirty="0">
                <a:solidFill>
                  <a:srgbClr val="FF0000"/>
                </a:solidFill>
                <a:latin typeface="NikoshBAN" panose="02000000000000000000" pitchFamily="2" charset="0"/>
                <a:cs typeface="NikoshBAN" panose="02000000000000000000" pitchFamily="2" charset="0"/>
              </a:rPr>
              <a:t> </a:t>
            </a:r>
            <a:r>
              <a:rPr lang="en-US" sz="2400" dirty="0" err="1">
                <a:solidFill>
                  <a:srgbClr val="FF0000"/>
                </a:solidFill>
                <a:latin typeface="NikoshBAN" panose="02000000000000000000" pitchFamily="2" charset="0"/>
                <a:cs typeface="NikoshBAN" panose="02000000000000000000" pitchFamily="2" charset="0"/>
              </a:rPr>
              <a:t>শুকানো</a:t>
            </a:r>
            <a:r>
              <a:rPr lang="en-US" sz="2400" dirty="0">
                <a:solidFill>
                  <a:srgbClr val="FF000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2396361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555C1C67-17CE-471F-95D8-323D7F8447C5}"/>
              </a:ext>
            </a:extLst>
          </p:cNvPr>
          <p:cNvSpPr txBox="1"/>
          <p:nvPr/>
        </p:nvSpPr>
        <p:spPr>
          <a:xfrm>
            <a:off x="4373217" y="887896"/>
            <a:ext cx="3988905" cy="707886"/>
          </a:xfrm>
          <a:prstGeom prst="rect">
            <a:avLst/>
          </a:prstGeom>
          <a:solidFill>
            <a:srgbClr val="92D050"/>
          </a:solidFill>
        </p:spPr>
        <p:txBody>
          <a:bodyPr wrap="square" rtlCol="0">
            <a:spAutoFit/>
          </a:bodyPr>
          <a:lstStyle/>
          <a:p>
            <a:r>
              <a:rPr lang="en-US" sz="4000" dirty="0">
                <a:highlight>
                  <a:srgbClr val="00FFFF"/>
                </a:highlight>
                <a:latin typeface="NikoshBAN" panose="02000000000000000000" pitchFamily="2" charset="0"/>
                <a:cs typeface="NikoshBAN" panose="02000000000000000000" pitchFamily="2" charset="0"/>
              </a:rPr>
              <a:t>        এ</a:t>
            </a:r>
            <a:r>
              <a:rPr lang="as-IN" sz="4000" dirty="0">
                <a:highlight>
                  <a:srgbClr val="00FFFF"/>
                </a:highlight>
                <a:latin typeface="NikoshBAN" panose="02000000000000000000" pitchFamily="2" charset="0"/>
                <a:cs typeface="NikoshBAN" panose="02000000000000000000" pitchFamily="2" charset="0"/>
              </a:rPr>
              <a:t>ক</a:t>
            </a:r>
            <a:r>
              <a:rPr lang="en-US" sz="4000" dirty="0">
                <a:highlight>
                  <a:srgbClr val="00FFFF"/>
                </a:highlight>
                <a:latin typeface="NikoshBAN" panose="02000000000000000000" pitchFamily="2" charset="0"/>
                <a:cs typeface="NikoshBAN" panose="02000000000000000000" pitchFamily="2" charset="0"/>
              </a:rPr>
              <a:t>ক </a:t>
            </a:r>
            <a:r>
              <a:rPr lang="as-IN" sz="4000" dirty="0">
                <a:highlight>
                  <a:srgbClr val="00FFFF"/>
                </a:highlight>
                <a:latin typeface="NikoshBAN" panose="02000000000000000000" pitchFamily="2" charset="0"/>
                <a:cs typeface="NikoshBAN" panose="02000000000000000000" pitchFamily="2" charset="0"/>
              </a:rPr>
              <a:t>ক</a:t>
            </a:r>
            <a:r>
              <a:rPr lang="en-US" sz="4000" dirty="0">
                <a:highlight>
                  <a:srgbClr val="00FFFF"/>
                </a:highlight>
                <a:latin typeface="NikoshBAN" panose="02000000000000000000" pitchFamily="2" charset="0"/>
                <a:cs typeface="NikoshBAN" panose="02000000000000000000" pitchFamily="2" charset="0"/>
              </a:rPr>
              <a:t>া</a:t>
            </a:r>
            <a:r>
              <a:rPr lang="as-IN" sz="4000" dirty="0">
                <a:highlight>
                  <a:srgbClr val="00FFFF"/>
                </a:highlight>
                <a:latin typeface="NikoshBAN" panose="02000000000000000000" pitchFamily="2" charset="0"/>
                <a:cs typeface="NikoshBAN" panose="02000000000000000000" pitchFamily="2" charset="0"/>
              </a:rPr>
              <a:t>জ</a:t>
            </a:r>
            <a:r>
              <a:rPr lang="en-US" sz="4000" dirty="0">
                <a:highlight>
                  <a:srgbClr val="00FFFF"/>
                </a:highlight>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49A10812-09FB-49FE-946A-B852B8E5FC19}"/>
              </a:ext>
            </a:extLst>
          </p:cNvPr>
          <p:cNvSpPr txBox="1"/>
          <p:nvPr/>
        </p:nvSpPr>
        <p:spPr>
          <a:xfrm>
            <a:off x="3538330" y="2345635"/>
            <a:ext cx="6467061" cy="461665"/>
          </a:xfrm>
          <a:prstGeom prst="rect">
            <a:avLst/>
          </a:prstGeom>
          <a:solidFill>
            <a:srgbClr val="00B050"/>
          </a:solidFill>
        </p:spPr>
        <p:txBody>
          <a:bodyPr wrap="square" rtlCol="0">
            <a:spAutoFit/>
          </a:bodyPr>
          <a:lstStyle/>
          <a:p>
            <a:r>
              <a:rPr lang="en-US" sz="2400" dirty="0">
                <a:highlight>
                  <a:srgbClr val="FFFF00"/>
                </a:highlight>
                <a:latin typeface="NikoshBAN" panose="02000000000000000000" pitchFamily="2" charset="0"/>
                <a:cs typeface="NikoshBAN" panose="02000000000000000000" pitchFamily="2" charset="0"/>
              </a:rPr>
              <a:t>@ </a:t>
            </a:r>
            <a:r>
              <a:rPr lang="as-IN" sz="2400" dirty="0">
                <a:highlight>
                  <a:srgbClr val="FFFF00"/>
                </a:highlight>
                <a:latin typeface="NikoshBAN" panose="02000000000000000000" pitchFamily="2" charset="0"/>
                <a:cs typeface="NikoshBAN" panose="02000000000000000000" pitchFamily="2" charset="0"/>
              </a:rPr>
              <a:t>ব</a:t>
            </a:r>
            <a:r>
              <a:rPr lang="en-US" sz="2400" dirty="0">
                <a:highlight>
                  <a:srgbClr val="FFFF00"/>
                </a:highlight>
                <a:latin typeface="NikoshBAN" panose="02000000000000000000" pitchFamily="2" charset="0"/>
                <a:cs typeface="NikoshBAN" panose="02000000000000000000" pitchFamily="2" charset="0"/>
              </a:rPr>
              <a:t>ী</a:t>
            </a:r>
            <a:r>
              <a:rPr lang="as-IN" sz="2400" dirty="0">
                <a:highlight>
                  <a:srgbClr val="FFFF00"/>
                </a:highlight>
                <a:latin typeface="NikoshBAN" panose="02000000000000000000" pitchFamily="2" charset="0"/>
                <a:cs typeface="NikoshBAN" panose="02000000000000000000" pitchFamily="2" charset="0"/>
              </a:rPr>
              <a:t>জ</a:t>
            </a:r>
            <a:r>
              <a:rPr lang="en-US" sz="2400" dirty="0">
                <a:highlight>
                  <a:srgbClr val="FFFF00"/>
                </a:highlight>
                <a:latin typeface="NikoshBAN" panose="02000000000000000000" pitchFamily="2" charset="0"/>
                <a:cs typeface="NikoshBAN" panose="02000000000000000000" pitchFamily="2" charset="0"/>
              </a:rPr>
              <a:t> </a:t>
            </a:r>
            <a:r>
              <a:rPr lang="as-IN" sz="2400" dirty="0">
                <a:highlight>
                  <a:srgbClr val="FFFF00"/>
                </a:highlight>
                <a:latin typeface="NikoshBAN" panose="02000000000000000000" pitchFamily="2" charset="0"/>
                <a:cs typeface="NikoshBAN" panose="02000000000000000000" pitchFamily="2" charset="0"/>
              </a:rPr>
              <a:t>ক</a:t>
            </a:r>
            <a:r>
              <a:rPr lang="en-US" sz="2400" dirty="0">
                <a:highlight>
                  <a:srgbClr val="FFFF00"/>
                </a:highlight>
                <a:latin typeface="NikoshBAN" panose="02000000000000000000" pitchFamily="2" charset="0"/>
                <a:cs typeface="NikoshBAN" panose="02000000000000000000" pitchFamily="2" charset="0"/>
              </a:rPr>
              <a:t>ি </a:t>
            </a:r>
            <a:r>
              <a:rPr lang="as-IN" sz="2400" dirty="0">
                <a:highlight>
                  <a:srgbClr val="FFFF00"/>
                </a:highlight>
                <a:latin typeface="NikoshBAN" panose="02000000000000000000" pitchFamily="2" charset="0"/>
                <a:cs typeface="NikoshBAN" panose="02000000000000000000" pitchFamily="2" charset="0"/>
              </a:rPr>
              <a:t>দ</a:t>
            </a:r>
            <a:r>
              <a:rPr lang="en-US" sz="2400" dirty="0">
                <a:highlight>
                  <a:srgbClr val="FFFF00"/>
                </a:highlight>
                <a:latin typeface="NikoshBAN" panose="02000000000000000000" pitchFamily="2" charset="0"/>
                <a:cs typeface="NikoshBAN" panose="02000000000000000000" pitchFamily="2" charset="0"/>
              </a:rPr>
              <a:t>ি</a:t>
            </a:r>
            <a:r>
              <a:rPr lang="as-IN" sz="2400" dirty="0">
                <a:highlight>
                  <a:srgbClr val="FFFF00"/>
                </a:highlight>
                <a:latin typeface="NikoshBAN" panose="02000000000000000000" pitchFamily="2" charset="0"/>
                <a:cs typeface="NikoshBAN" panose="02000000000000000000" pitchFamily="2" charset="0"/>
              </a:rPr>
              <a:t>য়</a:t>
            </a:r>
            <a:r>
              <a:rPr lang="en-US" sz="2400" dirty="0">
                <a:highlight>
                  <a:srgbClr val="FFFF00"/>
                </a:highlight>
                <a:latin typeface="NikoshBAN" panose="02000000000000000000" pitchFamily="2" charset="0"/>
                <a:cs typeface="NikoshBAN" panose="02000000000000000000" pitchFamily="2" charset="0"/>
              </a:rPr>
              <a:t>ে </a:t>
            </a:r>
            <a:r>
              <a:rPr lang="en-US" sz="2400" dirty="0" err="1">
                <a:highlight>
                  <a:srgbClr val="FFFF00"/>
                </a:highlight>
                <a:latin typeface="NikoshBAN" panose="02000000000000000000" pitchFamily="2" charset="0"/>
                <a:cs typeface="NikoshBAN" panose="02000000000000000000" pitchFamily="2" charset="0"/>
              </a:rPr>
              <a:t>শুকানো</a:t>
            </a:r>
            <a:r>
              <a:rPr lang="en-US" sz="2400" dirty="0">
                <a:highlight>
                  <a:srgbClr val="FFFF00"/>
                </a:highlight>
                <a:latin typeface="NikoshBAN" panose="02000000000000000000" pitchFamily="2" charset="0"/>
                <a:cs typeface="NikoshBAN" panose="02000000000000000000" pitchFamily="2" charset="0"/>
              </a:rPr>
              <a:t> </a:t>
            </a:r>
            <a:r>
              <a:rPr lang="en-US" sz="2400" dirty="0" err="1">
                <a:highlight>
                  <a:srgbClr val="FFFF00"/>
                </a:highlight>
                <a:latin typeface="NikoshBAN" panose="02000000000000000000" pitchFamily="2" charset="0"/>
                <a:cs typeface="NikoshBAN" panose="02000000000000000000" pitchFamily="2" charset="0"/>
              </a:rPr>
              <a:t>হয়</a:t>
            </a:r>
            <a:r>
              <a:rPr lang="en-US" sz="2400" dirty="0">
                <a:highlight>
                  <a:srgbClr val="FFFF00"/>
                </a:highlight>
                <a:latin typeface="NikoshBAN" panose="02000000000000000000" pitchFamily="2" charset="0"/>
                <a:cs typeface="NikoshBAN" panose="02000000000000000000" pitchFamily="2" charset="0"/>
              </a:rPr>
              <a:t> ? </a:t>
            </a:r>
          </a:p>
        </p:txBody>
      </p:sp>
    </p:spTree>
    <p:extLst>
      <p:ext uri="{BB962C8B-B14F-4D97-AF65-F5344CB8AC3E}">
        <p14:creationId xmlns:p14="http://schemas.microsoft.com/office/powerpoint/2010/main" val="615950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5936C2-7ADC-44C2-B3CC-DF2473CC3BF6}"/>
              </a:ext>
            </a:extLst>
          </p:cNvPr>
          <p:cNvSpPr/>
          <p:nvPr/>
        </p:nvSpPr>
        <p:spPr>
          <a:xfrm>
            <a:off x="3048000" y="2136339"/>
            <a:ext cx="6096000" cy="2585323"/>
          </a:xfrm>
          <a:prstGeom prst="rect">
            <a:avLst/>
          </a:prstGeom>
        </p:spPr>
        <p:txBody>
          <a:bodyPr>
            <a:spAutoFit/>
          </a:bodyPr>
          <a:lstStyle/>
          <a:p>
            <a:r>
              <a:rPr lang="as-IN" dirty="0"/>
              <a:t>বৃষ্টি, নদী, বায়ুপ্রবাহ, হিমবাহ ইত্যাদির ক্রিয়ায় ভূভাগের ক্ষয় ঘটে এবং ভূমিপৃষ্ঠের উচ্চতা কমতে থাকে। ভূমিপৃষ্ঠের এভাবে ক্ষয়কে ভূমিক্ষয় বলে। এটি একটি দীর্ঘ মেয়াদী প্রক্রিয়া।</a:t>
            </a:r>
            <a:r>
              <a:rPr lang="as-IN" baseline="30000" dirty="0">
                <a:hlinkClick r:id="rId2"/>
              </a:rPr>
              <a:t>[১]</a:t>
            </a:r>
            <a:r>
              <a:rPr lang="as-IN" dirty="0"/>
              <a:t> </a:t>
            </a:r>
          </a:p>
          <a:p>
            <a:r>
              <a:rPr lang="as-IN" dirty="0"/>
              <a:t>প্রাকৃতিক এবং অপ্রাকৃতিক কারণে ভূপৃষ্ঠ বিভিন্ন ভাবে পরিবর্তিত হচ্ছে । তার মধ্যে অন্যতম হচ্ছে ভূমিক্ষয়। বিভিন্ন প্রাকৃতিক কারণ যেমন বৃষ্টি, বাতাস,ঝড়,খরা,বন্যা,এবং অপ্রাকৃতিক কারণে বৃক্ষো ছেদন, ঝুম চাষ। এই সব কারণে মাটির ক্ষয় ঘটে।বর্তমানে ভারতে ভূমিক্ষয় এর সবথেকে বড়ো অপ্রাকৃতিক কারণ বৃক্ষছেদন। বন্যা বা বাতাস দুই থেকেই মাটি কে রক্ষা করে গাছের মূল</a:t>
            </a:r>
          </a:p>
        </p:txBody>
      </p:sp>
      <p:pic>
        <p:nvPicPr>
          <p:cNvPr id="7" name="Picture 6">
            <a:extLst>
              <a:ext uri="{FF2B5EF4-FFF2-40B4-BE49-F238E27FC236}">
                <a16:creationId xmlns:a16="http://schemas.microsoft.com/office/drawing/2014/main" id="{04D7174C-54A4-4C6B-8FF8-2212D7A55A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pic>
        <p:nvPicPr>
          <p:cNvPr id="9" name="Picture 8">
            <a:extLst>
              <a:ext uri="{FF2B5EF4-FFF2-40B4-BE49-F238E27FC236}">
                <a16:creationId xmlns:a16="http://schemas.microsoft.com/office/drawing/2014/main" id="{E70262C5-DB51-4F34-9A42-83F78D9FD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0"/>
            <a:ext cx="2771335" cy="5027588"/>
          </a:xfrm>
          <a:prstGeom prst="rect">
            <a:avLst/>
          </a:prstGeom>
        </p:spPr>
      </p:pic>
      <p:pic>
        <p:nvPicPr>
          <p:cNvPr id="10" name="Picture 9">
            <a:extLst>
              <a:ext uri="{FF2B5EF4-FFF2-40B4-BE49-F238E27FC236}">
                <a16:creationId xmlns:a16="http://schemas.microsoft.com/office/drawing/2014/main" id="{D8145112-3510-452B-AA0A-E6F01EC8CB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2671" y="0"/>
            <a:ext cx="2771336" cy="5323009"/>
          </a:xfrm>
          <a:prstGeom prst="rect">
            <a:avLst/>
          </a:prstGeom>
        </p:spPr>
      </p:pic>
      <p:sp>
        <p:nvSpPr>
          <p:cNvPr id="2" name="TextBox 1">
            <a:extLst>
              <a:ext uri="{FF2B5EF4-FFF2-40B4-BE49-F238E27FC236}">
                <a16:creationId xmlns:a16="http://schemas.microsoft.com/office/drawing/2014/main" id="{53A211CC-2229-4C53-8524-AA8046B42C72}"/>
              </a:ext>
            </a:extLst>
          </p:cNvPr>
          <p:cNvSpPr txBox="1"/>
          <p:nvPr/>
        </p:nvSpPr>
        <p:spPr>
          <a:xfrm>
            <a:off x="4691270" y="887896"/>
            <a:ext cx="3352800" cy="707886"/>
          </a:xfrm>
          <a:prstGeom prst="rect">
            <a:avLst/>
          </a:prstGeom>
          <a:solidFill>
            <a:srgbClr val="00B050"/>
          </a:solidFill>
        </p:spPr>
        <p:txBody>
          <a:bodyPr wrap="square" rtlCol="0">
            <a:spAutoFit/>
          </a:bodyPr>
          <a:lstStyle/>
          <a:p>
            <a:r>
              <a:rPr lang="en-US" sz="4000" dirty="0">
                <a:highlight>
                  <a:srgbClr val="FF0000"/>
                </a:highlight>
                <a:latin typeface="NikoshBAN" panose="02000000000000000000" pitchFamily="2" charset="0"/>
                <a:cs typeface="NikoshBAN" panose="02000000000000000000" pitchFamily="2" charset="0"/>
              </a:rPr>
              <a:t>      </a:t>
            </a:r>
            <a:r>
              <a:rPr lang="en-US" sz="4000" dirty="0" err="1">
                <a:highlight>
                  <a:srgbClr val="FF0000"/>
                </a:highlight>
                <a:latin typeface="NikoshBAN" panose="02000000000000000000" pitchFamily="2" charset="0"/>
                <a:cs typeface="NikoshBAN" panose="02000000000000000000" pitchFamily="2" charset="0"/>
              </a:rPr>
              <a:t>সমাধান</a:t>
            </a:r>
            <a:r>
              <a:rPr lang="en-US" sz="4000" dirty="0">
                <a:highlight>
                  <a:srgbClr val="FF0000"/>
                </a:highlight>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4550DCBD-691C-447F-B833-DE37E97C2659}"/>
              </a:ext>
            </a:extLst>
          </p:cNvPr>
          <p:cNvSpPr txBox="1"/>
          <p:nvPr/>
        </p:nvSpPr>
        <p:spPr>
          <a:xfrm>
            <a:off x="3909391" y="2411896"/>
            <a:ext cx="6202018" cy="523220"/>
          </a:xfrm>
          <a:prstGeom prst="rect">
            <a:avLst/>
          </a:prstGeom>
          <a:solidFill>
            <a:schemeClr val="accent4">
              <a:lumMod val="60000"/>
              <a:lumOff val="40000"/>
            </a:schemeClr>
          </a:solidFill>
        </p:spPr>
        <p:txBody>
          <a:bodyPr wrap="square" rtlCol="0">
            <a:spAutoFit/>
          </a:bodyPr>
          <a:lstStyle/>
          <a:p>
            <a:r>
              <a:rPr lang="en-US" sz="2800" dirty="0">
                <a:solidFill>
                  <a:srgbClr val="FF0000"/>
                </a:solidFill>
                <a:latin typeface="NikoshBAN" panose="02000000000000000000" pitchFamily="2" charset="0"/>
                <a:cs typeface="NikoshBAN" panose="02000000000000000000" pitchFamily="2" charset="0"/>
              </a:rPr>
              <a:t>@- </a:t>
            </a:r>
            <a:r>
              <a:rPr lang="as-IN" sz="2800" dirty="0">
                <a:solidFill>
                  <a:srgbClr val="FF0000"/>
                </a:solidFill>
                <a:latin typeface="NikoshBAN" panose="02000000000000000000" pitchFamily="2" charset="0"/>
                <a:cs typeface="NikoshBAN" panose="02000000000000000000" pitchFamily="2" charset="0"/>
              </a:rPr>
              <a:t>র</a:t>
            </a:r>
            <a:r>
              <a:rPr lang="en-US" sz="2800" dirty="0">
                <a:solidFill>
                  <a:srgbClr val="FF0000"/>
                </a:solidFill>
                <a:latin typeface="NikoshBAN" panose="02000000000000000000" pitchFamily="2" charset="0"/>
                <a:cs typeface="NikoshBAN" panose="02000000000000000000" pitchFamily="2" charset="0"/>
              </a:rPr>
              <a:t>ো</a:t>
            </a:r>
            <a:r>
              <a:rPr lang="as-IN" sz="2800" dirty="0">
                <a:solidFill>
                  <a:srgbClr val="FF0000"/>
                </a:solidFill>
                <a:latin typeface="NikoshBAN" panose="02000000000000000000" pitchFamily="2" charset="0"/>
                <a:cs typeface="NikoshBAN" panose="02000000000000000000" pitchFamily="2" charset="0"/>
              </a:rPr>
              <a:t>দ</a:t>
            </a:r>
            <a:r>
              <a:rPr lang="en-US" sz="2800" dirty="0">
                <a:solidFill>
                  <a:srgbClr val="FF0000"/>
                </a:solidFill>
                <a:latin typeface="NikoshBAN" panose="02000000000000000000" pitchFamily="2" charset="0"/>
                <a:cs typeface="NikoshBAN" panose="02000000000000000000" pitchFamily="2" charset="0"/>
              </a:rPr>
              <a:t> </a:t>
            </a:r>
            <a:r>
              <a:rPr lang="as-IN" sz="2800" dirty="0">
                <a:solidFill>
                  <a:srgbClr val="FF0000"/>
                </a:solidFill>
                <a:latin typeface="NikoshBAN" panose="02000000000000000000" pitchFamily="2" charset="0"/>
                <a:cs typeface="NikoshBAN" panose="02000000000000000000" pitchFamily="2" charset="0"/>
              </a:rPr>
              <a:t>দ</a:t>
            </a:r>
            <a:r>
              <a:rPr lang="en-US" sz="2800" dirty="0">
                <a:solidFill>
                  <a:srgbClr val="FF0000"/>
                </a:solidFill>
                <a:latin typeface="NikoshBAN" panose="02000000000000000000" pitchFamily="2" charset="0"/>
                <a:cs typeface="NikoshBAN" panose="02000000000000000000" pitchFamily="2" charset="0"/>
              </a:rPr>
              <a:t>ি</a:t>
            </a:r>
            <a:r>
              <a:rPr lang="as-IN" sz="2800" dirty="0">
                <a:solidFill>
                  <a:srgbClr val="FF0000"/>
                </a:solidFill>
                <a:latin typeface="NikoshBAN" panose="02000000000000000000" pitchFamily="2" charset="0"/>
                <a:cs typeface="NikoshBAN" panose="02000000000000000000" pitchFamily="2" charset="0"/>
              </a:rPr>
              <a:t>য়</a:t>
            </a:r>
            <a:r>
              <a:rPr lang="en-US" sz="2800" dirty="0">
                <a:solidFill>
                  <a:srgbClr val="FF0000"/>
                </a:solidFill>
                <a:latin typeface="NikoshBAN" panose="02000000000000000000" pitchFamily="2" charset="0"/>
                <a:cs typeface="NikoshBAN" panose="02000000000000000000" pitchFamily="2" charset="0"/>
              </a:rPr>
              <a:t>ে </a:t>
            </a:r>
            <a:r>
              <a:rPr lang="en-US" sz="2800" dirty="0" err="1">
                <a:solidFill>
                  <a:srgbClr val="FF0000"/>
                </a:solidFill>
                <a:latin typeface="NikoshBAN" panose="02000000000000000000" pitchFamily="2" charset="0"/>
                <a:cs typeface="NikoshBAN" panose="02000000000000000000" pitchFamily="2" charset="0"/>
              </a:rPr>
              <a:t>শুকানো</a:t>
            </a:r>
            <a:r>
              <a:rPr lang="en-US" sz="2800" dirty="0">
                <a:solidFill>
                  <a:srgbClr val="FF0000"/>
                </a:solidFill>
                <a:latin typeface="NikoshBAN" panose="02000000000000000000" pitchFamily="2" charset="0"/>
                <a:cs typeface="NikoshBAN" panose="02000000000000000000" pitchFamily="2" charset="0"/>
              </a:rPr>
              <a:t> </a:t>
            </a:r>
            <a:r>
              <a:rPr lang="en-US" sz="2800" dirty="0" err="1">
                <a:solidFill>
                  <a:srgbClr val="FF0000"/>
                </a:solidFill>
                <a:latin typeface="NikoshBAN" panose="02000000000000000000" pitchFamily="2" charset="0"/>
                <a:cs typeface="NikoshBAN" panose="02000000000000000000" pitchFamily="2" charset="0"/>
              </a:rPr>
              <a:t>হয়</a:t>
            </a:r>
            <a:r>
              <a:rPr lang="en-US" sz="2800" dirty="0">
                <a:solidFill>
                  <a:srgbClr val="FF0000"/>
                </a:solidFill>
                <a:latin typeface="NikoshBAN" panose="02000000000000000000" pitchFamily="2" charset="0"/>
                <a:cs typeface="NikoshBAN" panose="02000000000000000000" pitchFamily="2" charset="0"/>
              </a:rPr>
              <a:t> ।</a:t>
            </a:r>
          </a:p>
        </p:txBody>
      </p:sp>
      <p:pic>
        <p:nvPicPr>
          <p:cNvPr id="6" name="Picture 5">
            <a:extLst>
              <a:ext uri="{FF2B5EF4-FFF2-40B4-BE49-F238E27FC236}">
                <a16:creationId xmlns:a16="http://schemas.microsoft.com/office/drawing/2014/main" id="{AB333EEA-0A7A-44D2-9ED2-D96CD60FED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1392" y="596348"/>
            <a:ext cx="2980008" cy="44312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065875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2919</Words>
  <Application>Microsoft Office PowerPoint</Application>
  <PresentationFormat>Widescreen</PresentationFormat>
  <Paragraphs>106</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Calibri Light</vt:lpstr>
      <vt:lpstr>NikoshBAN</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Mahadul-Pc</dc:creator>
  <cp:lastModifiedBy>Mahadul-Pc</cp:lastModifiedBy>
  <cp:revision>15</cp:revision>
  <dcterms:created xsi:type="dcterms:W3CDTF">2020-09-18T12:53:53Z</dcterms:created>
  <dcterms:modified xsi:type="dcterms:W3CDTF">2020-09-19T12:47:23Z</dcterms:modified>
</cp:coreProperties>
</file>