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1" r:id="rId6"/>
    <p:sldId id="282" r:id="rId7"/>
    <p:sldId id="283" r:id="rId8"/>
    <p:sldId id="264" r:id="rId9"/>
    <p:sldId id="265" r:id="rId10"/>
    <p:sldId id="276" r:id="rId11"/>
    <p:sldId id="277" r:id="rId12"/>
    <p:sldId id="278" r:id="rId13"/>
    <p:sldId id="279" r:id="rId14"/>
    <p:sldId id="280" r:id="rId15"/>
    <p:sldId id="275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59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ঘূর্ণিঝড়,টর্নেডো,কালবৈশাখী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প্রচারিত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সতর্কবার্তা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গ্রিণহাউস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উদগীরণ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47800"/>
            <a:ext cx="3962400" cy="4343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10600" cy="5410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বাঁধ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ঘড়-বাড়ির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খননের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865775" cy="3962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ভূগর্ভস্থ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উত্তোল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676400"/>
            <a:ext cx="4105275" cy="39624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খননের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600200"/>
            <a:ext cx="4170968" cy="42672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বজ্রপাত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লাগানো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গ.বজ্রপাতের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images(2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905000"/>
            <a:ext cx="400778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ঘূর্ণিঝড়,টর্নেডো,কালবৈশাখী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172200" cy="300754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New folder (2)\dssfgsdfsf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915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304800" y="5029200"/>
            <a:ext cx="8839200" cy="16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2752" y="1984248"/>
            <a:ext cx="7089648" cy="388315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51070"/>
            <a:ext cx="5562600" cy="46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093" y="1676400"/>
            <a:ext cx="3457007" cy="36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লিন্ডস্ট্রম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নুরজাহান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দাপনাজোর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৭ম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4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8415D6E8-681E-43FC-8417-BFA2CDEB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89983" y="1371600"/>
            <a:ext cx="3659834" cy="468153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(2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1" y="2133600"/>
            <a:ext cx="4059426" cy="3276600"/>
          </a:xfr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05000"/>
            <a:ext cx="4114800" cy="37338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0"/>
            <a:ext cx="4495800" cy="3676650"/>
          </a:xfrm>
          <a:prstGeom prst="rect">
            <a:avLst/>
          </a:prstGeom>
        </p:spPr>
      </p:pic>
      <p:pic>
        <p:nvPicPr>
          <p:cNvPr id="3" name="Picture 2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495800" cy="3657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6" y="2057400"/>
            <a:ext cx="3949700" cy="4267200"/>
          </a:xfrm>
          <a:prstGeom prst="rect">
            <a:avLst/>
          </a:prstGeom>
        </p:spPr>
      </p:pic>
      <p:pic>
        <p:nvPicPr>
          <p:cNvPr id="3" name="Picture 2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57400"/>
            <a:ext cx="4572000" cy="4191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483100" cy="4114800"/>
          </a:xfrm>
          <a:prstGeom prst="rect">
            <a:avLst/>
          </a:prstGeom>
        </p:spPr>
      </p:pic>
      <p:pic>
        <p:nvPicPr>
          <p:cNvPr id="3" name="Picture 2" descr="images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ঘেষণা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Quad Arrow Callout 9"/>
          <p:cNvSpPr/>
          <p:nvPr/>
        </p:nvSpPr>
        <p:spPr>
          <a:xfrm>
            <a:off x="0" y="1752600"/>
            <a:ext cx="4419600" cy="4038600"/>
          </a:xfrm>
          <a:prstGeom prst="quad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পরিবর্তনজনিত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Hp\Desktop\New folder (3)\images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81200"/>
            <a:ext cx="4068536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ঘূর্ণিঝড়,টর্নেডো,কালবৈশাখী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নদীভাঙ্গন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মোকাবিলায়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328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আজকের ক্লাসে সবাইকে স্বাগতম</vt:lpstr>
      <vt:lpstr>শিক্ষক পরিচিতি</vt:lpstr>
      <vt:lpstr>পাঠ পরিচিতি</vt:lpstr>
      <vt:lpstr>চলো এবার আমরা কিছু চিত্র দেখি</vt:lpstr>
      <vt:lpstr>Slide 5</vt:lpstr>
      <vt:lpstr>Slide 6</vt:lpstr>
      <vt:lpstr>Slide 7</vt:lpstr>
      <vt:lpstr>পাঠ ঘেষণা</vt:lpstr>
      <vt:lpstr>শিখনফল-</vt:lpstr>
      <vt:lpstr>ঘূর্ণিঝড়,টর্নেডো,কালবৈশাখী ঝড় মোকাবিলায় করণীয় :</vt:lpstr>
      <vt:lpstr>বন্যা পরিস্থিতি মোকাবিলায় করণীয় :</vt:lpstr>
      <vt:lpstr>খরা পরিস্থিতি মোকাবিলায় করণীয় :</vt:lpstr>
      <vt:lpstr>নদীভাঙ্গন পরিস্থিতি মোকাবিলায় করণীয় :</vt:lpstr>
      <vt:lpstr>বজ্রপাত পাত পরিস্থিতি মোকাবিলায় করণীয় :</vt:lpstr>
      <vt:lpstr>মূল্যায়ণ</vt:lpstr>
      <vt:lpstr>দলীয় কাজ</vt:lpstr>
      <vt:lpstr>বাড়ির কাজ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81</cp:revision>
  <dcterms:created xsi:type="dcterms:W3CDTF">2006-08-16T00:00:00Z</dcterms:created>
  <dcterms:modified xsi:type="dcterms:W3CDTF">2020-05-06T12:20:08Z</dcterms:modified>
</cp:coreProperties>
</file>