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56" r:id="rId3"/>
    <p:sldId id="257" r:id="rId4"/>
    <p:sldId id="270" r:id="rId5"/>
    <p:sldId id="258" r:id="rId6"/>
    <p:sldId id="259" r:id="rId7"/>
    <p:sldId id="260" r:id="rId8"/>
    <p:sldId id="266" r:id="rId9"/>
    <p:sldId id="261" r:id="rId10"/>
    <p:sldId id="272" r:id="rId11"/>
    <p:sldId id="265" r:id="rId12"/>
    <p:sldId id="262" r:id="rId13"/>
    <p:sldId id="264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40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38" autoAdjust="0"/>
  </p:normalViewPr>
  <p:slideViewPr>
    <p:cSldViewPr>
      <p:cViewPr varScale="1">
        <p:scale>
          <a:sx n="60" d="100"/>
          <a:sy n="60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607B-6B51-479D-8316-CE2BEF863B58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7AF9B-2097-45D5-A62B-700F0B7F2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6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AF9B-2097-45D5-A62B-700F0B7F23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8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AF9B-2097-45D5-A62B-700F0B7F23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1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am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2" y="0"/>
            <a:ext cx="9083728" cy="685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B33631-9F53-4CE0-B504-66BDBF7E3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38042"/>
              </p:ext>
            </p:extLst>
          </p:nvPr>
        </p:nvGraphicFramePr>
        <p:xfrm>
          <a:off x="-114300" y="1534258"/>
          <a:ext cx="9372600" cy="5669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11780">
                  <a:extLst>
                    <a:ext uri="{9D8B030D-6E8A-4147-A177-3AD203B41FA5}">
                      <a16:colId xmlns:a16="http://schemas.microsoft.com/office/drawing/2014/main" val="2360223915"/>
                    </a:ext>
                  </a:extLst>
                </a:gridCol>
                <a:gridCol w="3020060">
                  <a:extLst>
                    <a:ext uri="{9D8B030D-6E8A-4147-A177-3AD203B41FA5}">
                      <a16:colId xmlns:a16="http://schemas.microsoft.com/office/drawing/2014/main" val="993609029"/>
                    </a:ext>
                  </a:extLst>
                </a:gridCol>
                <a:gridCol w="3540760">
                  <a:extLst>
                    <a:ext uri="{9D8B030D-6E8A-4147-A177-3AD203B41FA5}">
                      <a16:colId xmlns:a16="http://schemas.microsoft.com/office/drawing/2014/main" val="3592875490"/>
                    </a:ext>
                  </a:extLst>
                </a:gridCol>
              </a:tblGrid>
              <a:tr h="1589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</a:t>
                      </a:r>
                      <a:r>
                        <a:rPr lang="en-US" sz="36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لكلمات المرادف</a:t>
                      </a:r>
                      <a:endParaRPr lang="bn-BD" sz="3600" dirty="0">
                        <a:solidFill>
                          <a:srgbClr val="C00000"/>
                        </a:solidFill>
                        <a:latin typeface="Arabic Typesetting" panose="03020402040406030203" pitchFamily="66" charset="-78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NikoshBAN" pitchFamily="2" charset="0"/>
                        </a:rPr>
                        <a:t>  </a:t>
                      </a:r>
                      <a:r>
                        <a:rPr lang="bn-BD" sz="28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NikoshBAN" pitchFamily="2" charset="0"/>
                        </a:rPr>
                        <a:t> সমার্থক শব্দ </a:t>
                      </a:r>
                      <a:endParaRPr lang="en-US" sz="2800" b="0" dirty="0">
                        <a:solidFill>
                          <a:srgbClr val="C0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>
                        <a:solidFill>
                          <a:srgbClr val="C00000"/>
                        </a:solidFill>
                        <a:latin typeface="Arabic Typesetting" panose="03020402040406030203" pitchFamily="66" charset="-78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400" baseline="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معانى </a:t>
                      </a:r>
                      <a:r>
                        <a:rPr lang="bn-BD" sz="4400" baseline="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NikoshBAN" pitchFamily="2" charset="0"/>
                        </a:rPr>
                        <a:t>   </a:t>
                      </a:r>
                    </a:p>
                    <a:p>
                      <a:pPr algn="ctr"/>
                      <a:r>
                        <a:rPr lang="bn-BD" sz="2800" baseline="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NikoshBAN" pitchFamily="2" charset="0"/>
                        </a:rPr>
                        <a:t>       অর্থ </a:t>
                      </a:r>
                      <a:endParaRPr lang="en-US" sz="2800" b="0" dirty="0">
                        <a:solidFill>
                          <a:srgbClr val="C0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err="1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الكلمات</a:t>
                      </a:r>
                      <a:r>
                        <a:rPr lang="ar-SA" sz="4000" baseline="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المذكورة</a:t>
                      </a:r>
                      <a:endParaRPr lang="bn-BD" sz="4000" baseline="0" dirty="0">
                        <a:solidFill>
                          <a:srgbClr val="C00000"/>
                        </a:solidFill>
                        <a:latin typeface="Arabic Typesetting" panose="03020402040406030203" pitchFamily="66" charset="-78"/>
                        <a:cs typeface="NikoshBAN" pitchFamily="2" charset="0"/>
                      </a:endParaRPr>
                    </a:p>
                    <a:p>
                      <a:pPr algn="ctr"/>
                      <a:endParaRPr lang="en-US" sz="3200" baseline="0" dirty="0">
                        <a:solidFill>
                          <a:srgbClr val="C0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algn="ctr"/>
                      <a:r>
                        <a:rPr lang="bn-BD" sz="2400" baseline="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NikoshBAN" pitchFamily="2" charset="0"/>
                        </a:rPr>
                        <a:t>উল্লিখিত  শব্দ </a:t>
                      </a:r>
                    </a:p>
                    <a:p>
                      <a:endParaRPr lang="en-US" dirty="0">
                        <a:solidFill>
                          <a:srgbClr val="C0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01096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هيئة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i="1" dirty="0">
                          <a:solidFill>
                            <a:srgbClr val="C00000"/>
                          </a:solidFill>
                          <a:latin typeface="MohanondaOMJ" panose="00000400000000000000" pitchFamily="2" charset="0"/>
                          <a:cs typeface="MohanondaOMJ" panose="00000400000000000000" pitchFamily="2" charset="0"/>
                        </a:rPr>
                        <a:t>সংগঠন</a:t>
                      </a:r>
                      <a:r>
                        <a:rPr lang="bn-BD" sz="3600" i="1" baseline="0" dirty="0">
                          <a:solidFill>
                            <a:srgbClr val="C00000"/>
                          </a:solidFill>
                          <a:latin typeface="MohanondaOMJ" panose="00000400000000000000" pitchFamily="2" charset="0"/>
                          <a:cs typeface="MohanondaOMJ" panose="00000400000000000000" pitchFamily="2" charset="0"/>
                        </a:rPr>
                        <a:t> </a:t>
                      </a:r>
                      <a:endParaRPr lang="en-US" sz="3600" i="1" dirty="0">
                        <a:solidFill>
                          <a:srgbClr val="C00000"/>
                        </a:solidFill>
                        <a:latin typeface="MohanondaOMJ" panose="00000400000000000000" pitchFamily="2" charset="0"/>
                        <a:cs typeface="MohanondaOMJ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منظّمة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807911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أخر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i="1" dirty="0">
                          <a:solidFill>
                            <a:srgbClr val="C00000"/>
                          </a:solidFill>
                          <a:latin typeface="MohanondaOMJ" panose="00000400000000000000" pitchFamily="2" charset="0"/>
                          <a:cs typeface="MohanondaOMJ" panose="00000400000000000000" pitchFamily="2" charset="0"/>
                        </a:rPr>
                        <a:t>পিছনে/পরে</a:t>
                      </a:r>
                      <a:endParaRPr lang="en-US" sz="3600" i="1" dirty="0">
                        <a:solidFill>
                          <a:srgbClr val="C00000"/>
                        </a:solidFill>
                        <a:latin typeface="MohanondaOMJ" panose="00000400000000000000" pitchFamily="2" charset="0"/>
                        <a:cs typeface="MohanondaOMJ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عقب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364535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الصلات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i="1" dirty="0">
                          <a:solidFill>
                            <a:srgbClr val="C00000"/>
                          </a:solidFill>
                          <a:latin typeface="MohanondaOMJ" panose="00000400000000000000" pitchFamily="2" charset="0"/>
                          <a:cs typeface="MohanondaOMJ" panose="00000400000000000000" pitchFamily="2" charset="0"/>
                        </a:rPr>
                        <a:t>সম্পর্ক</a:t>
                      </a:r>
                      <a:r>
                        <a:rPr lang="bn-BD" sz="3600" i="1" baseline="0" dirty="0">
                          <a:solidFill>
                            <a:srgbClr val="C00000"/>
                          </a:solidFill>
                          <a:latin typeface="MohanondaOMJ" panose="00000400000000000000" pitchFamily="2" charset="0"/>
                          <a:cs typeface="MohanondaOMJ" panose="00000400000000000000" pitchFamily="2" charset="0"/>
                        </a:rPr>
                        <a:t> </a:t>
                      </a:r>
                      <a:endParaRPr lang="en-US" sz="3600" i="1" dirty="0">
                        <a:solidFill>
                          <a:srgbClr val="C00000"/>
                        </a:solidFill>
                        <a:latin typeface="MohanondaOMJ" panose="00000400000000000000" pitchFamily="2" charset="0"/>
                        <a:cs typeface="MohanondaOMJ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العلاقات</a:t>
                      </a:r>
                      <a:r>
                        <a:rPr lang="bn-BD" sz="3600" baseline="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C0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77094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اظهر</a:t>
                      </a:r>
                      <a:r>
                        <a:rPr lang="bn-BD" sz="36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C0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i="1" dirty="0">
                          <a:solidFill>
                            <a:srgbClr val="C00000"/>
                          </a:solidFill>
                          <a:latin typeface="MohanondaOMJ" panose="00000400000000000000" pitchFamily="2" charset="0"/>
                          <a:cs typeface="MohanondaOMJ" panose="00000400000000000000" pitchFamily="2" charset="0"/>
                        </a:rPr>
                        <a:t>বর্ণনা</a:t>
                      </a:r>
                      <a:r>
                        <a:rPr lang="bn-BD" sz="3600" i="1" baseline="0" dirty="0">
                          <a:solidFill>
                            <a:srgbClr val="C00000"/>
                          </a:solidFill>
                          <a:latin typeface="MohanondaOMJ" panose="00000400000000000000" pitchFamily="2" charset="0"/>
                          <a:cs typeface="MohanondaOMJ" panose="00000400000000000000" pitchFamily="2" charset="0"/>
                        </a:rPr>
                        <a:t> করা </a:t>
                      </a:r>
                      <a:endParaRPr lang="en-US" sz="3600" i="1" dirty="0">
                        <a:solidFill>
                          <a:srgbClr val="C00000"/>
                        </a:solidFill>
                        <a:latin typeface="MohanondaOMJ" panose="00000400000000000000" pitchFamily="2" charset="0"/>
                        <a:cs typeface="MohanondaOMJ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تعبير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238296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عقد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i="1" dirty="0">
                          <a:solidFill>
                            <a:srgbClr val="C00000"/>
                          </a:solidFill>
                          <a:latin typeface="MohanondaOMJ" panose="00000400000000000000" pitchFamily="2" charset="0"/>
                          <a:cs typeface="MohanondaOMJ" panose="00000400000000000000" pitchFamily="2" charset="0"/>
                        </a:rPr>
                        <a:t>অঙ্গীকার</a:t>
                      </a:r>
                      <a:r>
                        <a:rPr lang="bn-BD" sz="3600" i="1" baseline="0" dirty="0">
                          <a:solidFill>
                            <a:srgbClr val="C00000"/>
                          </a:solidFill>
                          <a:latin typeface="MohanondaOMJ" panose="00000400000000000000" pitchFamily="2" charset="0"/>
                          <a:cs typeface="MohanondaOMJ" panose="00000400000000000000" pitchFamily="2" charset="0"/>
                        </a:rPr>
                        <a:t> </a:t>
                      </a:r>
                      <a:endParaRPr lang="en-US" sz="3600" i="1" dirty="0">
                        <a:solidFill>
                          <a:srgbClr val="C00000"/>
                        </a:solidFill>
                        <a:latin typeface="MohanondaOMJ" panose="00000400000000000000" pitchFamily="2" charset="0"/>
                        <a:cs typeface="MohanondaOMJ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ميثاق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390874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إعانة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i="1" dirty="0">
                          <a:solidFill>
                            <a:srgbClr val="C00000"/>
                          </a:solidFill>
                          <a:latin typeface="MohanondaOMJ" panose="00000400000000000000" pitchFamily="2" charset="0"/>
                          <a:cs typeface="MohanondaOMJ" panose="00000400000000000000" pitchFamily="2" charset="0"/>
                        </a:rPr>
                        <a:t>সহযোগিতা</a:t>
                      </a:r>
                      <a:r>
                        <a:rPr lang="bn-BD" sz="3600" i="1" baseline="0" dirty="0">
                          <a:solidFill>
                            <a:srgbClr val="C00000"/>
                          </a:solidFill>
                          <a:latin typeface="MohanondaOMJ" panose="00000400000000000000" pitchFamily="2" charset="0"/>
                          <a:cs typeface="MohanondaOMJ" panose="00000400000000000000" pitchFamily="2" charset="0"/>
                        </a:rPr>
                        <a:t> </a:t>
                      </a:r>
                      <a:endParaRPr lang="en-US" sz="3600" i="1" dirty="0">
                        <a:solidFill>
                          <a:srgbClr val="C00000"/>
                        </a:solidFill>
                        <a:latin typeface="MohanondaOMJ" panose="00000400000000000000" pitchFamily="2" charset="0"/>
                        <a:cs typeface="MohanondaOMJ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مساعدة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16382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A2D531C-4BB4-4EE1-91D1-2B48511017E2}"/>
              </a:ext>
            </a:extLst>
          </p:cNvPr>
          <p:cNvSpPr/>
          <p:nvPr/>
        </p:nvSpPr>
        <p:spPr>
          <a:xfrm>
            <a:off x="2781300" y="-381000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u="sng" dirty="0">
              <a:solidFill>
                <a:srgbClr val="FFFF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مرادف</a:t>
            </a:r>
            <a:r>
              <a:rPr lang="en-US" sz="4400" b="1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الكلمات</a:t>
            </a:r>
            <a:r>
              <a:rPr lang="bn-BD" sz="4400" b="1" dirty="0">
                <a:solidFill>
                  <a:srgbClr val="FFFF00"/>
                </a:solidFill>
                <a:latin typeface="ae_AlMohanad" panose="02060603050605020204" pitchFamily="18" charset="-78"/>
                <a:cs typeface="NikoshBAN" pitchFamily="2" charset="0"/>
              </a:rPr>
              <a:t>  সমার্থক শব্দ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 1">
            <a:extLst>
              <a:ext uri="{FF2B5EF4-FFF2-40B4-BE49-F238E27FC236}">
                <a16:creationId xmlns:a16="http://schemas.microsoft.com/office/drawing/2014/main" id="{84F55563-A818-4AC7-B004-7533FEA3566A}"/>
              </a:ext>
            </a:extLst>
          </p:cNvPr>
          <p:cNvSpPr/>
          <p:nvPr/>
        </p:nvSpPr>
        <p:spPr>
          <a:xfrm>
            <a:off x="576263" y="1518792"/>
            <a:ext cx="2438400" cy="332797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atin typeface="ae_AlMohanad" panose="02060603050605020204" pitchFamily="18" charset="-78"/>
                <a:cs typeface="ae_AlMohanad" panose="02060603050605020204" pitchFamily="18" charset="-78"/>
              </a:rPr>
              <a:t>الواجب المفرد </a:t>
            </a:r>
            <a:endParaRPr lang="bn-BD" sz="6600" b="1" dirty="0">
              <a:latin typeface="ae_AlMohanad" panose="02060603050605020204" pitchFamily="18" charset="-78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69A227-2D4A-4358-9FAD-91EFC7EE81CE}"/>
              </a:ext>
            </a:extLst>
          </p:cNvPr>
          <p:cNvSpPr/>
          <p:nvPr/>
        </p:nvSpPr>
        <p:spPr>
          <a:xfrm>
            <a:off x="3767138" y="1518792"/>
            <a:ext cx="480060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ما هي الأمم المتحدة ؟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A4F5A-03AD-43D1-9E1D-A7DE1BECE232}"/>
              </a:ext>
            </a:extLst>
          </p:cNvPr>
          <p:cNvSpPr/>
          <p:nvPr/>
        </p:nvSpPr>
        <p:spPr>
          <a:xfrm>
            <a:off x="3767138" y="2596010"/>
            <a:ext cx="4800600" cy="105638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متى أسست الأمم المتحدة ؟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EAABA1BE-E4A8-48D0-9C5C-379859C0CFF3}"/>
              </a:ext>
            </a:extLst>
          </p:cNvPr>
          <p:cNvSpPr txBox="1"/>
          <p:nvPr/>
        </p:nvSpPr>
        <p:spPr>
          <a:xfrm>
            <a:off x="3767138" y="4261991"/>
            <a:ext cx="4800600" cy="107721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ae_AlMohanad" panose="02060603050605020204" pitchFamily="18" charset="-78"/>
                <a:cs typeface="ae_AlMohanad" panose="02060603050605020204" pitchFamily="18" charset="-78"/>
              </a:rPr>
              <a:t>ألان أعضاء الأمم المتحدة كم هي ؟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3BB0CB55-7159-43C5-A336-37F3D0E85ED8}"/>
              </a:ext>
            </a:extLst>
          </p:cNvPr>
          <p:cNvSpPr txBox="1"/>
          <p:nvPr/>
        </p:nvSpPr>
        <p:spPr>
          <a:xfrm>
            <a:off x="576263" y="1630859"/>
            <a:ext cx="24384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rgbClr val="FFFF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879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41900F-E18D-4E93-9362-3DD65839940F}"/>
              </a:ext>
            </a:extLst>
          </p:cNvPr>
          <p:cNvSpPr/>
          <p:nvPr/>
        </p:nvSpPr>
        <p:spPr>
          <a:xfrm>
            <a:off x="838200" y="674400"/>
            <a:ext cx="67818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FF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المنظومة</a:t>
            </a:r>
            <a:r>
              <a:rPr lang="en-US" sz="5400" b="1" u="sng" dirty="0">
                <a:solidFill>
                  <a:srgbClr val="FF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الأمم</a:t>
            </a:r>
            <a:r>
              <a:rPr lang="en-US" sz="5400" b="1" u="sng" dirty="0">
                <a:solidFill>
                  <a:srgbClr val="FF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االمتحدة</a:t>
            </a:r>
            <a:endParaRPr lang="en-US" sz="5400" b="1" u="sng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المجلس</a:t>
            </a:r>
            <a:r>
              <a:rPr lang="en-US" sz="4400" dirty="0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الأمن</a:t>
            </a:r>
            <a:r>
              <a:rPr lang="en-US" sz="4400" dirty="0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الأمانة</a:t>
            </a:r>
            <a:r>
              <a:rPr lang="en-US" sz="4400" dirty="0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العامة</a:t>
            </a:r>
            <a:r>
              <a:rPr lang="en-US" sz="4400" dirty="0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جمعية</a:t>
            </a:r>
            <a:r>
              <a:rPr lang="en-US" sz="4400" dirty="0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العامة</a:t>
            </a:r>
            <a:endParaRPr lang="en-US" sz="4400" dirty="0">
              <a:solidFill>
                <a:srgbClr val="00206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مجلس</a:t>
            </a:r>
            <a:r>
              <a:rPr lang="en-US" sz="4400" dirty="0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الوصاية</a:t>
            </a:r>
            <a:endParaRPr lang="en-US" sz="4400" dirty="0">
              <a:solidFill>
                <a:srgbClr val="00206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مجلس</a:t>
            </a:r>
            <a:r>
              <a:rPr lang="en-US" sz="4400" dirty="0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الاقتصادي</a:t>
            </a:r>
            <a:endParaRPr lang="en-US" sz="4400" dirty="0">
              <a:solidFill>
                <a:srgbClr val="00206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مجلس</a:t>
            </a:r>
            <a:r>
              <a:rPr lang="en-US" sz="4400" dirty="0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الاجتماعي</a:t>
            </a:r>
            <a:r>
              <a:rPr lang="en-US" sz="4400" dirty="0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محكمة</a:t>
            </a:r>
            <a:r>
              <a:rPr lang="en-US" sz="4400" dirty="0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العدل</a:t>
            </a:r>
            <a:r>
              <a:rPr lang="en-US" sz="4400" dirty="0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الدولية</a:t>
            </a:r>
            <a:r>
              <a:rPr lang="en-US" sz="4400" dirty="0">
                <a:solidFill>
                  <a:srgbClr val="00206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4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>
            <a:off x="1038225" y="609600"/>
            <a:ext cx="5715000" cy="1323203"/>
          </a:xfrm>
          <a:prstGeom prst="flowChartMagneticDrum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الواجب الجماعي  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1" y="2362200"/>
            <a:ext cx="8686800" cy="1754326"/>
          </a:xfrm>
          <a:prstGeom prst="rect">
            <a:avLst/>
          </a:prstGeom>
          <a:solidFill>
            <a:srgbClr val="00B050"/>
          </a:solidFill>
          <a:ln w="76200">
            <a:solidFill>
              <a:srgbClr val="060407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accent6">
                    <a:lumMod val="10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ما هى منظومة الأمم المتحدة ؟</a:t>
            </a:r>
          </a:p>
          <a:p>
            <a:pPr algn="r"/>
            <a:r>
              <a:rPr lang="en-US" sz="5400" dirty="0">
                <a:solidFill>
                  <a:schemeClr val="accent6">
                    <a:lumMod val="10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و كم هي ؟</a:t>
            </a:r>
            <a:endParaRPr lang="en-US" sz="2800" dirty="0">
              <a:solidFill>
                <a:schemeClr val="accent6">
                  <a:lumMod val="10000"/>
                </a:schemeClr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329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828800" y="304800"/>
            <a:ext cx="5334000" cy="12954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   </a:t>
            </a:r>
            <a:r>
              <a:rPr lang="bn-BD" sz="2800" b="1" dirty="0">
                <a:solidFill>
                  <a:srgbClr val="00B0F0"/>
                </a:solidFill>
                <a:latin typeface="ae_AlMohanad" panose="02060603050605020204" pitchFamily="18" charset="-78"/>
                <a:cs typeface="NikoshBAN" pitchFamily="2" charset="0"/>
              </a:rPr>
              <a:t>الواجب المنزلي </a:t>
            </a:r>
            <a:endParaRPr lang="en-US" sz="3200" b="1" dirty="0">
              <a:solidFill>
                <a:srgbClr val="00B0F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981200"/>
            <a:ext cx="8686800" cy="2554545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ae_AlMohanad" panose="02060603050605020204" pitchFamily="18" charset="-78"/>
                <a:cs typeface="ae_AlMohanad" panose="02060603050605020204" pitchFamily="18" charset="-78"/>
              </a:rPr>
              <a:t>اكتب المقاصد الاربعة الرئيسية للأمم المتحدة </a:t>
            </a:r>
            <a:endParaRPr lang="bn-BD" sz="4000" dirty="0">
              <a:latin typeface="ae_AlMohanad" panose="02060603050605020204" pitchFamily="18" charset="-78"/>
              <a:cs typeface="NikoshBAN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জাতিসংঘের চারটি প্রধান উদ্দেশ্য কী কী লিখ ?  </a:t>
            </a:r>
            <a:r>
              <a:rPr lang="bn-BD" sz="4000" dirty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2163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1" y="533400"/>
            <a:ext cx="8691788" cy="5093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020648"/>
            <a:ext cx="7096125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5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شكراً كثيراً</a:t>
            </a:r>
            <a:endParaRPr lang="bn-BD" sz="11500" b="1" dirty="0">
              <a:solidFill>
                <a:srgbClr val="FFFF00"/>
              </a:solidFill>
              <a:latin typeface="Arabic Typesetting" panose="03020402040406030203" pitchFamily="66" charset="-78"/>
              <a:cs typeface="NikoshBAN" pitchFamily="2" charset="0"/>
            </a:endParaRPr>
          </a:p>
          <a:p>
            <a:pPr algn="ctr"/>
            <a:r>
              <a:rPr lang="bn-BD" sz="9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9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371600"/>
            <a:ext cx="9144000" cy="5662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1"/>
            <a:ext cx="9143999" cy="1200329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MuhuriMJ" pitchFamily="2" charset="0"/>
                <a:cs typeface="NikoshBAN" pitchFamily="2" charset="0"/>
              </a:rPr>
              <a:t>       </a:t>
            </a:r>
            <a:r>
              <a:rPr lang="bn-BD" sz="7200" b="1" dirty="0">
                <a:solidFill>
                  <a:schemeClr val="tx2">
                    <a:lumMod val="50000"/>
                  </a:schemeClr>
                </a:solidFill>
                <a:latin typeface="MuhuriMJ" pitchFamily="2" charset="0"/>
                <a:cs typeface="NikoshBAN" pitchFamily="2" charset="0"/>
              </a:rPr>
              <a:t>ا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MuhuriMJ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2">
                    <a:lumMod val="50000"/>
                  </a:schemeClr>
                </a:solidFill>
                <a:latin typeface="MuhuriMJ" pitchFamily="2" charset="0"/>
                <a:cs typeface="NikoshBAN" pitchFamily="2" charset="0"/>
              </a:rPr>
              <a:t>هلا و سهلا</a:t>
            </a:r>
            <a:r>
              <a:rPr lang="bn-BD" sz="6000" b="1" dirty="0">
                <a:solidFill>
                  <a:schemeClr val="tx2">
                    <a:lumMod val="50000"/>
                  </a:schemeClr>
                </a:solidFill>
                <a:latin typeface="MuhuriMJ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Muhuri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24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تعريف المعلم</a:t>
            </a:r>
            <a:r>
              <a:rPr lang="bn-BD" sz="4000" b="1" i="1" dirty="0">
                <a:solidFill>
                  <a:srgbClr val="FFFF00"/>
                </a:solidFill>
                <a:latin typeface="Dubai Light" panose="020B0303030403030204" pitchFamily="34" charset="-78"/>
                <a:cs typeface="NikoshBAN" pitchFamily="2" charset="0"/>
              </a:rPr>
              <a:t>     </a:t>
            </a:r>
          </a:p>
          <a:p>
            <a:r>
              <a:rPr lang="bn-BD" sz="4400" b="1" dirty="0">
                <a:solidFill>
                  <a:schemeClr val="accent2">
                    <a:lumMod val="75000"/>
                  </a:schemeClr>
                </a:solidFill>
                <a:latin typeface="Dubai Light" panose="020B0303030403030204" pitchFamily="34" charset="-78"/>
                <a:cs typeface="NikoshBAN" pitchFamily="2" charset="0"/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4038600" cy="5601533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accent1">
                    <a:lumMod val="50000"/>
                  </a:schemeClr>
                </a:solidFill>
                <a:latin typeface="Dubai Light" panose="020B0303030403030204" pitchFamily="34" charset="-78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accent1">
                    <a:lumMod val="50000"/>
                  </a:schemeClr>
                </a:solidFill>
                <a:latin typeface="Dubai Light" panose="020B0303030403030204" pitchFamily="34" charset="-78"/>
                <a:cs typeface="NikoshBAN" pitchFamily="2" charset="0"/>
              </a:rPr>
              <a:t> </a:t>
            </a:r>
          </a:p>
          <a:p>
            <a:endParaRPr lang="bn-BD" sz="2400" b="1" dirty="0">
              <a:solidFill>
                <a:schemeClr val="accent1">
                  <a:lumMod val="50000"/>
                </a:schemeClr>
              </a:solidFill>
              <a:latin typeface="Dubai Light" panose="020B0303030403030204" pitchFamily="34" charset="-78"/>
              <a:cs typeface="NikoshBAN" pitchFamily="2" charset="0"/>
            </a:endParaRPr>
          </a:p>
          <a:p>
            <a:endParaRPr lang="bn-BD" sz="2400" b="1" dirty="0">
              <a:solidFill>
                <a:schemeClr val="accent1">
                  <a:lumMod val="50000"/>
                </a:schemeClr>
              </a:solidFill>
              <a:latin typeface="Dubai Light" panose="020B0303030403030204" pitchFamily="34" charset="-78"/>
              <a:cs typeface="NikoshBAN" pitchFamily="2" charset="0"/>
            </a:endParaRPr>
          </a:p>
          <a:p>
            <a:endParaRPr lang="bn-BD" sz="2400" b="1" dirty="0">
              <a:solidFill>
                <a:schemeClr val="accent1">
                  <a:lumMod val="50000"/>
                </a:schemeClr>
              </a:solidFill>
              <a:latin typeface="Dubai Light" panose="020B0303030403030204" pitchFamily="34" charset="-78"/>
              <a:cs typeface="NikoshBAN" pitchFamily="2" charset="0"/>
            </a:endParaRPr>
          </a:p>
          <a:p>
            <a:endParaRPr lang="bn-BD" sz="2400" b="1" dirty="0">
              <a:solidFill>
                <a:schemeClr val="accent1">
                  <a:lumMod val="50000"/>
                </a:schemeClr>
              </a:solidFill>
              <a:latin typeface="Dubai Light" panose="020B0303030403030204" pitchFamily="34" charset="-78"/>
              <a:cs typeface="NikoshBAN" pitchFamily="2" charset="0"/>
            </a:endParaRPr>
          </a:p>
          <a:p>
            <a:endParaRPr lang="bn-BD" sz="2400" b="1" dirty="0">
              <a:solidFill>
                <a:schemeClr val="accent1">
                  <a:lumMod val="50000"/>
                </a:schemeClr>
              </a:solidFill>
              <a:latin typeface="Dubai Light" panose="020B0303030403030204" pitchFamily="34" charset="-78"/>
              <a:cs typeface="NikoshBAN" pitchFamily="2" charset="0"/>
            </a:endParaRPr>
          </a:p>
          <a:p>
            <a:r>
              <a:rPr lang="bn-BD" sz="3200" dirty="0">
                <a:solidFill>
                  <a:schemeClr val="accent1">
                    <a:lumMod val="50000"/>
                  </a:schemeClr>
                </a:solidFill>
                <a:latin typeface="Dubai Light" panose="020B0303030403030204" pitchFamily="34" charset="-78"/>
                <a:cs typeface="NikoshBAN" pitchFamily="2" charset="0"/>
              </a:rPr>
              <a:t>     </a:t>
            </a:r>
            <a:endParaRPr lang="bn-BD" sz="3200" dirty="0">
              <a:solidFill>
                <a:srgbClr val="FF0000"/>
              </a:solidFill>
              <a:latin typeface="Dubai Light" panose="020B0303030403030204" pitchFamily="34" charset="-78"/>
              <a:cs typeface="NikoshBAN" pitchFamily="2" charset="0"/>
            </a:endParaRPr>
          </a:p>
          <a:p>
            <a:pPr algn="r"/>
            <a:r>
              <a:rPr lang="en-US" sz="3200" dirty="0">
                <a:solidFill>
                  <a:srgbClr val="FF000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محمد ذاكر حسين</a:t>
            </a:r>
          </a:p>
          <a:p>
            <a:pPr algn="r"/>
            <a:r>
              <a:rPr lang="en-US" sz="3200" dirty="0">
                <a:solidFill>
                  <a:srgbClr val="FF000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المعلم المسا عد</a:t>
            </a:r>
          </a:p>
          <a:p>
            <a:pPr algn="r"/>
            <a:r>
              <a:rPr lang="en-US" sz="3200" dirty="0">
                <a:solidFill>
                  <a:srgbClr val="FF000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كفتى الامين نوري داخل مدرسة</a:t>
            </a:r>
            <a:r>
              <a:rPr lang="bn-BD" sz="3200" dirty="0">
                <a:solidFill>
                  <a:srgbClr val="FF0000"/>
                </a:solidFill>
                <a:latin typeface="Dubai Light" panose="020B0303030403030204" pitchFamily="34" charset="-78"/>
                <a:cs typeface="NikoshBAN" pitchFamily="2" charset="0"/>
              </a:rPr>
              <a:t>      </a:t>
            </a:r>
            <a:endParaRPr lang="en-US" sz="1600" u="sng" dirty="0">
              <a:solidFill>
                <a:srgbClr val="FF0000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bn-BD" sz="2000" i="1" dirty="0">
                <a:solidFill>
                  <a:srgbClr val="C00000"/>
                </a:solidFill>
                <a:latin typeface="Dubai Light" panose="020B0303030403030204" pitchFamily="34" charset="-78"/>
                <a:cs typeface="NikoshBAN" pitchFamily="2" charset="0"/>
              </a:rPr>
              <a:t> </a:t>
            </a:r>
          </a:p>
          <a:p>
            <a:endParaRPr lang="en-US" i="1" dirty="0">
              <a:solidFill>
                <a:srgbClr val="C00000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pic>
        <p:nvPicPr>
          <p:cNvPr id="6" name="Picture 2" descr="C:\Users\ARMAN\Desktop\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657599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4191000" y="10668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67200" y="875675"/>
            <a:ext cx="0" cy="448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3400" y="10668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0" y="0"/>
            <a:ext cx="43434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B05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تعري</a:t>
            </a:r>
            <a:r>
              <a:rPr lang="en-US" sz="4000" b="1" dirty="0" err="1">
                <a:solidFill>
                  <a:srgbClr val="00B05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ف</a:t>
            </a:r>
            <a:r>
              <a:rPr lang="en-US" sz="4000" b="1" dirty="0">
                <a:solidFill>
                  <a:srgbClr val="00B05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الدرس</a:t>
            </a:r>
            <a:endParaRPr lang="en-US" sz="4000" b="1" dirty="0">
              <a:solidFill>
                <a:srgbClr val="00B050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114800"/>
            <a:ext cx="4267200" cy="2062103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الصف العاشر للداخل</a:t>
            </a:r>
          </a:p>
          <a:p>
            <a:pPr algn="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المدة:  اللغة العربية االاتصالية</a:t>
            </a:r>
          </a:p>
          <a:p>
            <a:pPr algn="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الوحدة التاسع : الأمم المتحدة </a:t>
            </a:r>
          </a:p>
          <a:p>
            <a:pPr algn="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النص المدروس           </a:t>
            </a:r>
          </a:p>
          <a:p>
            <a:pPr algn="r"/>
            <a:endParaRPr lang="bn-BD" sz="1600" dirty="0">
              <a:solidFill>
                <a:schemeClr val="bg1">
                  <a:lumMod val="95000"/>
                  <a:lumOff val="5000"/>
                </a:schemeClr>
              </a:solidFill>
              <a:latin typeface="Dubai Light" panose="020B0303030403030204" pitchFamily="34" charset="-78"/>
              <a:cs typeface="NikoshBAN" pitchFamily="2" charset="0"/>
            </a:endParaRPr>
          </a:p>
        </p:txBody>
      </p:sp>
      <p:pic>
        <p:nvPicPr>
          <p:cNvPr id="1026" name="Picture 2" descr="C:\Users\ARMAN\Downloads\Shareit\Photo\IMG_20151201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2514600" cy="2810422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484C91-3DD1-487D-837E-AEF1948FD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1026"/>
            <a:ext cx="3428999" cy="2571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00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7239" y="472680"/>
            <a:ext cx="3887914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NikoshBAN" pitchFamily="2" charset="0"/>
              </a:rPr>
              <a:t>انظر  الي</a:t>
            </a:r>
            <a:r>
              <a:rPr lang="ar-AE" sz="4400" b="1" dirty="0">
                <a:latin typeface="NikoshBAN" pitchFamily="2" charset="0"/>
              </a:rPr>
              <a:t> </a:t>
            </a:r>
            <a:r>
              <a:rPr lang="en-US" sz="4400" b="1" dirty="0">
                <a:latin typeface="NikoshBAN" pitchFamily="2" charset="0"/>
              </a:rPr>
              <a:t>الفيد يو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r-AE" sz="4400" b="1" dirty="0">
                <a:latin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4572000"/>
            <a:ext cx="4419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ما هذا الفيديو 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573430"/>
              </p:ext>
            </p:extLst>
          </p:nvPr>
        </p:nvGraphicFramePr>
        <p:xfrm>
          <a:off x="1473200" y="2351088"/>
          <a:ext cx="6046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6046920" imgH="488520" progId="Package">
                  <p:embed/>
                </p:oleObj>
              </mc:Choice>
              <mc:Fallback>
                <p:oleObj name="Packager Shell Object" showAsIcon="1" r:id="rId3" imgW="6046920" imgH="48852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351088"/>
                        <a:ext cx="604678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5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128962" y="3048001"/>
            <a:ext cx="2743200" cy="1676400"/>
          </a:xfrm>
          <a:prstGeom prst="ellips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انظر إلى  الصور</a:t>
            </a:r>
            <a:r>
              <a:rPr lang="bn-BD" sz="4800" dirty="0">
                <a:solidFill>
                  <a:schemeClr val="accent3">
                    <a:lumMod val="50000"/>
                  </a:schemeClr>
                </a:solidFill>
                <a:latin typeface="Dubai Light" panose="020B0303030403030204" pitchFamily="34" charset="-78"/>
                <a:cs typeface="NikoshBAN" pitchFamily="2" charset="0"/>
              </a:rPr>
              <a:t>   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119308"/>
            <a:ext cx="20621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n-BD" dirty="0"/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 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সংঘ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4145955"/>
            <a:ext cx="3486150" cy="214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295400"/>
            <a:ext cx="3486150" cy="22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0187" y="1276350"/>
            <a:ext cx="3429000" cy="22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7" y="4088805"/>
            <a:ext cx="3429000" cy="2141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24575" y="3504030"/>
            <a:ext cx="1600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পতাকা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3504030"/>
            <a:ext cx="1676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সদর দপ্তর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6294005"/>
            <a:ext cx="27432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সাধারণ পরিষদ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6925" y="6294005"/>
            <a:ext cx="273367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বর্তমান মহাসচিব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621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990600" y="390524"/>
            <a:ext cx="7467600" cy="16764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720893"/>
            <a:ext cx="7467600" cy="1015663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bn-BD" sz="4800" b="1" dirty="0">
                <a:solidFill>
                  <a:srgbClr val="7030A0"/>
                </a:solidFill>
                <a:latin typeface="Dubai Light" panose="020B0303030403030204" pitchFamily="34" charset="-78"/>
                <a:cs typeface="NikoshBAN" pitchFamily="2" charset="0"/>
              </a:rPr>
              <a:t>আজকের পাঠ – </a:t>
            </a:r>
            <a:r>
              <a:rPr lang="en-US" sz="4800" b="1" dirty="0">
                <a:solidFill>
                  <a:srgbClr val="7030A0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الدرس اليوم </a:t>
            </a:r>
            <a:endParaRPr lang="en-US" sz="6000" b="1" dirty="0">
              <a:solidFill>
                <a:srgbClr val="7030A0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3276600"/>
            <a:ext cx="4838700" cy="1323439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bn-BD" sz="8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599" y="2514600"/>
            <a:ext cx="3660545" cy="31242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الامم المتحدة</a:t>
            </a:r>
            <a:r>
              <a:rPr lang="ar-AE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89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3000" y="205739"/>
            <a:ext cx="5562600" cy="1257301"/>
          </a:xfrm>
          <a:prstGeom prst="downArrowCallout">
            <a:avLst>
              <a:gd name="adj1" fmla="val 32353"/>
              <a:gd name="adj2" fmla="val 25000"/>
              <a:gd name="adj3" fmla="val 23913"/>
              <a:gd name="adj4" fmla="val 6497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e_AlMohanad" panose="02060603050605020204" pitchFamily="18" charset="-78"/>
                <a:cs typeface="ae_AlMohanad" panose="02060603050605020204" pitchFamily="18" charset="-78"/>
              </a:rPr>
              <a:t>تنافع الدرس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534893"/>
            <a:ext cx="58674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u="sng" dirty="0">
                <a:solidFill>
                  <a:schemeClr val="bg2">
                    <a:lumMod val="2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نهاية التدريس االطلاب</a:t>
            </a:r>
          </a:p>
          <a:p>
            <a:pPr algn="r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ان يقول معرفة الأمم المتحدة </a:t>
            </a:r>
          </a:p>
          <a:p>
            <a:pPr algn="r"/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يعريف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 عمل الأمم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المتحدة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9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" y="2590800"/>
            <a:ext cx="8877300" cy="3970318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الامم المتحدة هي منظمة دولية اسسها عقب الحرب العالمية الثانبة في عام ١٩٤٥، ٥١ بلدا ملتزما بصون السلم والامن الدوليين و تنمية العلاقات الودية بين الامم و تعزيز التقدم الإجتماعي و تحسين مستويات المعيشة وحقوق الانسان.   وتستطيع المنظمة نظرا لطابعها الولي الفريد والصلاحيات الممنوحة في ميثاق تأسيسها أن تتخذ إجراءات بشأن نطاق واسع من للقضايا ، كما أنها توفر منتدى للدول ١٩٣ الأعضاء فيها لتعبير فيه عن اراءها من خلال الجمعية العامة و مجلس الأمن و المجلس الاقتصادي والاجتماعي و غير ها من الأجهزة واللجان.  </a:t>
            </a:r>
            <a:endParaRPr lang="bn-BD" sz="3600" dirty="0">
              <a:solidFill>
                <a:srgbClr val="002060"/>
              </a:solidFill>
              <a:latin typeface="Arabic Typesetting" panose="03020402040406030203" pitchFamily="66" charset="-78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2180719" y="767522"/>
            <a:ext cx="4114800" cy="1219200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القراءة النص</a:t>
            </a:r>
          </a:p>
        </p:txBody>
      </p:sp>
    </p:spTree>
    <p:extLst>
      <p:ext uri="{BB962C8B-B14F-4D97-AF65-F5344CB8AC3E}">
        <p14:creationId xmlns:p14="http://schemas.microsoft.com/office/powerpoint/2010/main" val="32206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2706" y="405969"/>
            <a:ext cx="4271251" cy="646331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ae_AlMohanad" panose="02060603050605020204" pitchFamily="18" charset="-78"/>
                <a:cs typeface="ae_AlMohanad" panose="02060603050605020204" pitchFamily="18" charset="-78"/>
              </a:rPr>
              <a:t>معرفة الامم متحدة</a:t>
            </a:r>
          </a:p>
        </p:txBody>
      </p:sp>
      <p:sp>
        <p:nvSpPr>
          <p:cNvPr id="2" name="Rectangle 1"/>
          <p:cNvSpPr/>
          <p:nvPr/>
        </p:nvSpPr>
        <p:spPr>
          <a:xfrm>
            <a:off x="-1600200" y="1479458"/>
            <a:ext cx="11277600" cy="598814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D2DAEB-A34B-5647-92DD-052AA616558A}"/>
              </a:ext>
            </a:extLst>
          </p:cNvPr>
          <p:cNvSpPr/>
          <p:nvPr/>
        </p:nvSpPr>
        <p:spPr>
          <a:xfrm rot="10800000" flipV="1">
            <a:off x="3609745" y="3221013"/>
            <a:ext cx="1691125" cy="1122755"/>
          </a:xfrm>
          <a:prstGeom prst="roundRect">
            <a:avLst>
              <a:gd name="adj" fmla="val 1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الأمم</a:t>
            </a:r>
            <a:r>
              <a:rPr lang="en-US" sz="3200" dirty="0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المتحدة</a:t>
            </a:r>
            <a:r>
              <a:rPr lang="en-US" sz="3200" dirty="0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F82E1A-629E-7241-982B-F4B7918EDA0C}"/>
              </a:ext>
            </a:extLst>
          </p:cNvPr>
          <p:cNvCxnSpPr>
            <a:cxnSpLocks/>
          </p:cNvCxnSpPr>
          <p:nvPr/>
        </p:nvCxnSpPr>
        <p:spPr>
          <a:xfrm flipV="1">
            <a:off x="5300870" y="2768886"/>
            <a:ext cx="1030724" cy="45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D53460A-7012-EE43-864D-736F042E122F}"/>
              </a:ext>
            </a:extLst>
          </p:cNvPr>
          <p:cNvSpPr/>
          <p:nvPr/>
        </p:nvSpPr>
        <p:spPr>
          <a:xfrm rot="10800000" flipH="1" flipV="1">
            <a:off x="5117454" y="1673642"/>
            <a:ext cx="3048553" cy="157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أسس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١٩٤٥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688519-7582-0E4F-9D82-9FF9530F49DD}"/>
              </a:ext>
            </a:extLst>
          </p:cNvPr>
          <p:cNvSpPr/>
          <p:nvPr/>
        </p:nvSpPr>
        <p:spPr>
          <a:xfrm rot="10800000" flipV="1">
            <a:off x="413579" y="1816819"/>
            <a:ext cx="2319127" cy="1402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الأعضاء</a:t>
            </a:r>
            <a:r>
              <a:rPr lang="en-US" sz="2800" dirty="0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تسيستها</a:t>
            </a:r>
            <a:r>
              <a:rPr lang="en-US" sz="2800" dirty="0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٥١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180B518-41DB-3E4C-8D43-58052D331FF1}"/>
              </a:ext>
            </a:extLst>
          </p:cNvPr>
          <p:cNvCxnSpPr>
            <a:cxnSpLocks/>
          </p:cNvCxnSpPr>
          <p:nvPr/>
        </p:nvCxnSpPr>
        <p:spPr>
          <a:xfrm>
            <a:off x="2574969" y="2526804"/>
            <a:ext cx="1034775" cy="9255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822FD6D-95C8-D14A-8E45-371DBB2F3027}"/>
              </a:ext>
            </a:extLst>
          </p:cNvPr>
          <p:cNvSpPr/>
          <p:nvPr/>
        </p:nvSpPr>
        <p:spPr>
          <a:xfrm>
            <a:off x="-609600" y="3732748"/>
            <a:ext cx="3333673" cy="1791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أعضاء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الأمم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المتحدة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١٩٣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7F1E1A8-86E8-2848-8771-812C1F0F3CE5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3349856" y="4343768"/>
            <a:ext cx="1105451" cy="826788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9A0CFB0-07CD-2042-959C-F524F5837196}"/>
              </a:ext>
            </a:extLst>
          </p:cNvPr>
          <p:cNvSpPr/>
          <p:nvPr/>
        </p:nvSpPr>
        <p:spPr>
          <a:xfrm>
            <a:off x="3111052" y="4854437"/>
            <a:ext cx="3220541" cy="1823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منظومة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الأمم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المتحدة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٧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42B7205F-CA8C-164B-B768-4B991FD067BA}"/>
              </a:ext>
            </a:extLst>
          </p:cNvPr>
          <p:cNvCxnSpPr>
            <a:cxnSpLocks/>
            <a:stCxn id="3" idx="1"/>
          </p:cNvCxnSpPr>
          <p:nvPr/>
        </p:nvCxnSpPr>
        <p:spPr>
          <a:xfrm>
            <a:off x="5300870" y="3782391"/>
            <a:ext cx="1849783" cy="102041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E8974EA-92DB-394A-A1BF-0C1087F0F8EA}"/>
              </a:ext>
            </a:extLst>
          </p:cNvPr>
          <p:cNvSpPr/>
          <p:nvPr/>
        </p:nvSpPr>
        <p:spPr>
          <a:xfrm>
            <a:off x="6392700" y="3378198"/>
            <a:ext cx="3132299" cy="2413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غرض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الرئيس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الأمم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المتحدة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٤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58A1B76-4427-4221-8AF1-08412BDDF591}"/>
              </a:ext>
            </a:extLst>
          </p:cNvPr>
          <p:cNvCxnSpPr>
            <a:cxnSpLocks/>
          </p:cNvCxnSpPr>
          <p:nvPr/>
        </p:nvCxnSpPr>
        <p:spPr>
          <a:xfrm>
            <a:off x="5163147" y="3782390"/>
            <a:ext cx="1618654" cy="67368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E8E729D-0C00-4F11-9489-7019F3E855EE}"/>
              </a:ext>
            </a:extLst>
          </p:cNvPr>
          <p:cNvCxnSpPr/>
          <p:nvPr/>
        </p:nvCxnSpPr>
        <p:spPr>
          <a:xfrm flipV="1">
            <a:off x="5300870" y="2854997"/>
            <a:ext cx="1030724" cy="642620"/>
          </a:xfrm>
          <a:prstGeom prst="bentConnector3">
            <a:avLst>
              <a:gd name="adj1" fmla="val 5394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E65F161F-B2DD-42EA-8182-E860169EF14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28943" y="3966112"/>
            <a:ext cx="1633490" cy="8914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Arrow: Down 39">
            <a:extLst>
              <a:ext uri="{FF2B5EF4-FFF2-40B4-BE49-F238E27FC236}">
                <a16:creationId xmlns:a16="http://schemas.microsoft.com/office/drawing/2014/main" id="{A7F7A578-A8A0-40A1-8140-45A50AA7108F}"/>
              </a:ext>
            </a:extLst>
          </p:cNvPr>
          <p:cNvSpPr/>
          <p:nvPr/>
        </p:nvSpPr>
        <p:spPr>
          <a:xfrm>
            <a:off x="4277477" y="4366408"/>
            <a:ext cx="631600" cy="4911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5" grpId="0" animBg="1"/>
      <p:bldP spid="11" grpId="0" animBg="1"/>
      <p:bldP spid="4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2595</TotalTime>
  <Words>312</Words>
  <Application>Microsoft Office PowerPoint</Application>
  <PresentationFormat>On-screen Show (4:3)</PresentationFormat>
  <Paragraphs>109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ae_AlMohanad</vt:lpstr>
      <vt:lpstr>Arabic Typesetting</vt:lpstr>
      <vt:lpstr>Calibri</vt:lpstr>
      <vt:lpstr>Dubai Light</vt:lpstr>
      <vt:lpstr>MohanondaOMJ</vt:lpstr>
      <vt:lpstr>MuhuriMJ</vt:lpstr>
      <vt:lpstr>NikoshBAN</vt:lpstr>
      <vt:lpstr>Rockwell</vt:lpstr>
      <vt:lpstr>Wingdings 2</vt:lpstr>
      <vt:lpstr>Foundry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</dc:creator>
  <cp:lastModifiedBy>DOEL</cp:lastModifiedBy>
  <cp:revision>232</cp:revision>
  <dcterms:created xsi:type="dcterms:W3CDTF">2006-08-16T00:00:00Z</dcterms:created>
  <dcterms:modified xsi:type="dcterms:W3CDTF">2020-09-19T15:17:17Z</dcterms:modified>
</cp:coreProperties>
</file>