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6" r:id="rId3"/>
    <p:sldId id="287" r:id="rId4"/>
    <p:sldId id="260" r:id="rId5"/>
    <p:sldId id="262" r:id="rId6"/>
    <p:sldId id="261" r:id="rId7"/>
    <p:sldId id="263" r:id="rId8"/>
    <p:sldId id="265" r:id="rId9"/>
    <p:sldId id="266" r:id="rId10"/>
    <p:sldId id="271" r:id="rId11"/>
    <p:sldId id="267" r:id="rId12"/>
    <p:sldId id="283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274A-2EA9-4CA7-9D55-63848857247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3AD6B-1A0E-43E3-B941-27EA99BF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2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3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স্পিকার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অডিও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শোনার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5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5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হেডফোন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ল্যাপটপ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তারবিহীন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হেডফোনও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8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হেডফোন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97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7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C520-7D06-4187-AEC4-CB112B59CF5F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4C8B-6BE3-4107-BAC4-5D4F6B11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61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3497" r="17213" b="7104"/>
          <a:stretch/>
        </p:blipFill>
        <p:spPr>
          <a:xfrm rot="20929326">
            <a:off x="-357188" y="4208936"/>
            <a:ext cx="4783016" cy="220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779702" y="171862"/>
            <a:ext cx="63674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bn-IN" sz="66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803" y="2405576"/>
            <a:ext cx="56833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ln>
                  <a:solidFill>
                    <a:srgbClr val="C0000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>
                <a:solidFill>
                  <a:srgbClr val="C00000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41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6128" y="180110"/>
            <a:ext cx="755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ln w="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000" b="1" dirty="0" smtClean="0">
                <a:ln w="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সময়-৮মিনিট</a:t>
            </a:r>
            <a:r>
              <a:rPr lang="en-US" sz="6000" b="1" dirty="0" smtClean="0">
                <a:ln w="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0"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128" y="3934692"/>
            <a:ext cx="8124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হেডফোন ব্যবহারের সুবিধা ও অসুবিধা গুলো লিখ ।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25781"/>
            <a:ext cx="2057810" cy="1628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75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617" y="219670"/>
            <a:ext cx="4881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400" b="1" spc="-150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সময় ৮মিনিট</a:t>
            </a:r>
            <a:endParaRPr lang="en-US" sz="5400" b="1" spc="-150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801091"/>
            <a:ext cx="7093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কী ধরণের ডিভাইস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হেডফোনের ১টি অসুবিধা বল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স্পিকার কী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কেন ব্যবহার করা হয় 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95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5" y="2854036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 এমন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ডিভাইসের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8242" y="196334"/>
            <a:ext cx="31069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spc="-15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0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0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80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900027" y="1634836"/>
            <a:ext cx="6287795" cy="5430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167" r="5854"/>
          <a:stretch/>
        </p:blipFill>
        <p:spPr>
          <a:xfrm>
            <a:off x="1801091" y="263237"/>
            <a:ext cx="1098936" cy="87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2" y="1941406"/>
            <a:ext cx="5541817" cy="3420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58469" y="0"/>
            <a:ext cx="2770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69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914824" y="1865038"/>
            <a:ext cx="0" cy="448547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95114" y="504546"/>
            <a:ext cx="3622852" cy="621859"/>
          </a:xfrm>
          <a:prstGeom prst="rect">
            <a:avLst/>
          </a:prstGeom>
        </p:spPr>
        <p:txBody>
          <a:bodyPr wrap="square" lIns="85720" tIns="42861" rIns="85720" bIns="42861">
            <a:spAutoFit/>
          </a:bodyPr>
          <a:lstStyle/>
          <a:p>
            <a:pPr algn="ctr"/>
            <a:r>
              <a:rPr lang="en-US" sz="4500" b="1" spc="14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500" b="1" spc="14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b="1" spc="14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5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5753" y="1516166"/>
            <a:ext cx="3821574" cy="4432997"/>
            <a:chOff x="-139613" y="1467090"/>
            <a:chExt cx="5699548" cy="5457750"/>
          </a:xfrm>
        </p:grpSpPr>
        <p:sp>
          <p:nvSpPr>
            <p:cNvPr id="5" name="TextBox 4"/>
            <p:cNvSpPr txBox="1"/>
            <p:nvPr/>
          </p:nvSpPr>
          <p:spPr>
            <a:xfrm>
              <a:off x="-139613" y="3756425"/>
              <a:ext cx="5699548" cy="31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নামঃ শিউলী রাণী রায়</a:t>
              </a:r>
            </a:p>
            <a:p>
              <a:pPr algn="ctr"/>
              <a:r>
                <a:rPr lang="bn-IN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তালশহর এ এ আই উচ্চ বিদ্যালয়</a:t>
              </a:r>
            </a:p>
            <a:p>
              <a:pPr algn="ctr"/>
              <a:r>
                <a:rPr lang="bn-IN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আশুগঞ্জ , ব্রাহ্মণবাড়িয়া।</a:t>
              </a:r>
              <a:endParaRPr lang="en-US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raniroysheuli@gmail.com</a:t>
              </a:r>
              <a:endParaRPr lang="bn-IN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779" y="1467090"/>
              <a:ext cx="2022764" cy="21340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7206625" y="529558"/>
            <a:ext cx="3065667" cy="649926"/>
          </a:xfrm>
          <a:prstGeom prst="rect">
            <a:avLst/>
          </a:prstGeom>
        </p:spPr>
        <p:txBody>
          <a:bodyPr wrap="square" lIns="85720" tIns="42861" rIns="85720" bIns="42861">
            <a:spAutoFit/>
          </a:bodyPr>
          <a:lstStyle/>
          <a:p>
            <a:pPr algn="ctr"/>
            <a:r>
              <a:rPr lang="en-US" sz="4500" b="1" spc="14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500" b="1" spc="14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b="1" spc="14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500" b="1" spc="14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5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5268" y="1662253"/>
            <a:ext cx="3962239" cy="4420346"/>
            <a:chOff x="7255268" y="1662253"/>
            <a:chExt cx="3962239" cy="4420346"/>
          </a:xfrm>
        </p:grpSpPr>
        <p:sp>
          <p:nvSpPr>
            <p:cNvPr id="9" name="TextBox 8"/>
            <p:cNvSpPr txBox="1"/>
            <p:nvPr/>
          </p:nvSpPr>
          <p:spPr>
            <a:xfrm>
              <a:off x="7255268" y="3251055"/>
              <a:ext cx="396223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৭ম</a:t>
              </a:r>
              <a:endParaRPr lang="en-US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en-US" sz="2800" b="1" dirty="0" err="1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যোগাযোগপ্রযুক্তি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IN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য় </a:t>
              </a:r>
              <a:endParaRPr lang="en-US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b="1" dirty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১৯/০৯/২০২০ খ্রিঃ</a:t>
              </a:r>
              <a:r>
                <a:rPr lang="en-US" sz="3200" b="1" dirty="0" smtClean="0">
                  <a:ln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pic>
          <p:nvPicPr>
            <p:cNvPr id="10" name="Picture 9" descr="7.jpg"/>
            <p:cNvPicPr>
              <a:picLocks noChangeAspect="1"/>
            </p:cNvPicPr>
            <p:nvPr/>
          </p:nvPicPr>
          <p:blipFill rotWithShape="1">
            <a:blip r:embed="rId4"/>
            <a:srcRect t="-2" r="-180" b="1990"/>
            <a:stretch/>
          </p:blipFill>
          <p:spPr>
            <a:xfrm>
              <a:off x="8150403" y="1662253"/>
              <a:ext cx="1178109" cy="1441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849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41" y="1875111"/>
            <a:ext cx="4762500" cy="425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43554">
            <a:off x="2325859" y="2546253"/>
            <a:ext cx="1364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একজন বাংলাদেশী।বাংলাদেশ আমার অহংকার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0391" y="4777713"/>
            <a:ext cx="1510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একজন বাংলাদেশী।বাংলাদেশ আমার অহংকার 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5206" y="3329297"/>
            <a:ext cx="5106572" cy="900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থেকে কী বের হচ্ছে?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1444" y="3434804"/>
            <a:ext cx="4095761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 করা কাগজ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2900" y="3389698"/>
            <a:ext cx="4391184" cy="7795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একটি কী ডিভাইস 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453" y="2301797"/>
            <a:ext cx="816675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u="sng" dirty="0" err="1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1500" u="sng" dirty="0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u="sng" dirty="0" err="1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11500" u="sng" dirty="0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u="sng" dirty="0">
              <a:ln w="19050">
                <a:solidFill>
                  <a:srgbClr val="7030A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78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77490" y="285375"/>
            <a:ext cx="5971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816" y="2260753"/>
            <a:ext cx="104394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আউটপুট ডিভাইস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আউটপুট ডিভাইস সনাক্ত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আউটপুট ডিভাইসের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1835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472" y="2429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 err="1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dirty="0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IN" sz="5400" dirty="0" smtClean="0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dirty="0" smtClean="0">
                <a:ln w="19050"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ln w="19050">
                <a:solidFill>
                  <a:srgbClr val="7030A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1" y="2087983"/>
            <a:ext cx="1844501" cy="2238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38745" y="4752109"/>
            <a:ext cx="824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যন্ত্রের সাহায্যে কম্পিউটার থেকে বিভিন্ন তথ্য বের করে আনা হয় তাকে আউটপুট ডিভাইস বলে।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1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1" y="143935"/>
            <a:ext cx="553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bn-IN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হেড ফোনঃ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0327" y="5223164"/>
            <a:ext cx="4291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স্বরে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688049"/>
            <a:ext cx="4648200" cy="3403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2" y="1688049"/>
            <a:ext cx="4301837" cy="3403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384472" y="5223164"/>
            <a:ext cx="4502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কানের কাছে নিয়ে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5040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02465" y="210189"/>
            <a:ext cx="5238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সময়-৮মিনিট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9407" y="5096377"/>
            <a:ext cx="78542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যন্ত্র গুলো থেকে আউটপুট ডিভাইস গুলো আলাদা করে খাতায় এদের নাম লিখ</a:t>
            </a:r>
            <a:r>
              <a:rPr lang="bn-IN" sz="40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24" y="1724891"/>
            <a:ext cx="7158249" cy="2923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9652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7365" y="207884"/>
            <a:ext cx="896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bn-IN" sz="5400" b="1" dirty="0" smtClean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5400" b="1" dirty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bn-IN" sz="5400" b="1" dirty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5400" b="1" dirty="0" smtClean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19" y="5058315"/>
            <a:ext cx="10907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মুভি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কম্পিউটার,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লের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ছোট পর্দা থেকে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রাই এর কাজ।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0" y="1697182"/>
            <a:ext cx="4846509" cy="2720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12403" r="-807" b="487"/>
          <a:stretch/>
        </p:blipFill>
        <p:spPr>
          <a:xfrm>
            <a:off x="7252857" y="1814945"/>
            <a:ext cx="4537362" cy="2713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1114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354</Words>
  <Application>Microsoft Office PowerPoint</Application>
  <PresentationFormat>Widescreen</PresentationFormat>
  <Paragraphs>62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MServer</dc:creator>
  <cp:lastModifiedBy>MServer</cp:lastModifiedBy>
  <cp:revision>52</cp:revision>
  <dcterms:created xsi:type="dcterms:W3CDTF">2020-09-19T09:11:50Z</dcterms:created>
  <dcterms:modified xsi:type="dcterms:W3CDTF">2020-09-19T12:58:28Z</dcterms:modified>
</cp:coreProperties>
</file>