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8" r:id="rId3"/>
    <p:sldId id="260" r:id="rId4"/>
    <p:sldId id="259" r:id="rId5"/>
    <p:sldId id="271" r:id="rId6"/>
    <p:sldId id="280" r:id="rId7"/>
    <p:sldId id="266" r:id="rId8"/>
    <p:sldId id="261" r:id="rId9"/>
    <p:sldId id="257" r:id="rId10"/>
    <p:sldId id="267" r:id="rId11"/>
    <p:sldId id="282" r:id="rId12"/>
    <p:sldId id="273" r:id="rId13"/>
    <p:sldId id="272" r:id="rId14"/>
    <p:sldId id="281" r:id="rId15"/>
    <p:sldId id="274" r:id="rId16"/>
    <p:sldId id="268" r:id="rId17"/>
    <p:sldId id="275" r:id="rId18"/>
    <p:sldId id="276" r:id="rId19"/>
    <p:sldId id="277" r:id="rId20"/>
    <p:sldId id="278" r:id="rId21"/>
    <p:sldId id="279" r:id="rId22"/>
    <p:sldId id="284" r:id="rId23"/>
    <p:sldId id="262" r:id="rId24"/>
    <p:sldId id="270" r:id="rId25"/>
    <p:sldId id="264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9C5EF-537F-4F22-BEC3-8AB7C5781038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CAD86-3F78-43FE-B320-F6A9B78FA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2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95F14-EFAF-4E1F-BA99-228DBA29393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06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53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7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6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87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949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391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0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83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49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46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7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Relationship Id="rId9" Type="http://schemas.openxmlformats.org/officeDocument/2006/relationships/image" Target="../media/image3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5202" y="5105400"/>
            <a:ext cx="4034970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8679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0371" y="159656"/>
            <a:ext cx="65790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যে কারনে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AIDS/HIV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না--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8343" y="914400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হাঁচি , কাশি , কফ-থুথু ,  শ্বাস-প্রশ্বাস , এক সাথে বসবাস, থালাবাসন ব্যবহার , গোসলখানা বা শোচাগার ব্যবহার,কাপড়- চোপড় ব্যবহার,  খেলাধুলা, পড়াশুনা, হাত মেলানো বা কোলাকুলি করা, মশা কিংবা  পোকামাকরের কামড় এমনকি আক্রন্ত ব্যক্তির সেবা করলেও এই রোগ বিস্তার লাভ করে না।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457" y="3468945"/>
            <a:ext cx="86214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HIVভাইরাস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শরীরে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রক্তে,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বীর্যে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যোনিরসে, ও মায়ের দুধে এই চার জাতীয় তরল পদার্থে বাস করে।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চার জাতীয় তরল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পদার্থ মানব শরীরে আদান-প্রদানের মাধ্যমে এইচ আই ভি এক দেহ থেকে অন্য দেহে সংক্রামিত হয়।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404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67145"/>
            <a:ext cx="4876800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85309"/>
            <a:ext cx="5029200" cy="3076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61330" y="343621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dirty="0">
                <a:latin typeface="NikoshBAN" pitchFamily="2" charset="0"/>
                <a:cs typeface="NikoshBAN" pitchFamily="2" charset="0"/>
              </a:rPr>
              <a:t>১. 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আক্রান্ত ব্যক্তির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রক্ত, বীর্য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কোনো ব্যক্তির দেহে প্রবেশ করলে।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654" y="180292"/>
            <a:ext cx="33389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AIDS/HIV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যে ভাবে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বিস্তার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   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1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5800" y="621268"/>
            <a:ext cx="43591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আক্রান্ত ব্যক্তির ব্যবহৃত 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সুই,সিরিঞ্জ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ব্যবহার করলে।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52800"/>
            <a:ext cx="4343400" cy="3276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7171" y="4114800"/>
            <a:ext cx="41858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আক্রান্ত ব্যক্তির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প্রতিস্থাপন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058868" cy="270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49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3" y="131020"/>
            <a:ext cx="4572000" cy="6553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24400" y="990600"/>
            <a:ext cx="4267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৪. 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গর্ভকালীন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প্রসবকালীন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2197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5" y="152400"/>
            <a:ext cx="4575464" cy="653241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909" y="278266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সন্তানের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পানকালে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35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81000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50520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96334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---- 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41186"/>
            <a:ext cx="6629399" cy="26164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3766810"/>
            <a:ext cx="6629398" cy="2862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5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145" y="96982"/>
            <a:ext cx="4395787" cy="2819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3124200"/>
            <a:ext cx="4067175" cy="2657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24200"/>
            <a:ext cx="4419599" cy="26574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7624" y="5806786"/>
            <a:ext cx="9096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২৫ বছরের কম বয়সী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কিশোর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কিশোরী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/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যুবক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যুবতীদের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অনিয়ন্ত্রিত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মাদকের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97" y="152400"/>
            <a:ext cx="4074102" cy="281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9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171" y="3048000"/>
            <a:ext cx="4384962" cy="26669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1747"/>
            <a:ext cx="4378036" cy="2870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026" y="25400"/>
            <a:ext cx="4371107" cy="28618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67400" y="6306189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0"/>
            <a:ext cx="4378036" cy="27717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2400" y="5980791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অসচেতনতা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অশি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ক্ষা , অনৈতিকতা, দারিদ্র্য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17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943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১5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– ২৪ বছরের মেয়েরা ছেলেদের তুলনায় বেশী ঝুঁকিতে রয়েছে</a:t>
            </a:r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828835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2828835"/>
            <a:ext cx="327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মেয়েদের বিশেষ শারীরিক বৈশিষ্ট্য।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6161"/>
            <a:ext cx="5105399" cy="56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7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4" y="-3463"/>
            <a:ext cx="4530436" cy="29891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56" y="27709"/>
            <a:ext cx="4467225" cy="27224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2" y="2909125"/>
            <a:ext cx="4467225" cy="258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373" y="2895600"/>
            <a:ext cx="4398817" cy="25812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1564" y="5476875"/>
            <a:ext cx="8873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সমাজে মেয়েদের দুর্বল অবস্থান,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 . 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 রোগ সম্পর্কে জ্ঞ্যনের অভাব,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 .  সমাজে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নারীর নিগৃহীত হওয়া,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নৈতিক ও অনিরাপদ দৈহিক সম্পর্ক স্থাপনে মেয়েদের বাধাদানের ক্ষমতার </a:t>
            </a:r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অভাব। 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4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18" y="163860"/>
            <a:ext cx="8305800" cy="6694140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115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bn-BD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প্রদীপ কুমার দাস</a:t>
            </a:r>
          </a:p>
          <a:p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সিনিয়র শিক্ষক </a:t>
            </a:r>
          </a:p>
          <a:p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শরিষাদী উচ্চ বিদ্যালয়</a:t>
            </a:r>
          </a:p>
          <a:p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ফেনী সদর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ফেনী </a:t>
            </a:r>
          </a:p>
          <a:p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0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763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এইচআইভি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প্রতিরোধে করণীয়ঃ</a:t>
            </a:r>
            <a:endParaRPr lang="en-US" sz="4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১. ঝুঁকিপূর্ণ আচরণ পরিহার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২. আবেগ প্রশমন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৩. ঝুঁকিপূর্ণ প্রস্তাব প্রত্যাখ্যান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৪. ধর্মীয়ও সামাজিক অনুশাসন মেনে চলা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৫. রোগ সম্পর্কে গণসচেতনতা সৃষ্টি করেঃ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--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 ও প্রিন্ট মিডিয়া, বেনার,ফেস্টুন,পোস্টার,নাটক,সংগীত ও র‍্যালির আয়োজনের ব্যবস্থা করে।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71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2438399"/>
            <a:ext cx="2860046" cy="21019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2438399"/>
            <a:ext cx="2857500" cy="21019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650901"/>
            <a:ext cx="4343400" cy="20733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3" y="4650901"/>
            <a:ext cx="4297051" cy="20733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00" y="76201"/>
            <a:ext cx="28575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438400"/>
            <a:ext cx="2676525" cy="210196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6200"/>
            <a:ext cx="2619375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76200"/>
            <a:ext cx="286004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835" y="4495800"/>
            <a:ext cx="80772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AIDS  ও    HIV-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735" y="990600"/>
            <a:ext cx="8153400" cy="264687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 কাজ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76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4716"/>
            <a:ext cx="8534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                                         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8000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18557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কত সালে  সর্ব প্রথম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AIDS/HIV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শনাক্ত হয় ?  </a:t>
            </a:r>
          </a:p>
          <a:p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‘HIV’ 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শিশুদের এইডস হতে পারে – 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i. 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দুধ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পান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ii.  </a:t>
            </a:r>
            <a:r>
              <a:rPr lang="en-US" sz="32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শ্বাস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প্রশ্বাস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iii. 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করলে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i ও ii      খ.  ii  ও   iii</a:t>
            </a:r>
          </a:p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গ.  i ও   iii    ঘ.  i ,  ii  ও  iii  </a:t>
            </a:r>
            <a:endParaRPr lang="bn-BD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15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4571"/>
            <a:ext cx="4800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9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90800"/>
            <a:ext cx="8686800" cy="25853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HIV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ছড়ায়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এবংছড়ায়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5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60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9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5681" y="3306548"/>
            <a:ext cx="6781800" cy="343170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0"/>
            <a:ext cx="4495799" cy="33065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81" y="-34636"/>
            <a:ext cx="4528912" cy="330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60829"/>
            <a:ext cx="6553199" cy="186204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71800"/>
            <a:ext cx="8763000" cy="27392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- নবম/দশম 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শিক্ষা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স্বাস্থ্য</a:t>
            </a:r>
            <a:r>
              <a:rPr lang="en-US" sz="4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sz="400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সময়   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-  </a:t>
            </a:r>
            <a:r>
              <a:rPr lang="en-US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০  মিনিট</a:t>
            </a:r>
          </a:p>
          <a:p>
            <a:r>
              <a:rPr lang="bn-BD" sz="4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bn-BD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-  </a:t>
            </a:r>
            <a:r>
              <a:rPr lang="en-US" sz="36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14/03/17ইং </a:t>
            </a:r>
            <a:r>
              <a:rPr lang="bn-BD" sz="48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tx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839200" cy="651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59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763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3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93561" y="194520"/>
            <a:ext cx="7010401" cy="3566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1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0132" y="166811"/>
            <a:ext cx="4697261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115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551793"/>
            <a:ext cx="67817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এইচআইভি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HIV/AIDS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62400"/>
            <a:ext cx="6248400" cy="240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6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839200" cy="518603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dirty="0" smtClean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চড়ায়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Tx/>
              <a:buAutoNum type="arabicPeriod"/>
            </a:pP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রোগের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লক্ষণ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marL="742950" indent="-742950">
              <a:buAutoNum type="arabicPeriod"/>
            </a:pPr>
            <a:endParaRPr lang="bn-BD" sz="4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59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1" y="0"/>
            <a:ext cx="8908473" cy="10987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এইচআইভি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এইডস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কি? 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ঘাতক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ব্যাধিতে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এইডস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বর্তমান বিশ্বের একটি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ঘাতক ব্যাধি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হচ্ছে এইডস । 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পরিনতি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HIV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 ‘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AIDS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সংক্রামিত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৫-১০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AIDS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‘Acquired 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Immune 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Deficiency 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Syndrome’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ভাইরাসজনিত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ভাইরাসটির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‘HIV’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হলঃ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Human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Immune deficiency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Virus</a:t>
            </a:r>
            <a:r>
              <a:rPr lang="bn-BD" sz="2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ভাইরাস মানব দেহে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নির্দিষ্ট কয়েকটি উপায়ে প্রবেশ করে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রক্তের শ্বেতকনিকা নষ্ট করে  রোগ প্রতিরোধ ক্ষমতা ধ্বংস করে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 এর কার্যকর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প্রতিষেধেক তৈরি হয়নি বলে একে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ঘাতক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ব্যাধি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বলে। 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4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73" y="76200"/>
            <a:ext cx="8763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AIDS/HIV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নির্দিষ্ট কোন লক্ষণ নেই ।                             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তবে--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১. শরীরের ওজন দ্রুত হ্রাস পায়।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অজানা কারনে দুই মাসের বেশী সময় জ্বর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৩. দীর্ঘদিন ধরে শুকনা কাশি থাকে।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দুই মাসের বেশী সময়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ধরে পাতালা পায়খানা থাকা।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৫. শরীরে বিভিন্ন অঙ্গে ছত্রাকজনিত সংক্রমণ দেখা দেওয়া।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৬. লসিকা গ্রন্থি ফুলে যাওয়া।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৭.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গলায়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চর্ম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0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663</Words>
  <Application>Microsoft Office PowerPoint</Application>
  <PresentationFormat>On-screen Show (4:3)</PresentationFormat>
  <Paragraphs>82</Paragraphs>
  <Slides>25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ck ck</dc:creator>
  <cp:lastModifiedBy>ck ck</cp:lastModifiedBy>
  <cp:revision>152</cp:revision>
  <dcterms:created xsi:type="dcterms:W3CDTF">2006-08-16T00:00:00Z</dcterms:created>
  <dcterms:modified xsi:type="dcterms:W3CDTF">2018-05-02T05:23:45Z</dcterms:modified>
</cp:coreProperties>
</file>