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15" r:id="rId3"/>
    <p:sldId id="314" r:id="rId4"/>
    <p:sldId id="294" r:id="rId5"/>
    <p:sldId id="277" r:id="rId6"/>
    <p:sldId id="278" r:id="rId7"/>
    <p:sldId id="288" r:id="rId8"/>
    <p:sldId id="263" r:id="rId9"/>
    <p:sldId id="264" r:id="rId10"/>
    <p:sldId id="279" r:id="rId11"/>
    <p:sldId id="280" r:id="rId12"/>
    <p:sldId id="281" r:id="rId13"/>
    <p:sldId id="282" r:id="rId14"/>
    <p:sldId id="283" r:id="rId15"/>
    <p:sldId id="285" r:id="rId16"/>
    <p:sldId id="284" r:id="rId17"/>
    <p:sldId id="286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DFDB-0730-4374-8929-2D3EA61D9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78731-55CC-412D-9D76-732BFE989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C00C-9A7A-469C-AE86-3A533CF8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F869-DC01-491A-8B9A-7A34477E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F7F89-A2E7-425B-9BC2-81D58C98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61A3-3B69-4C6E-AA13-52E10113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6A52A-31EE-40BF-8986-E2CCEB775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F7764-CCE7-4D5D-8558-C8AF3D3A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3466-7F33-4F9B-B861-FA048DE9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7713C-40DD-4FAB-AEA3-74DC1246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2AEEC-3D6D-44EF-902D-7DD39CD64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8AD89-23FB-4208-9F31-A33A7E5E7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E7FE-9DAD-4DE6-81E2-4171BC79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F846D-4A54-4A7D-A7C2-4003111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8E141-2F94-4F19-AC60-60D74393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6ABF-A973-4B4F-9F42-9850935E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3278-7825-4285-81EF-7D9EC6A46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9585-C4F8-4F82-8260-D417AF3C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8B7A9-9396-4C9A-A245-3ED1CBB8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00C44-0F33-4A71-8E35-B0ADF52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0655-45EE-4365-BB48-173B3E91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BCC2D-FE01-4C04-8422-897CD9B8A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62AF4-B5A9-4833-B83B-35D0871A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598E-EC7B-47B2-9C7E-810F7D4B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B4CF5-B634-4DAC-801F-C919BD61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A858-FD0E-4497-94CB-1B29188B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15F-E68B-4091-A681-FFCA12BDE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3F599-F4D7-4CB8-A2AB-8193B3CB8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59CCA-9A8F-4025-8FBF-70FF7F6F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D86C1-9A8E-4FEF-85AF-E463BDB2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F86FF-428A-438F-803A-B218BF3D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68DC-A774-405C-8F8F-688A37F3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FBCBA-7222-42D4-9B9A-5AB6BF9A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AB90D-4D81-4451-8405-898237B3A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403-AD21-4A32-9B87-4E22FC91D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F27A1-9CED-47AB-BD23-6DCD0F9BC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48245-3BEB-4AE7-8CA3-34F3A38E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A7414-17FA-4F9D-8A47-AF2DA7BE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F03B4-A679-4031-909E-B493110B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EDB9-940E-48FF-A607-6E4107E9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37FDB-F55E-4857-819D-185EB386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46A35-D0C5-466E-B6CA-13D46D74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61F4-8623-4B52-A65D-9132ACE4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1E907-B4F1-4AE9-9DA1-2ECCA81B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6C4F0-5F3F-4367-AE58-BBEE5E0E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E45C-6C2E-4A6F-AA8B-7949B7E7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10B9-C272-4824-9E10-1ED5B4B5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1D2EF-31FC-4D7F-8325-62FF213E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1B8CF-C732-4F46-90AE-420EE2F2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E73AC-1C89-4BCA-BAD5-E58E7971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02B20-D78F-4FB2-923E-6941C7A0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1219B-A11D-40A8-B233-0810CE0C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90FE-3522-4534-95B7-0B63E6F3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B1D86-34C0-409E-9EF7-4EF57E195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76657-16A4-4B52-A4BC-DB87099DC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48E9B-3948-4892-8D92-368C66C1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BA8BB-0B40-453E-A345-B1DD6B96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79B86-4165-4274-BEBF-E949A301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1A2D1-B274-49D6-BC4D-94A08DE7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B9213-AAF3-4335-B111-B40E7F87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477B-31D2-4CE7-8C8D-CA0A7A79F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498E-FB63-40B5-8551-E381DB14EE2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72CF3-D172-4154-92A3-809B64790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8C709-1B45-4FC4-B81E-4DA95341A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DB6F-BE17-4844-B5BE-0A4BFC38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A5CE9-08C2-48E6-B7CB-BF769E25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06" y="2646644"/>
            <a:ext cx="10507188" cy="4005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3A25D-A271-445D-BBEE-366C8B381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200" y="877298"/>
            <a:ext cx="4437599" cy="11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239" y="448493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যোগাযোগের পরবর্তী ধাপ...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9" y="1570128"/>
            <a:ext cx="7734392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86" y="1570128"/>
            <a:ext cx="32385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83" y="6008930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১৮৩২ সালে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ব্যারন শিলিং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 যন্ত্র আবিষ্কার করেন।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239" y="448493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যোগাযোগের পরবর্তী ধাপ...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0" y="2137955"/>
            <a:ext cx="550545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1" y="1798792"/>
            <a:ext cx="5113564" cy="4393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83" y="6008930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১৮৩৭ সালে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 মোর্স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তারের মধ্য দিয়ে সংকেত পাঠাতে সফল হন।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239" y="448493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যোগাযোগের পরবর্তী ধাপ...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1319940"/>
            <a:ext cx="7159385" cy="4521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08" y="1319940"/>
            <a:ext cx="3489961" cy="4482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81883" y="6008930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১৮৭৬ সালে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 গ্রাহাম বেল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আবিষ্কার করেন।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5" y="647244"/>
            <a:ext cx="3088803" cy="2075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92" y="195943"/>
            <a:ext cx="2926142" cy="2527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87" y="3769116"/>
            <a:ext cx="3575314" cy="255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08" y="1713411"/>
            <a:ext cx="3333206" cy="3333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9" y="4228669"/>
            <a:ext cx="3777179" cy="2118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880" y="2781944"/>
            <a:ext cx="184938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5950" y="6396335"/>
            <a:ext cx="157506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4977" y="5057288"/>
            <a:ext cx="157506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6029" y="2781943"/>
            <a:ext cx="157506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6029" y="6347574"/>
            <a:ext cx="157506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ECADF-1D2C-4212-90DE-DB3E75C95EEE}"/>
              </a:ext>
            </a:extLst>
          </p:cNvPr>
          <p:cNvSpPr txBox="1"/>
          <p:nvPr/>
        </p:nvSpPr>
        <p:spPr>
          <a:xfrm>
            <a:off x="3605308" y="132617"/>
            <a:ext cx="49813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যোগাযোগের আধুনিক মাধ্যম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239" y="448493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প্রযুক্তির বিকাশ...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1433511"/>
            <a:ext cx="4491062" cy="3732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3" y="1433512"/>
            <a:ext cx="6521087" cy="3732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1473" y="5295836"/>
            <a:ext cx="4828909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গুহায় আঁকা চিত্র,  লিথোগ্রাফ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7" y="1483314"/>
            <a:ext cx="6159954" cy="3626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1687252"/>
            <a:ext cx="3918858" cy="3218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1473" y="5295836"/>
            <a:ext cx="4828909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লিখন পদ্ধতির আবিষ্কার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5E682-5749-466E-B323-373910E037D8}"/>
              </a:ext>
            </a:extLst>
          </p:cNvPr>
          <p:cNvSpPr txBox="1"/>
          <p:nvPr/>
        </p:nvSpPr>
        <p:spPr>
          <a:xfrm>
            <a:off x="586239" y="448493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যোগাযোগের পরবর্তী ধাপ...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37" y="1258957"/>
            <a:ext cx="4600208" cy="5024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3" y="1823607"/>
            <a:ext cx="6430757" cy="3721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3926" y="5821569"/>
            <a:ext cx="4828909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ছাপাখানা আবিষ্কার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6983" y="5821568"/>
            <a:ext cx="2739109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6A043-6561-4BF0-9DC6-9D3D801B5078}"/>
              </a:ext>
            </a:extLst>
          </p:cNvPr>
          <p:cNvSpPr txBox="1"/>
          <p:nvPr/>
        </p:nvSpPr>
        <p:spPr>
          <a:xfrm>
            <a:off x="586239" y="448493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যোগাযোগের পরবর্তী ধাপ...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626640" y="2867880"/>
            <a:ext cx="3002740" cy="12801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সংরক্ষণ প্রযুক্তি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AB2420-EDC7-497B-B34C-49F3F0E03E72}"/>
              </a:ext>
            </a:extLst>
          </p:cNvPr>
          <p:cNvGrpSpPr/>
          <p:nvPr/>
        </p:nvGrpSpPr>
        <p:grpSpPr>
          <a:xfrm>
            <a:off x="5494815" y="607124"/>
            <a:ext cx="1180095" cy="1630327"/>
            <a:chOff x="5494815" y="607124"/>
            <a:chExt cx="1180095" cy="1630327"/>
          </a:xfrm>
        </p:grpSpPr>
        <p:grpSp>
          <p:nvGrpSpPr>
            <p:cNvPr id="2" name="Group 1"/>
            <p:cNvGrpSpPr/>
            <p:nvPr/>
          </p:nvGrpSpPr>
          <p:grpSpPr>
            <a:xfrm>
              <a:off x="5517089" y="607124"/>
              <a:ext cx="1157821" cy="1157821"/>
              <a:chOff x="3383489" y="58276"/>
              <a:chExt cx="1157821" cy="115782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3383489" y="58276"/>
                <a:ext cx="1157821" cy="115782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 txBox="1"/>
              <p:nvPr/>
            </p:nvSpPr>
            <p:spPr>
              <a:xfrm>
                <a:off x="3440009" y="114796"/>
                <a:ext cx="1044781" cy="1044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CBA891-2F58-44F7-B5D6-318CA1671381}"/>
                </a:ext>
              </a:extLst>
            </p:cNvPr>
            <p:cNvSpPr txBox="1"/>
            <p:nvPr/>
          </p:nvSpPr>
          <p:spPr>
            <a:xfrm>
              <a:off x="5494815" y="1775786"/>
              <a:ext cx="11578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পেনড্রাইভ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028CF8-C0FE-4F5D-84F0-0133AB4EF13D}"/>
              </a:ext>
            </a:extLst>
          </p:cNvPr>
          <p:cNvGrpSpPr/>
          <p:nvPr/>
        </p:nvGrpSpPr>
        <p:grpSpPr>
          <a:xfrm>
            <a:off x="7457100" y="1242395"/>
            <a:ext cx="1392522" cy="1625485"/>
            <a:chOff x="7457100" y="1242395"/>
            <a:chExt cx="1392522" cy="1625485"/>
          </a:xfrm>
        </p:grpSpPr>
        <p:grpSp>
          <p:nvGrpSpPr>
            <p:cNvPr id="3" name="Group 2"/>
            <p:cNvGrpSpPr/>
            <p:nvPr/>
          </p:nvGrpSpPr>
          <p:grpSpPr>
            <a:xfrm>
              <a:off x="7530880" y="1242395"/>
              <a:ext cx="1157821" cy="1157821"/>
              <a:chOff x="5228464" y="946770"/>
              <a:chExt cx="1157821" cy="115782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5228464" y="946770"/>
                <a:ext cx="1157821" cy="115782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6"/>
              <p:cNvSpPr txBox="1"/>
              <p:nvPr/>
            </p:nvSpPr>
            <p:spPr>
              <a:xfrm>
                <a:off x="5284984" y="1003290"/>
                <a:ext cx="1044781" cy="1044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968541-0DF7-4585-9871-099C7A351F8D}"/>
                </a:ext>
              </a:extLst>
            </p:cNvPr>
            <p:cNvSpPr txBox="1"/>
            <p:nvPr/>
          </p:nvSpPr>
          <p:spPr>
            <a:xfrm>
              <a:off x="7457100" y="2406215"/>
              <a:ext cx="1392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সিডি/ডিভিডি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61BBF6-BA71-42EE-A760-A80ECC10BDEE}"/>
              </a:ext>
            </a:extLst>
          </p:cNvPr>
          <p:cNvGrpSpPr/>
          <p:nvPr/>
        </p:nvGrpSpPr>
        <p:grpSpPr>
          <a:xfrm>
            <a:off x="8450786" y="3295098"/>
            <a:ext cx="1268926" cy="1585039"/>
            <a:chOff x="8450786" y="3295098"/>
            <a:chExt cx="1268926" cy="1585039"/>
          </a:xfrm>
        </p:grpSpPr>
        <p:grpSp>
          <p:nvGrpSpPr>
            <p:cNvPr id="4" name="Group 3"/>
            <p:cNvGrpSpPr/>
            <p:nvPr/>
          </p:nvGrpSpPr>
          <p:grpSpPr>
            <a:xfrm>
              <a:off x="8492981" y="3295098"/>
              <a:ext cx="1157821" cy="1157821"/>
              <a:chOff x="5684136" y="2943196"/>
              <a:chExt cx="1157821" cy="115782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7" name="Rounded Rectangle 16"/>
              <p:cNvSpPr/>
              <p:nvPr/>
            </p:nvSpPr>
            <p:spPr>
              <a:xfrm>
                <a:off x="5684136" y="2943196"/>
                <a:ext cx="1157821" cy="11578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8"/>
              <p:cNvSpPr txBox="1"/>
              <p:nvPr/>
            </p:nvSpPr>
            <p:spPr>
              <a:xfrm>
                <a:off x="5740656" y="2999716"/>
                <a:ext cx="1044781" cy="1044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91DE7A-1EA7-4F2F-915A-07F79F2E7DC9}"/>
                </a:ext>
              </a:extLst>
            </p:cNvPr>
            <p:cNvSpPr txBox="1"/>
            <p:nvPr/>
          </p:nvSpPr>
          <p:spPr>
            <a:xfrm>
              <a:off x="8450786" y="4418472"/>
              <a:ext cx="12689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মেমরি কার্ড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261F37-499C-459A-A445-92DC69338DA0}"/>
              </a:ext>
            </a:extLst>
          </p:cNvPr>
          <p:cNvGrpSpPr/>
          <p:nvPr/>
        </p:nvGrpSpPr>
        <p:grpSpPr>
          <a:xfrm>
            <a:off x="6849145" y="5093054"/>
            <a:ext cx="1627523" cy="1619486"/>
            <a:chOff x="6849145" y="5093054"/>
            <a:chExt cx="1627523" cy="1619486"/>
          </a:xfrm>
        </p:grpSpPr>
        <p:grpSp>
          <p:nvGrpSpPr>
            <p:cNvPr id="5" name="Group 4"/>
            <p:cNvGrpSpPr/>
            <p:nvPr/>
          </p:nvGrpSpPr>
          <p:grpSpPr>
            <a:xfrm>
              <a:off x="7131819" y="5093054"/>
              <a:ext cx="1157821" cy="1157821"/>
              <a:chOff x="4407373" y="4544206"/>
              <a:chExt cx="1157821" cy="115782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4407373" y="4544206"/>
                <a:ext cx="1157821" cy="115782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10"/>
              <p:cNvSpPr txBox="1"/>
              <p:nvPr/>
            </p:nvSpPr>
            <p:spPr>
              <a:xfrm>
                <a:off x="4463893" y="4600726"/>
                <a:ext cx="1044781" cy="1044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750F34-39E2-4E86-87FC-E5AB7F759CCA}"/>
                </a:ext>
              </a:extLst>
            </p:cNvPr>
            <p:cNvSpPr txBox="1"/>
            <p:nvPr/>
          </p:nvSpPr>
          <p:spPr>
            <a:xfrm>
              <a:off x="6849145" y="6250875"/>
              <a:ext cx="16275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ফোন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C6B608-CE45-4714-8497-5E3273D6C4CD}"/>
              </a:ext>
            </a:extLst>
          </p:cNvPr>
          <p:cNvGrpSpPr/>
          <p:nvPr/>
        </p:nvGrpSpPr>
        <p:grpSpPr>
          <a:xfrm>
            <a:off x="4347299" y="5177462"/>
            <a:ext cx="1627523" cy="1680538"/>
            <a:chOff x="4347299" y="5177462"/>
            <a:chExt cx="1627523" cy="1680538"/>
          </a:xfrm>
        </p:grpSpPr>
        <p:grpSp>
          <p:nvGrpSpPr>
            <p:cNvPr id="6" name="Group 5"/>
            <p:cNvGrpSpPr/>
            <p:nvPr/>
          </p:nvGrpSpPr>
          <p:grpSpPr>
            <a:xfrm>
              <a:off x="4493205" y="5177462"/>
              <a:ext cx="1415226" cy="1251473"/>
              <a:chOff x="2359605" y="4544206"/>
              <a:chExt cx="1157821" cy="115782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2359605" y="4544206"/>
                <a:ext cx="1157821" cy="115782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12"/>
              <p:cNvSpPr txBox="1"/>
              <p:nvPr/>
            </p:nvSpPr>
            <p:spPr>
              <a:xfrm>
                <a:off x="2416125" y="4600726"/>
                <a:ext cx="1044781" cy="1044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967C3B-3FC7-42A0-B25E-29C43CB9CABC}"/>
                </a:ext>
              </a:extLst>
            </p:cNvPr>
            <p:cNvSpPr txBox="1"/>
            <p:nvPr/>
          </p:nvSpPr>
          <p:spPr>
            <a:xfrm>
              <a:off x="4347299" y="6396335"/>
              <a:ext cx="16275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C1DD38-800B-4649-9124-E5666622AAF5}"/>
              </a:ext>
            </a:extLst>
          </p:cNvPr>
          <p:cNvGrpSpPr/>
          <p:nvPr/>
        </p:nvGrpSpPr>
        <p:grpSpPr>
          <a:xfrm>
            <a:off x="2299837" y="3492044"/>
            <a:ext cx="1627523" cy="1636550"/>
            <a:chOff x="2299837" y="3492044"/>
            <a:chExt cx="1627523" cy="1636550"/>
          </a:xfrm>
        </p:grpSpPr>
        <p:grpSp>
          <p:nvGrpSpPr>
            <p:cNvPr id="7" name="Group 6"/>
            <p:cNvGrpSpPr/>
            <p:nvPr/>
          </p:nvGrpSpPr>
          <p:grpSpPr>
            <a:xfrm>
              <a:off x="2583395" y="3492044"/>
              <a:ext cx="1157821" cy="1157821"/>
              <a:chOff x="1082842" y="2943196"/>
              <a:chExt cx="1157821" cy="115782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1082842" y="2943196"/>
                <a:ext cx="1157821" cy="115782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14"/>
              <p:cNvSpPr txBox="1"/>
              <p:nvPr/>
            </p:nvSpPr>
            <p:spPr>
              <a:xfrm>
                <a:off x="1139362" y="2999716"/>
                <a:ext cx="1044781" cy="1044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E9847F-AE80-4C92-900C-EC7B74AB469D}"/>
                </a:ext>
              </a:extLst>
            </p:cNvPr>
            <p:cNvSpPr txBox="1"/>
            <p:nvPr/>
          </p:nvSpPr>
          <p:spPr>
            <a:xfrm>
              <a:off x="2299837" y="4666929"/>
              <a:ext cx="16275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ভার্চুয়াল ড্রাইভ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6181CE-8E03-4910-ABE9-F81FC725D618}"/>
              </a:ext>
            </a:extLst>
          </p:cNvPr>
          <p:cNvGrpSpPr/>
          <p:nvPr/>
        </p:nvGrpSpPr>
        <p:grpSpPr>
          <a:xfrm>
            <a:off x="3167857" y="1340870"/>
            <a:ext cx="1627522" cy="1554730"/>
            <a:chOff x="3167857" y="1340870"/>
            <a:chExt cx="1627522" cy="1554730"/>
          </a:xfrm>
        </p:grpSpPr>
        <p:grpSp>
          <p:nvGrpSpPr>
            <p:cNvPr id="8" name="Group 7"/>
            <p:cNvGrpSpPr/>
            <p:nvPr/>
          </p:nvGrpSpPr>
          <p:grpSpPr>
            <a:xfrm>
              <a:off x="3432958" y="1340870"/>
              <a:ext cx="1157821" cy="1157821"/>
              <a:chOff x="1538514" y="946770"/>
              <a:chExt cx="1157821" cy="115782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1538514" y="946770"/>
                <a:ext cx="1157821" cy="1157821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ed Rectangle 16"/>
              <p:cNvSpPr txBox="1"/>
              <p:nvPr/>
            </p:nvSpPr>
            <p:spPr>
              <a:xfrm>
                <a:off x="1595034" y="1003290"/>
                <a:ext cx="1044781" cy="1044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2DAED0-3B81-4FFD-B7BB-A8FC1763D036}"/>
                </a:ext>
              </a:extLst>
            </p:cNvPr>
            <p:cNvSpPr txBox="1"/>
            <p:nvPr/>
          </p:nvSpPr>
          <p:spPr>
            <a:xfrm>
              <a:off x="3167857" y="2433935"/>
              <a:ext cx="1627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 ডিস্ক ড্রাইভ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9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A886FA-2850-47C0-A31C-45D6437FB7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30F8A-CA35-43B1-B000-E9B831F76223}"/>
              </a:ext>
            </a:extLst>
          </p:cNvPr>
          <p:cNvSpPr txBox="1"/>
          <p:nvPr/>
        </p:nvSpPr>
        <p:spPr>
          <a:xfrm>
            <a:off x="484601" y="1126463"/>
            <a:ext cx="58035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যোগাযোগ প্রযুক্তির ০৩ টি উদাহরণ দাও।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1C6C8-C829-47E0-9BDE-182D58FFA40E}"/>
              </a:ext>
            </a:extLst>
          </p:cNvPr>
          <p:cNvSpPr txBox="1"/>
          <p:nvPr/>
        </p:nvSpPr>
        <p:spPr>
          <a:xfrm>
            <a:off x="484601" y="2022084"/>
            <a:ext cx="5803557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তথ্য সংরক্ষণ প্রযুক্তির ০৩ টি উদাহরণ দাও।</a:t>
            </a:r>
            <a:endParaRPr lang="en-US" sz="3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C61DE-8CFA-44D4-9428-707BC30A40FC}"/>
              </a:ext>
            </a:extLst>
          </p:cNvPr>
          <p:cNvSpPr txBox="1"/>
          <p:nvPr/>
        </p:nvSpPr>
        <p:spPr>
          <a:xfrm>
            <a:off x="1027941" y="283277"/>
            <a:ext cx="37030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F4D20-58B6-42CE-ABF4-3978725836C1}"/>
              </a:ext>
            </a:extLst>
          </p:cNvPr>
          <p:cNvSpPr txBox="1"/>
          <p:nvPr/>
        </p:nvSpPr>
        <p:spPr>
          <a:xfrm>
            <a:off x="491226" y="2895626"/>
            <a:ext cx="5803557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কীভাবে যোগাযোগ প্রযুক্তির উন্নয়ন হয়েছে?</a:t>
            </a:r>
            <a:endParaRPr lang="en-US" sz="3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A52CE-E790-4FFE-A9DD-124E408FCE1C}"/>
              </a:ext>
            </a:extLst>
          </p:cNvPr>
          <p:cNvSpPr txBox="1"/>
          <p:nvPr/>
        </p:nvSpPr>
        <p:spPr>
          <a:xfrm>
            <a:off x="491226" y="3950273"/>
            <a:ext cx="58035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কীভাবে তথ্য সংরক্ষণ প্রযুক্তির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হয়েছে?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35894-FF74-4263-8237-287F8018A7C8}"/>
              </a:ext>
            </a:extLst>
          </p:cNvPr>
          <p:cNvSpPr txBox="1"/>
          <p:nvPr/>
        </p:nvSpPr>
        <p:spPr>
          <a:xfrm>
            <a:off x="6401701" y="1119839"/>
            <a:ext cx="5671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মোবাইল ফোন, খ) ইন্টারনেট, গ) কম্পিউটার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53DD1-CD43-4958-945E-365504A9B3AD}"/>
              </a:ext>
            </a:extLst>
          </p:cNvPr>
          <p:cNvSpPr txBox="1"/>
          <p:nvPr/>
        </p:nvSpPr>
        <p:spPr>
          <a:xfrm>
            <a:off x="6401703" y="2028712"/>
            <a:ext cx="56710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বই, খ) মেমোরি কার্ড, গ) সিডি/ডিভিডি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98F17-A3CA-4734-802E-536F1E8D29A4}"/>
              </a:ext>
            </a:extLst>
          </p:cNvPr>
          <p:cNvSpPr txBox="1"/>
          <p:nvPr/>
        </p:nvSpPr>
        <p:spPr>
          <a:xfrm>
            <a:off x="6395077" y="2902254"/>
            <a:ext cx="567765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ধোঁয়ার সংকেত, টেলিগ্রাফ, টেলিফোন, রেডিও, টিভি, কম্পিউটার, মোবাইল ফোন, ইন্টারনেট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DC2B4-7202-4011-AB27-A1BF3A57A6C7}"/>
              </a:ext>
            </a:extLst>
          </p:cNvPr>
          <p:cNvSpPr txBox="1"/>
          <p:nvPr/>
        </p:nvSpPr>
        <p:spPr>
          <a:xfrm>
            <a:off x="6395077" y="3930397"/>
            <a:ext cx="567765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 চিত্র, কাগজ, বই, ক্যামেরা, ভিডিও, মেমোরি কার্ড, সিডি/ডিভিডি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92CDB-9CFF-4316-A263-36D9C212594F}"/>
              </a:ext>
            </a:extLst>
          </p:cNvPr>
          <p:cNvSpPr txBox="1"/>
          <p:nvPr/>
        </p:nvSpPr>
        <p:spPr>
          <a:xfrm>
            <a:off x="471349" y="4911056"/>
            <a:ext cx="58035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কে টেলিফোন যন্ত্র আবিষ্কার করেন?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FCB67-BDD5-47EE-8A59-A06F5BAFFA32}"/>
              </a:ext>
            </a:extLst>
          </p:cNvPr>
          <p:cNvSpPr txBox="1"/>
          <p:nvPr/>
        </p:nvSpPr>
        <p:spPr>
          <a:xfrm>
            <a:off x="6388451" y="4904432"/>
            <a:ext cx="568427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 গ্রাহাম বেল, ১৮৭৬ সালে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5FFF0-0DE4-4C0D-8D36-C821DFC25895}"/>
              </a:ext>
            </a:extLst>
          </p:cNvPr>
          <p:cNvSpPr txBox="1"/>
          <p:nvPr/>
        </p:nvSpPr>
        <p:spPr>
          <a:xfrm>
            <a:off x="464722" y="5779071"/>
            <a:ext cx="580355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কে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তারের মধ্য দিয়ে সংকেত পাঠাতে সফল হন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A73DCE-A2BE-48EC-B2F6-1E3F312139E7}"/>
              </a:ext>
            </a:extLst>
          </p:cNvPr>
          <p:cNvSpPr txBox="1"/>
          <p:nvPr/>
        </p:nvSpPr>
        <p:spPr>
          <a:xfrm>
            <a:off x="6355323" y="5785699"/>
            <a:ext cx="57174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 মোর্স, ১৮৩৭ সালে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BFDCE2-006E-4434-A2C8-782F9DBC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" y="1091185"/>
            <a:ext cx="12119943" cy="54945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54B65-2E1E-4309-86FB-15DB1A07A1C9}"/>
              </a:ext>
            </a:extLst>
          </p:cNvPr>
          <p:cNvSpPr txBox="1"/>
          <p:nvPr/>
        </p:nvSpPr>
        <p:spPr>
          <a:xfrm>
            <a:off x="3330770" y="429465"/>
            <a:ext cx="533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52847" y="1602378"/>
            <a:ext cx="5045635" cy="46465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2848" y="426722"/>
            <a:ext cx="11212283" cy="1175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62020" y="1602378"/>
            <a:ext cx="5003110" cy="4646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পাঠ-০২</a:t>
            </a:r>
            <a:endParaRPr lang="bn-BD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উন্নয়ন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 descr="C:\Users\MRK\Desktop\Kamrul 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08" y="1698177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39" y="1686954"/>
            <a:ext cx="1803072" cy="230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801185"/>
            <a:ext cx="110119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03498" y="1779451"/>
            <a:ext cx="11142617" cy="1685109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১১.১.১ তথ্য ও যোগাযোগ প্রযুক্তির পর্যায়ক্রমিক বিকাশ ব্যাখ্যা করতে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8" y="1604768"/>
            <a:ext cx="4952640" cy="32565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1606593"/>
            <a:ext cx="5974320" cy="32546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1703" y="5080447"/>
            <a:ext cx="11011988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বিকাশ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48627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লক্ষ্য করি ও পার্থক্য নিরূপণ করি...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869" y="6038288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Light" panose="02000000000000000000" pitchFamily="2" charset="0"/>
                <a:cs typeface="NikoshLight" panose="02000000000000000000" pitchFamily="2" charset="0"/>
              </a:rPr>
              <a:t>পাঠের শিরোনাম দ্রুত খাতায় লিখে নিই...</a:t>
            </a:r>
            <a:endParaRPr lang="en-US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70410" y="6056811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কীভাবে উন্নত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8" y="804060"/>
            <a:ext cx="2600733" cy="16077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16" y="804060"/>
            <a:ext cx="2446683" cy="16442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7" y="3016037"/>
            <a:ext cx="2600733" cy="14886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26" y="2643240"/>
            <a:ext cx="1892594" cy="18925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09" y="2560488"/>
            <a:ext cx="2229840" cy="19257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34" y="797999"/>
            <a:ext cx="2344783" cy="1650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83" y="614711"/>
            <a:ext cx="2556413" cy="18268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73" y="2827906"/>
            <a:ext cx="2184116" cy="16757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39316" y="2458574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9394" y="2458574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9020" y="2309200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02930" y="2317886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9316" y="4561948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গুহাচিত্র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0217" y="4561948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46246" y="4535834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20071" y="4551213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>
            <a:off x="2527301" y="2421665"/>
            <a:ext cx="1251992" cy="3942986"/>
          </a:xfrm>
          <a:prstGeom prst="down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/>
          <p:cNvSpPr/>
          <p:nvPr/>
        </p:nvSpPr>
        <p:spPr>
          <a:xfrm>
            <a:off x="659674" y="1546458"/>
            <a:ext cx="4860077" cy="888267"/>
          </a:xfrm>
          <a:prstGeom prst="round2Same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659674" y="2539230"/>
            <a:ext cx="4860077" cy="67927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Diagonal Corner Rectangle 25"/>
          <p:cNvSpPr/>
          <p:nvPr/>
        </p:nvSpPr>
        <p:spPr>
          <a:xfrm>
            <a:off x="659673" y="3323001"/>
            <a:ext cx="4860077" cy="67927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/>
        </p:nvSpPr>
        <p:spPr>
          <a:xfrm>
            <a:off x="659673" y="4106772"/>
            <a:ext cx="4860077" cy="6792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 Diagonal Corner Rectangle 27"/>
          <p:cNvSpPr/>
          <p:nvPr/>
        </p:nvSpPr>
        <p:spPr>
          <a:xfrm>
            <a:off x="659673" y="4918936"/>
            <a:ext cx="4860077" cy="679270"/>
          </a:xfrm>
          <a:prstGeom prst="round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8581110" y="2416304"/>
            <a:ext cx="1251992" cy="3942986"/>
          </a:xfrm>
          <a:prstGeom prst="down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Same Side Corner Rectangle 29"/>
          <p:cNvSpPr/>
          <p:nvPr/>
        </p:nvSpPr>
        <p:spPr>
          <a:xfrm>
            <a:off x="6713483" y="1541097"/>
            <a:ext cx="4860077" cy="888267"/>
          </a:xfrm>
          <a:prstGeom prst="round2Same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প্রযুক্তি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 Diagonal Corner Rectangle 30"/>
          <p:cNvSpPr/>
          <p:nvPr/>
        </p:nvSpPr>
        <p:spPr>
          <a:xfrm>
            <a:off x="6713483" y="2533869"/>
            <a:ext cx="4860077" cy="67927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Diagonal Corner Rectangle 31"/>
          <p:cNvSpPr/>
          <p:nvPr/>
        </p:nvSpPr>
        <p:spPr>
          <a:xfrm>
            <a:off x="6713482" y="3317640"/>
            <a:ext cx="4860077" cy="67927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 Diagonal Corner Rectangle 32"/>
          <p:cNvSpPr/>
          <p:nvPr/>
        </p:nvSpPr>
        <p:spPr>
          <a:xfrm>
            <a:off x="6713482" y="4101411"/>
            <a:ext cx="4860077" cy="6792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 Diagonal Corner Rectangle 33"/>
          <p:cNvSpPr/>
          <p:nvPr/>
        </p:nvSpPr>
        <p:spPr>
          <a:xfrm>
            <a:off x="6713482" y="4913575"/>
            <a:ext cx="4860077" cy="679270"/>
          </a:xfrm>
          <a:prstGeom prst="round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0410" y="544274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আলাদা করে পুরনো থেকে নতুন অনুসারে সজিয়ে ছকে নাম লেখি...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031" y="6541477"/>
            <a:ext cx="1131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/>
              <a:t>প্রত্যেকের অনুশীলন খাতায় ছক আঁকি ও লেখি...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8" y="1862149"/>
            <a:ext cx="2600733" cy="1607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87" y="1862149"/>
            <a:ext cx="2446683" cy="164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18" y="1598208"/>
            <a:ext cx="1892594" cy="189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09" y="1580766"/>
            <a:ext cx="2229840" cy="1925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9316" y="3516663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2965" y="3516663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1209" y="3516916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20071" y="3571491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7" y="4479076"/>
            <a:ext cx="2600733" cy="1488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19" y="4547045"/>
            <a:ext cx="2344783" cy="1650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83" y="4363762"/>
            <a:ext cx="2556413" cy="1826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94" y="4411270"/>
            <a:ext cx="2184116" cy="16757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9505" y="6058246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2930" y="6066932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9316" y="6024987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গুহাচিত্র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5867" y="6119198"/>
            <a:ext cx="1127760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595" y="687977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নিই...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90595" y="687977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 কীভাবে উন্নত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239" y="1493520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 আগে মানুষ কিভাবে যোগাযোগ করতো?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7" y="2540103"/>
            <a:ext cx="5622561" cy="3224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69" y="2534197"/>
            <a:ext cx="4843643" cy="3230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2056406" y="5979937"/>
            <a:ext cx="3064234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ধোঁয়ার সংকেত পাঠিয়ে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1892" y="5979937"/>
            <a:ext cx="157506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ঢোল বাজিয়ে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6239" y="448493"/>
            <a:ext cx="1101198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যোগাযোগের পরবর্তী ধাপ...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8" y="2172788"/>
            <a:ext cx="3810000" cy="2590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36" y="2286000"/>
            <a:ext cx="3690256" cy="2952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29" y="1952060"/>
            <a:ext cx="3429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635" y="5977085"/>
            <a:ext cx="184938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চিঠিপত্র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8420" y="5979937"/>
            <a:ext cx="1575068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খবরের কাগজ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9885" y="5975846"/>
            <a:ext cx="1953901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বই, গবেষণাপত্র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375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NikoshLight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Hasan</dc:creator>
  <cp:lastModifiedBy>Kamrul Hasan</cp:lastModifiedBy>
  <cp:revision>2</cp:revision>
  <dcterms:created xsi:type="dcterms:W3CDTF">2020-08-23T18:29:02Z</dcterms:created>
  <dcterms:modified xsi:type="dcterms:W3CDTF">2020-08-27T16:48:10Z</dcterms:modified>
</cp:coreProperties>
</file>