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2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F208F-A143-4AA5-B8A1-9074B6D71B2D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FA69D-8684-47E6-B556-4276451E4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FA69D-8684-47E6-B556-4276451E49B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6069692-gold-photo-frame-with-corner-line-floral-for-picture-vector-frame-border-design-decoration-pattern-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914400" y="304800"/>
            <a:ext cx="73914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70110" y="1232350"/>
            <a:ext cx="7292340" cy="4863650"/>
            <a:chOff x="770110" y="1232350"/>
            <a:chExt cx="7292340" cy="4863650"/>
          </a:xfrm>
        </p:grpSpPr>
        <p:pic>
          <p:nvPicPr>
            <p:cNvPr id="3" name="Picture 2" descr="maxresdefaul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4420" y="1232350"/>
              <a:ext cx="6850380" cy="4800954"/>
            </a:xfrm>
            <a:prstGeom prst="rect">
              <a:avLst/>
            </a:prstGeom>
            <a:ln w="127000" cap="sq">
              <a:solidFill>
                <a:srgbClr val="FF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" name="Picture 5" descr="giphy (1)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0110" y="1676400"/>
              <a:ext cx="7292340" cy="4419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9144000" cy="4140200"/>
            <a:chOff x="0" y="0"/>
            <a:chExt cx="9144000" cy="4140200"/>
          </a:xfrm>
        </p:grpSpPr>
        <p:pic>
          <p:nvPicPr>
            <p:cNvPr id="3" name="Picture 2" descr="8999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1" y="0"/>
              <a:ext cx="2209800" cy="2133600"/>
            </a:xfrm>
            <a:prstGeom prst="rect">
              <a:avLst/>
            </a:prstGeom>
            <a:ln w="38100" cap="sq">
              <a:solidFill>
                <a:srgbClr val="C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 descr="download (5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0"/>
              <a:ext cx="2514600" cy="215265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 descr="111314_bangladesh_pratidin_Bhutta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286000"/>
              <a:ext cx="2895600" cy="185420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" name="Picture 5" descr="image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34200" y="0"/>
              <a:ext cx="2209800" cy="2057400"/>
            </a:xfrm>
            <a:prstGeom prst="rect">
              <a:avLst/>
            </a:prstGeom>
            <a:ln w="38100" cap="sq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potatoes_650x400_41513676427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24200" y="2286000"/>
              <a:ext cx="2847975" cy="1828800"/>
            </a:xfrm>
            <a:prstGeom prst="rect">
              <a:avLst/>
            </a:prstGeom>
            <a:ln w="127000" cap="sq">
              <a:solidFill>
                <a:schemeClr val="accent2">
                  <a:lumMod val="50000"/>
                </a:schemeClr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8" name="Picture 7" descr="sugar_DeshRupantor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63447" y="2286000"/>
              <a:ext cx="2945515" cy="1814512"/>
            </a:xfrm>
            <a:prstGeom prst="rect">
              <a:avLst/>
            </a:prstGeom>
            <a:ln w="38100" cap="sq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 descr="wh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76800" y="0"/>
              <a:ext cx="2133600" cy="2133600"/>
            </a:xfrm>
            <a:prstGeom prst="rect">
              <a:avLst/>
            </a:prstGeom>
            <a:ln w="38100" cap="sq">
              <a:solidFill>
                <a:schemeClr val="tx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2057400" y="1524000"/>
            <a:ext cx="51054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648200"/>
            <a:ext cx="91440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ভুট্টা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ইত্যাদিতে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9144000" cy="4572000"/>
            <a:chOff x="0" y="0"/>
            <a:chExt cx="9144000" cy="4572000"/>
          </a:xfrm>
        </p:grpSpPr>
        <p:pic>
          <p:nvPicPr>
            <p:cNvPr id="3" name="Picture 2" descr="10_7570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200399" cy="2133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 descr="2018-12-02_091651.758040Radhuni_Pure_Mustard_Oil_0012_KH770PN.jpg"/>
            <p:cNvPicPr>
              <a:picLocks noChangeAspect="1"/>
            </p:cNvPicPr>
            <p:nvPr/>
          </p:nvPicPr>
          <p:blipFill>
            <a:blip r:embed="rId4" cstate="print"/>
            <a:srcRect l="26087" r="26087" b="4348"/>
            <a:stretch>
              <a:fillRect/>
            </a:stretch>
          </p:blipFill>
          <p:spPr>
            <a:xfrm>
              <a:off x="0" y="2286000"/>
              <a:ext cx="3048000" cy="2286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398833717-H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29000" y="0"/>
              <a:ext cx="2819400" cy="2209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makhon-1-20180903130248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7000" y="0"/>
              <a:ext cx="2667000" cy="216408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teer.jpg"/>
            <p:cNvPicPr>
              <a:picLocks noChangeAspect="1"/>
            </p:cNvPicPr>
            <p:nvPr/>
          </p:nvPicPr>
          <p:blipFill>
            <a:blip r:embed="rId7" cstate="print"/>
            <a:srcRect l="25555" t="6667" r="26667" b="6667"/>
            <a:stretch>
              <a:fillRect/>
            </a:stretch>
          </p:blipFill>
          <p:spPr>
            <a:xfrm>
              <a:off x="3200400" y="2286000"/>
              <a:ext cx="2971800" cy="2209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 descr="Parachute-Coconut-Oil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26200" y="2438400"/>
              <a:ext cx="2717800" cy="2133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2895600" y="1600200"/>
            <a:ext cx="3657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চর্বি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724400"/>
            <a:ext cx="9144000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চর্বি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জোগায়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গঠনেও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চর্বির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মাখন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পনির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চর্বি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উদ্ভিদজাত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তেলেও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চর্বি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সয়াবিন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সরিষার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নারিকেল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4067-boro-696x4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4724401" cy="40386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download (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0"/>
            <a:ext cx="4343400" cy="41148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362200" y="3048000"/>
            <a:ext cx="50292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91000"/>
            <a:ext cx="9144000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কর্মক্ষম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সুস্হ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শাকসবজিতে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Untitled-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839200" cy="44958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29200" y="3048000"/>
            <a:ext cx="25908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876800"/>
            <a:ext cx="9144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হজম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শোষণের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পরিমাণমতো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524000" y="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উপাদানগুলোর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762000"/>
            <a:ext cx="80772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সহপাঠীদের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2606040"/>
          <a:ext cx="9144000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6248400"/>
              </a:tblGrid>
              <a:tr h="62777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পুষ্টি</a:t>
                      </a:r>
                      <a:r>
                        <a:rPr lang="en-US" sz="36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উপাদান</a:t>
                      </a:r>
                      <a:endParaRPr lang="en-US" sz="36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sz="36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67983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আমিষ</a:t>
                      </a:r>
                      <a:endParaRPr lang="en-US" sz="32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7983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শর্করা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চর্বি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452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ভিটামিন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খনিজ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লবণ</a:t>
                      </a:r>
                      <a:endParaRPr lang="en-US" sz="2800" dirty="0" smtClean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dirty="0" smtClean="0"/>
                    </a:p>
                    <a:p>
                      <a:endParaRPr lang="en-US" sz="28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0" y="3276600"/>
            <a:ext cx="6096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মাংসপেশির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ক্ষয়পূরণ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3886200"/>
            <a:ext cx="5791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প্রয়োজনীয়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4572000"/>
            <a:ext cx="5791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জোগায়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5334000"/>
            <a:ext cx="57912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কর্মক্ষম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সুস্হ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895600" y="0"/>
            <a:ext cx="39624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3" cstate="print"/>
          <a:srcRect r="12573" b="1020"/>
          <a:stretch>
            <a:fillRect/>
          </a:stretch>
        </p:blipFill>
        <p:spPr>
          <a:xfrm>
            <a:off x="3124200" y="5029200"/>
            <a:ext cx="28194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905000"/>
          <a:ext cx="9144000" cy="31394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200400"/>
                <a:gridCol w="5943600"/>
              </a:tblGrid>
              <a:tr h="57823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পুষ্টি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উপাদান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উৎস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78237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আমিষ</a:t>
                      </a:r>
                      <a:endParaRPr lang="en-US" sz="36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4469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শর্করা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4469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চর্বি</a:t>
                      </a:r>
                      <a:endParaRPr lang="en-US" sz="36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64469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ভিটামিন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খনিজ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লবণ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990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25908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শিমে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বিচি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3200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গম,ভুট্টা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38862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ঘি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মাখন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পনির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সয়াবিন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সরিষার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নারিকেল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4572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শাকসবজি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438400" y="304800"/>
            <a:ext cx="44196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3" cstate="print"/>
          <a:srcRect t="1020" r="59357"/>
          <a:stretch>
            <a:fillRect/>
          </a:stretch>
        </p:blipFill>
        <p:spPr>
          <a:xfrm>
            <a:off x="3352800" y="2971800"/>
            <a:ext cx="320040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04800" y="18288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19060003-stock-photo-summer-natural-backgrounds-for-y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2590800" y="381000"/>
            <a:ext cx="4648200" cy="1219200"/>
            <a:chOff x="2590800" y="381000"/>
            <a:chExt cx="4648200" cy="1219200"/>
          </a:xfrm>
        </p:grpSpPr>
        <p:sp>
          <p:nvSpPr>
            <p:cNvPr id="3" name="Bevel 2"/>
            <p:cNvSpPr/>
            <p:nvPr/>
          </p:nvSpPr>
          <p:spPr>
            <a:xfrm>
              <a:off x="2590800" y="381000"/>
              <a:ext cx="4648200" cy="1219200"/>
            </a:xfrm>
            <a:prstGeom prst="bevel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71800" y="609600"/>
              <a:ext cx="4038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00" y="22860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2004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0386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‍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8768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প্রয়োজন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19060003-stock-photo-summer-natural-backgrounds-for-y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2743200" y="0"/>
            <a:ext cx="4495800" cy="1905000"/>
            <a:chOff x="2743200" y="0"/>
            <a:chExt cx="4495800" cy="1905000"/>
          </a:xfrm>
        </p:grpSpPr>
        <p:sp>
          <p:nvSpPr>
            <p:cNvPr id="3" name="Down Arrow Callout 2"/>
            <p:cNvSpPr/>
            <p:nvPr/>
          </p:nvSpPr>
          <p:spPr>
            <a:xfrm>
              <a:off x="2743200" y="0"/>
              <a:ext cx="4495800" cy="1905000"/>
            </a:xfrm>
            <a:prstGeom prst="downArrowCallou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00400" y="304800"/>
              <a:ext cx="3657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48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4419600"/>
            <a:ext cx="4267200" cy="21274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198120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819400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35814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rcRect l="5298" t="7882" r="7056" b="1006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pexels-cindy-gustafson-6586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990600"/>
            <a:ext cx="7391400" cy="506021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সুস্হ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990600" y="304800"/>
            <a:ext cx="7696200" cy="1600200"/>
            <a:chOff x="990600" y="304800"/>
            <a:chExt cx="7696200" cy="1600200"/>
          </a:xfrm>
        </p:grpSpPr>
        <p:sp>
          <p:nvSpPr>
            <p:cNvPr id="4" name="Frame 3"/>
            <p:cNvSpPr/>
            <p:nvPr/>
          </p:nvSpPr>
          <p:spPr>
            <a:xfrm>
              <a:off x="2667000" y="304800"/>
              <a:ext cx="4419600" cy="1524000"/>
            </a:xfrm>
            <a:prstGeom prst="frame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Equal 4"/>
            <p:cNvSpPr/>
            <p:nvPr/>
          </p:nvSpPr>
          <p:spPr>
            <a:xfrm>
              <a:off x="6629400" y="1447800"/>
              <a:ext cx="2057400" cy="457200"/>
            </a:xfrm>
            <a:prstGeom prst="mathEqual">
              <a:avLst/>
            </a:prstGeom>
            <a:solidFill>
              <a:srgbClr val="C0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Equal 5"/>
            <p:cNvSpPr/>
            <p:nvPr/>
          </p:nvSpPr>
          <p:spPr>
            <a:xfrm>
              <a:off x="990600" y="1447800"/>
              <a:ext cx="2057400" cy="457200"/>
            </a:xfrm>
            <a:prstGeom prst="mathEqual">
              <a:avLst/>
            </a:prstGeom>
            <a:solidFill>
              <a:srgbClr val="C0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" name="Picture 6" descr="FocusedSpitefulDavidstiger-size_restricted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000" y="381000"/>
              <a:ext cx="1371600" cy="1371600"/>
            </a:xfrm>
            <a:prstGeom prst="rect">
              <a:avLst/>
            </a:prstGeom>
          </p:spPr>
        </p:pic>
        <p:pic>
          <p:nvPicPr>
            <p:cNvPr id="8" name="Picture 7" descr="FocusedSpitefulDavidstiger-size_restricted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5200" y="304800"/>
              <a:ext cx="1371600" cy="1371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200400" y="685800"/>
              <a:ext cx="3429000" cy="83099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4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1" name="Picture 10" descr="IMG_20190830_152624.jpg"/>
          <p:cNvPicPr>
            <a:picLocks noChangeAspect="1"/>
          </p:cNvPicPr>
          <p:nvPr/>
        </p:nvPicPr>
        <p:blipFill>
          <a:blip r:embed="rId5" cstate="print"/>
          <a:srcRect l="2286" t="43428" r="31429"/>
          <a:stretch>
            <a:fillRect/>
          </a:stretch>
        </p:blipFill>
        <p:spPr>
          <a:xfrm>
            <a:off x="304800" y="2514600"/>
            <a:ext cx="26670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200400" y="2438400"/>
            <a:ext cx="5638800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দেব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cs typeface="NikoshBAN" pitchFamily="2" charset="0"/>
              </a:rPr>
              <a:t>Email:sujitdeb142@gmail.com</a:t>
            </a:r>
            <a:endParaRPr lang="en-US" sz="2400" dirty="0">
              <a:solidFill>
                <a:srgbClr val="FF0000"/>
              </a:solidFill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" name="Group 9"/>
          <p:cNvGrpSpPr/>
          <p:nvPr/>
        </p:nvGrpSpPr>
        <p:grpSpPr>
          <a:xfrm>
            <a:off x="990600" y="0"/>
            <a:ext cx="8153400" cy="1752600"/>
            <a:chOff x="990600" y="0"/>
            <a:chExt cx="8153400" cy="1752600"/>
          </a:xfrm>
        </p:grpSpPr>
        <p:sp>
          <p:nvSpPr>
            <p:cNvPr id="3" name="Bevel 2"/>
            <p:cNvSpPr/>
            <p:nvPr/>
          </p:nvSpPr>
          <p:spPr>
            <a:xfrm>
              <a:off x="2514600" y="304800"/>
              <a:ext cx="4876800" cy="1371600"/>
            </a:xfrm>
            <a:prstGeom prst="bevel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24200" y="609600"/>
              <a:ext cx="3733800" cy="76944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Equal 4"/>
            <p:cNvSpPr/>
            <p:nvPr/>
          </p:nvSpPr>
          <p:spPr>
            <a:xfrm>
              <a:off x="7010400" y="1295400"/>
              <a:ext cx="1676400" cy="381000"/>
            </a:xfrm>
            <a:prstGeom prst="mathEqua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Equal 6"/>
            <p:cNvSpPr/>
            <p:nvPr/>
          </p:nvSpPr>
          <p:spPr>
            <a:xfrm>
              <a:off x="1143000" y="1371600"/>
              <a:ext cx="1676400" cy="381000"/>
            </a:xfrm>
            <a:prstGeom prst="mathEqua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" name="Picture 7" descr="FocusedSpitefulDavidstiger-size_restricted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0" y="0"/>
              <a:ext cx="1524000" cy="1524000"/>
            </a:xfrm>
            <a:prstGeom prst="rect">
              <a:avLst/>
            </a:prstGeom>
          </p:spPr>
        </p:pic>
        <p:pic>
          <p:nvPicPr>
            <p:cNvPr id="9" name="Picture 8" descr="FocusedSpitefulDavidstiger-size_restricted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00" y="0"/>
              <a:ext cx="1524000" cy="15240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09600" y="2590800"/>
            <a:ext cx="8229600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বিষয়:প্রাথমিক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শ্রেণি:তৃতীয়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পুষ্টির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)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-----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সহপাঠীদের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অধ্যায়:৭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সময়:৪০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2-923324_page-borders-design-border-design-frames-png-overlay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2743200" y="685800"/>
            <a:ext cx="4343400" cy="1524000"/>
            <a:chOff x="3124200" y="685800"/>
            <a:chExt cx="3962400" cy="1524000"/>
          </a:xfrm>
        </p:grpSpPr>
        <p:sp>
          <p:nvSpPr>
            <p:cNvPr id="3" name="Down Arrow Callout 2"/>
            <p:cNvSpPr/>
            <p:nvPr/>
          </p:nvSpPr>
          <p:spPr>
            <a:xfrm>
              <a:off x="3124200" y="685800"/>
              <a:ext cx="3962400" cy="1524000"/>
            </a:xfrm>
            <a:prstGeom prst="downArrowCallou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80327" y="838200"/>
              <a:ext cx="29891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2000" y="3124200"/>
            <a:ext cx="74676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৮.১.১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191000"/>
            <a:ext cx="73914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৮.২.১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133600" y="381000"/>
            <a:ext cx="51816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438400"/>
            <a:ext cx="81534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>
            <a:off x="1600200" y="457200"/>
            <a:ext cx="6553200" cy="1524000"/>
            <a:chOff x="1600200" y="457200"/>
            <a:chExt cx="6553200" cy="1524000"/>
          </a:xfrm>
        </p:grpSpPr>
        <p:sp>
          <p:nvSpPr>
            <p:cNvPr id="3" name="Flowchart: Predefined Process 2"/>
            <p:cNvSpPr/>
            <p:nvPr/>
          </p:nvSpPr>
          <p:spPr>
            <a:xfrm>
              <a:off x="1600200" y="457200"/>
              <a:ext cx="6553200" cy="1524000"/>
            </a:xfrm>
            <a:prstGeom prst="flowChartPredefinedProcess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14600" y="762000"/>
              <a:ext cx="4648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আমাদের</a:t>
              </a:r>
              <a:r>
                <a:rPr lang="en-US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Bevel 6"/>
          <p:cNvSpPr/>
          <p:nvPr/>
        </p:nvSpPr>
        <p:spPr>
          <a:xfrm>
            <a:off x="609600" y="2667000"/>
            <a:ext cx="8077200" cy="3810000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3429000"/>
            <a:ext cx="6172200" cy="23845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)</a:t>
            </a:r>
          </a:p>
          <a:p>
            <a:pPr algn="ctr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অধ্যায়:৭</a:t>
            </a:r>
          </a:p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৪৪-৪৫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400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590800"/>
            <a:ext cx="7467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উপাদানগুলোর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191000"/>
            <a:ext cx="84582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আমিষ,শকর্রা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চর্বি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09600" y="3048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1371600"/>
            <a:ext cx="9144000" cy="4135755"/>
            <a:chOff x="0" y="1371600"/>
            <a:chExt cx="9144000" cy="4135755"/>
          </a:xfrm>
        </p:grpSpPr>
        <p:pic>
          <p:nvPicPr>
            <p:cNvPr id="5" name="Picture 4" descr="hqdefaul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371600"/>
              <a:ext cx="2667000" cy="192405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" name="Picture 5" descr="মাছ-চাষে-সমস্যা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71800" y="1371600"/>
              <a:ext cx="2895600" cy="1905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7" name="Picture 6" descr="image-265753-1578723769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9800" y="1371600"/>
              <a:ext cx="3124200" cy="1950720"/>
            </a:xfrm>
            <a:prstGeom prst="rect">
              <a:avLst/>
            </a:prstGeom>
            <a:ln w="127000" cap="sq">
              <a:solidFill>
                <a:srgbClr val="7030A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8" name="Picture 7" descr="613cf1367c43ebc7e61b071b78624d10- (1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505200"/>
              <a:ext cx="3048000" cy="2002155"/>
            </a:xfrm>
            <a:prstGeom prst="rect">
              <a:avLst/>
            </a:prstGeom>
            <a:ln w="88900" cap="sq" cmpd="thickThin">
              <a:solidFill>
                <a:srgbClr val="FFC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9" name="Picture 8" descr="download (4)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76601" y="3505200"/>
              <a:ext cx="2590800" cy="1981200"/>
            </a:xfrm>
            <a:prstGeom prst="rect">
              <a:avLst/>
            </a:prstGeom>
            <a:ln w="88900" cap="sq" cmpd="thickThin">
              <a:solidFill>
                <a:srgbClr val="92D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" name="Picture 9" descr="1548513756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19800" y="3581400"/>
              <a:ext cx="3124200" cy="1828800"/>
            </a:xfrm>
            <a:prstGeom prst="rect">
              <a:avLst/>
            </a:prstGeom>
            <a:ln w="88900" cap="sq" cmpd="thickThin">
              <a:solidFill>
                <a:srgbClr val="7030A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533400" y="5867400"/>
            <a:ext cx="83058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124200" y="0"/>
            <a:ext cx="35052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আমিষ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371600"/>
            <a:ext cx="8458200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মাংসপেশির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ক্ষয়পূরণ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রক্ষণাবেক্ষণে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শিমের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বিচিতে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4267200"/>
            <a:ext cx="9144000" cy="2590800"/>
            <a:chOff x="0" y="1113115"/>
            <a:chExt cx="9144000" cy="4394240"/>
          </a:xfrm>
        </p:grpSpPr>
        <p:pic>
          <p:nvPicPr>
            <p:cNvPr id="8" name="Picture 7" descr="hqdefaul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371600"/>
              <a:ext cx="2667000" cy="192405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9" name="Picture 8" descr="মাছ-চাষে-সমস্যা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71800" y="1113115"/>
              <a:ext cx="2895600" cy="216348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10" name="Picture 9" descr="image-265753-1578723769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9800" y="1242357"/>
              <a:ext cx="3124200" cy="2079962"/>
            </a:xfrm>
            <a:prstGeom prst="rect">
              <a:avLst/>
            </a:prstGeom>
            <a:ln w="127000" cap="sq">
              <a:solidFill>
                <a:srgbClr val="7030A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1" name="Picture 10" descr="613cf1367c43ebc7e61b071b78624d10- (1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505200"/>
              <a:ext cx="3048000" cy="2002155"/>
            </a:xfrm>
            <a:prstGeom prst="rect">
              <a:avLst/>
            </a:prstGeom>
            <a:ln w="88900" cap="sq" cmpd="thickThin">
              <a:solidFill>
                <a:srgbClr val="FFC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2" name="Picture 11" descr="download (4)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76601" y="3505200"/>
              <a:ext cx="2590800" cy="1981200"/>
            </a:xfrm>
            <a:prstGeom prst="rect">
              <a:avLst/>
            </a:prstGeom>
            <a:ln w="88900" cap="sq" cmpd="thickThin">
              <a:solidFill>
                <a:srgbClr val="92D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3" name="Picture 12" descr="1548513756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19800" y="3581400"/>
              <a:ext cx="3124200" cy="1828800"/>
            </a:xfrm>
            <a:prstGeom prst="rect">
              <a:avLst/>
            </a:prstGeom>
            <a:ln w="88900" cap="sq" cmpd="thickThin">
              <a:solidFill>
                <a:srgbClr val="7030A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522</Words>
  <Application>Microsoft Office PowerPoint</Application>
  <PresentationFormat>On-screen Show (4:3)</PresentationFormat>
  <Paragraphs>79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Sujit deb</dc:creator>
  <cp:lastModifiedBy>Sujit deb</cp:lastModifiedBy>
  <cp:revision>152</cp:revision>
  <dcterms:created xsi:type="dcterms:W3CDTF">2006-08-16T00:00:00Z</dcterms:created>
  <dcterms:modified xsi:type="dcterms:W3CDTF">2020-09-02T04:42:35Z</dcterms:modified>
</cp:coreProperties>
</file>