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0" r:id="rId4"/>
    <p:sldId id="256" r:id="rId5"/>
    <p:sldId id="257" r:id="rId6"/>
    <p:sldId id="268" r:id="rId7"/>
    <p:sldId id="258" r:id="rId8"/>
    <p:sldId id="260" r:id="rId9"/>
    <p:sldId id="259" r:id="rId10"/>
    <p:sldId id="261" r:id="rId11"/>
    <p:sldId id="262" r:id="rId12"/>
    <p:sldId id="264" r:id="rId13"/>
    <p:sldId id="269" r:id="rId14"/>
    <p:sldId id="266" r:id="rId15"/>
    <p:sldId id="267" r:id="rId16"/>
    <p:sldId id="272" r:id="rId17"/>
    <p:sldId id="265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0" y="297870"/>
            <a:ext cx="8458200" cy="633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0" y="1842650"/>
            <a:ext cx="797484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580" y="304795"/>
            <a:ext cx="797484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অণু-পরমাণুর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944" y="5212770"/>
            <a:ext cx="7974840" cy="1472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সূর্যালোক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0045" y="5313215"/>
            <a:ext cx="438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ভাস্কর্যের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2743200"/>
            <a:ext cx="432261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110" y="1175772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618490"/>
            <a:ext cx="3962400" cy="484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smtClean="0">
                <a:latin typeface="Times New Roman"/>
                <a:cs typeface="Times New Roman"/>
              </a:rPr>
              <a:t>→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CO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318145"/>
            <a:ext cx="3962400" cy="457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2SO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599" y="3969306"/>
            <a:ext cx="3962401" cy="477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smtClean="0">
                <a:latin typeface="Times New Roman"/>
                <a:cs typeface="Times New Roman"/>
              </a:rPr>
              <a:t>→ 2H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SO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5635" y="4620468"/>
            <a:ext cx="4675910" cy="5403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4NHO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28" y="242448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200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3810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দহনে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65215"/>
            <a:ext cx="7848600" cy="289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 +   2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 </a:t>
            </a:r>
            <a:r>
              <a:rPr lang="en-US" sz="2800" dirty="0" smtClean="0">
                <a:latin typeface="Times New Roman"/>
                <a:cs typeface="Times New Roman"/>
              </a:rPr>
              <a:t>→   CO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(g)   +   2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+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শক্তি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জ্বালানি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  1.5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(g)   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/>
                <a:cs typeface="Times New Roman"/>
              </a:rPr>
              <a:t>CO(g</a:t>
            </a:r>
            <a:r>
              <a:rPr lang="en-US" sz="2800" dirty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+   </a:t>
            </a:r>
            <a:r>
              <a:rPr lang="en-US" sz="2800" dirty="0" smtClean="0">
                <a:latin typeface="Times New Roman"/>
                <a:cs typeface="Times New Roman"/>
              </a:rPr>
              <a:t>3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</a:t>
            </a:r>
            <a:r>
              <a:rPr lang="en-US" sz="2800" dirty="0">
                <a:latin typeface="Times New Roman"/>
                <a:cs typeface="Times New Roman"/>
              </a:rPr>
              <a:t>+</a:t>
            </a:r>
            <a:r>
              <a:rPr lang="en-US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শক্তি</a:t>
            </a:r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en-US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জ্বালানি</a:t>
            </a:r>
            <a:endParaRPr lang="en-US" sz="2800" dirty="0"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+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800" dirty="0">
                <a:latin typeface="Times New Roman"/>
                <a:cs typeface="Times New Roman"/>
              </a:rPr>
              <a:t>→   </a:t>
            </a:r>
            <a:r>
              <a:rPr lang="en-US" sz="2800" dirty="0" smtClean="0">
                <a:latin typeface="Times New Roman"/>
                <a:cs typeface="Times New Roman"/>
              </a:rPr>
              <a:t>C(s)   </a:t>
            </a:r>
            <a:r>
              <a:rPr lang="en-US" sz="2800" dirty="0">
                <a:latin typeface="Times New Roman"/>
                <a:cs typeface="Times New Roman"/>
              </a:rPr>
              <a:t>+   2 </a:t>
            </a:r>
            <a:r>
              <a:rPr lang="en-US" sz="2800" dirty="0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+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শক্তি</a:t>
            </a:r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en-US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    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জ্বালানি</a:t>
            </a:r>
            <a:endParaRPr lang="en-US" sz="2800" dirty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578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দহনে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কালো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হিমোগ্লোবিনের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পরিবহণে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204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09600"/>
            <a:ext cx="7391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" y="29718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নাইট্রাস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ফটোকেমিক্যাল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486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ফটোকেমিক্যাল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ক্ষয়সাধন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8900" y="2895600"/>
            <a:ext cx="3886200" cy="685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5" y="391390"/>
            <a:ext cx="6248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11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1406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505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4572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তরঙ্গদৈর্ঘ্য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ভূ-পৃষ্টকে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951946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O, CFC,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O(g)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বিকিরিত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90605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গ্রিনহাউজ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855" y="49530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গ্রিনহাউজ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775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225134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775855"/>
            <a:ext cx="1905000" cy="1264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মহাসাগরীয়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9500" y="190500"/>
            <a:ext cx="1905000" cy="1264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1143000"/>
            <a:ext cx="1905000" cy="897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সমুদ্রপৃষ্ঠের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উত্থান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6047" y="2980459"/>
            <a:ext cx="1905000" cy="897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724400"/>
            <a:ext cx="1905000" cy="897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পানিচক্রে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ব্যাঘাত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5486400"/>
            <a:ext cx="1905000" cy="897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989368"/>
            <a:ext cx="1905000" cy="1264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খ্যদ্য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চ্যালেঞ্জ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180" y="3042803"/>
            <a:ext cx="1905000" cy="897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ওজোন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245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দাহ্য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কেরোসিন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ইথালনকে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184084"/>
            <a:ext cx="8458200" cy="416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OH(l) + 3O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sz="2400" dirty="0" smtClean="0">
                <a:latin typeface="Times New Roman"/>
                <a:cs typeface="Times New Roman"/>
              </a:rPr>
              <a:t>→ 2CO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(g) + 3H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O(g) +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1401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ইথানলকে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448491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গাঁজন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চিটাগুড়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536" y="3770733"/>
            <a:ext cx="8458200" cy="806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2(C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nC</a:t>
            </a:r>
            <a:r>
              <a:rPr lang="en-US" sz="2400" baseline="-25000" dirty="0" smtClean="0">
                <a:latin typeface="Times New Roman"/>
                <a:cs typeface="Times New Roman"/>
              </a:rPr>
              <a:t>12</a:t>
            </a:r>
            <a:r>
              <a:rPr lang="en-US" sz="2400" dirty="0" smtClean="0">
                <a:latin typeface="Times New Roman"/>
                <a:cs typeface="Times New Roman"/>
              </a:rPr>
              <a:t>H</a:t>
            </a:r>
            <a:r>
              <a:rPr lang="en-US" sz="2400" baseline="-25000" dirty="0" smtClean="0">
                <a:latin typeface="Times New Roman"/>
                <a:cs typeface="Times New Roman"/>
              </a:rPr>
              <a:t>22</a:t>
            </a:r>
            <a:r>
              <a:rPr lang="en-US" sz="2400" dirty="0" smtClean="0">
                <a:latin typeface="Times New Roman"/>
                <a:cs typeface="Times New Roman"/>
              </a:rPr>
              <a:t>O</a:t>
            </a:r>
            <a:r>
              <a:rPr lang="en-US" sz="2400" baseline="-25000" dirty="0" smtClean="0">
                <a:latin typeface="Times New Roman"/>
                <a:cs typeface="Times New Roman"/>
              </a:rPr>
              <a:t>11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1950" y="3817647"/>
            <a:ext cx="135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ডায়াস্টেজ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40 – 50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279753"/>
            <a:ext cx="703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স্টর্চ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06645" y="4157735"/>
            <a:ext cx="1156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427155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মল্টোজ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6" y="5715000"/>
            <a:ext cx="8458200" cy="806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/>
                <a:cs typeface="Times New Roman"/>
              </a:rPr>
              <a:t>                 2CH</a:t>
            </a:r>
            <a:r>
              <a:rPr lang="en-US" sz="2400" baseline="-25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>
                <a:latin typeface="Times New Roman"/>
                <a:cs typeface="Times New Roman"/>
              </a:rPr>
              <a:t>CH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OH + 2CO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756" y="4742208"/>
            <a:ext cx="8458200" cy="806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smtClean="0">
                <a:latin typeface="Times New Roman"/>
                <a:cs typeface="Times New Roman"/>
              </a:rPr>
              <a:t>                 2C</a:t>
            </a:r>
            <a:r>
              <a:rPr lang="en-US" sz="2400" baseline="-25000" dirty="0" smtClean="0">
                <a:latin typeface="Times New Roman"/>
                <a:cs typeface="Times New Roman"/>
              </a:rPr>
              <a:t>6</a:t>
            </a:r>
            <a:r>
              <a:rPr lang="en-US" sz="2400" dirty="0" smtClean="0">
                <a:latin typeface="Times New Roman"/>
                <a:cs typeface="Times New Roman"/>
              </a:rPr>
              <a:t>H</a:t>
            </a:r>
            <a:r>
              <a:rPr lang="en-US" sz="2400" baseline="-25000" dirty="0" smtClean="0">
                <a:latin typeface="Times New Roman"/>
                <a:cs typeface="Times New Roman"/>
              </a:rPr>
              <a:t>12</a:t>
            </a:r>
            <a:r>
              <a:rPr lang="en-US" sz="2400" dirty="0" smtClean="0">
                <a:latin typeface="Times New Roman"/>
                <a:cs typeface="Times New Roman"/>
              </a:rPr>
              <a:t>O</a:t>
            </a:r>
            <a:r>
              <a:rPr lang="en-US" sz="2400" baseline="-25000" dirty="0">
                <a:latin typeface="Times New Roman"/>
                <a:cs typeface="Times New Roman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2677" y="4791710"/>
            <a:ext cx="135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ম্যালটেজ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136" y="5744731"/>
            <a:ext cx="135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জাইমেজ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1420" y="525797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মল্টোজ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8188" y="525797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8579" y="618328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4515" y="6207396"/>
            <a:ext cx="111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ইথানল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81951" y="5105458"/>
            <a:ext cx="1156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41972" y="6083865"/>
            <a:ext cx="1156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6" grpId="0"/>
      <p:bldP spid="12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28401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8881"/>
            <a:ext cx="2797265" cy="1967719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3962400"/>
            <a:ext cx="6657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দূষণমুক্ত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6384" y="27046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04" y="1926414"/>
            <a:ext cx="8430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ডেনিয়েল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বিক্রিয়কগুলো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সালোকসংশ্লেষণে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ওজোনের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গ্রিনহাউজ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দহনের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দহনে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333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2" y="3956255"/>
            <a:ext cx="19567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745" y="3911759"/>
            <a:ext cx="5181600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৮.২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9800" y="197911"/>
            <a:ext cx="4724400" cy="2524499"/>
            <a:chOff x="2209800" y="197911"/>
            <a:chExt cx="4724400" cy="2524499"/>
          </a:xfrm>
        </p:grpSpPr>
        <p:sp>
          <p:nvSpPr>
            <p:cNvPr id="6" name="TextBox 5"/>
            <p:cNvSpPr txBox="1"/>
            <p:nvPr/>
          </p:nvSpPr>
          <p:spPr>
            <a:xfrm>
              <a:off x="2209800" y="197911"/>
              <a:ext cx="472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092020"/>
              <a:ext cx="3657600" cy="1630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01785" y="2930225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গাঁজন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ফটোক্যামিক্যাল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43063"/>
            <a:ext cx="571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038"/>
            <a:ext cx="6781800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052455"/>
            <a:ext cx="3524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2209800" y="1524000"/>
            <a:ext cx="4648200" cy="35394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437606"/>
            <a:ext cx="3030583" cy="679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065" y="156124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228" y="2366434"/>
            <a:ext cx="8233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380" y="3659672"/>
            <a:ext cx="79896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966" y="4499424"/>
            <a:ext cx="8131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বিশুদ্ধতার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52" y="5337624"/>
            <a:ext cx="840165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সুরক্ষায়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উপযু্ক্ত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6" name="Picture 4" descr="The energy transformation inside the cars | Science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324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Woodfuel in the Congo forests | Global Forest At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3386137"/>
            <a:ext cx="2957945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200401"/>
            <a:ext cx="2807277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0461" y="1981200"/>
            <a:ext cx="7531677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55" y="3386137"/>
            <a:ext cx="2387745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6161" y="5334000"/>
            <a:ext cx="7531677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6" descr="How Do Fireworks Work - Inside Pictures How Fireworks 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1725"/>
            <a:ext cx="2895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1" y="1870360"/>
            <a:ext cx="77724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আতশবাজির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265" y="3803075"/>
            <a:ext cx="4547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বর্ণালীর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SrCO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Firework Colors Chemistry"/>
          <p:cNvSpPr>
            <a:spLocks noChangeAspect="1" noChangeArrowheads="1"/>
          </p:cNvSpPr>
          <p:nvPr/>
        </p:nvSpPr>
        <p:spPr bwMode="auto">
          <a:xfrm>
            <a:off x="155575" y="-8001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Firework Colors Chemistry"/>
          <p:cNvSpPr>
            <a:spLocks noChangeAspect="1" noChangeArrowheads="1"/>
          </p:cNvSpPr>
          <p:nvPr/>
        </p:nvSpPr>
        <p:spPr bwMode="auto">
          <a:xfrm>
            <a:off x="307975" y="-6477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Firework Colors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7" y="3803075"/>
            <a:ext cx="3733800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35" y="415635"/>
            <a:ext cx="2381250" cy="13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Firework Colors Chemistry"/>
          <p:cNvSpPr>
            <a:spLocks noChangeAspect="1" noChangeArrowheads="1"/>
          </p:cNvSpPr>
          <p:nvPr/>
        </p:nvSpPr>
        <p:spPr bwMode="auto">
          <a:xfrm>
            <a:off x="155575" y="-8001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9" y="3282756"/>
            <a:ext cx="297180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60" y="3296611"/>
            <a:ext cx="27432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2" y="345389"/>
            <a:ext cx="1646959" cy="14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02268" y="614579"/>
            <a:ext cx="2133600" cy="6808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397" y="1853042"/>
            <a:ext cx="7441598" cy="1264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টর্চলাইট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350" y="3675669"/>
            <a:ext cx="2133600" cy="6808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ডেনিয়েল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870" y="4852550"/>
            <a:ext cx="7739313" cy="7100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ডেনিয়েল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682" y="5839690"/>
            <a:ext cx="7739313" cy="7100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Zn(s) + CuSO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/>
                <a:cs typeface="Times New Roman"/>
              </a:rPr>
              <a:t>→ ZnSO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latin typeface="Times New Roman"/>
                <a:cs typeface="Times New Roman"/>
              </a:rPr>
              <a:t>) + Cu(s)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7620"/>
            <a:ext cx="5181600" cy="18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0700" y="2209800"/>
            <a:ext cx="5867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886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শক্তিসমূহের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উল্লেখপূর্বক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980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62</cp:revision>
  <dcterms:created xsi:type="dcterms:W3CDTF">2006-08-16T00:00:00Z</dcterms:created>
  <dcterms:modified xsi:type="dcterms:W3CDTF">2020-09-02T14:12:48Z</dcterms:modified>
</cp:coreProperties>
</file>