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352" r:id="rId4"/>
    <p:sldId id="289" r:id="rId5"/>
    <p:sldId id="290" r:id="rId6"/>
    <p:sldId id="387" r:id="rId7"/>
    <p:sldId id="388" r:id="rId8"/>
    <p:sldId id="389" r:id="rId9"/>
    <p:sldId id="390" r:id="rId10"/>
    <p:sldId id="376" r:id="rId11"/>
    <p:sldId id="391" r:id="rId12"/>
    <p:sldId id="392" r:id="rId13"/>
    <p:sldId id="393" r:id="rId14"/>
    <p:sldId id="394" r:id="rId15"/>
    <p:sldId id="395" r:id="rId16"/>
    <p:sldId id="373" r:id="rId17"/>
    <p:sldId id="396" r:id="rId18"/>
    <p:sldId id="397" r:id="rId19"/>
    <p:sldId id="304" r:id="rId20"/>
    <p:sldId id="386" r:id="rId21"/>
    <p:sldId id="286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34" autoAdjust="0"/>
  </p:normalViewPr>
  <p:slideViewPr>
    <p:cSldViewPr snapToGrid="0">
      <p:cViewPr>
        <p:scale>
          <a:sx n="77" d="100"/>
          <a:sy n="77" d="100"/>
        </p:scale>
        <p:origin x="-438" y="1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56B1A-CCC9-4C0E-97AF-56F67D95C835}" type="datetimeFigureOut">
              <a:rPr lang="en-SG" smtClean="0"/>
              <a:pPr/>
              <a:t>2/9/2020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E5F4E-7965-4214-9805-230C65D001E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66818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E5F4E-7965-4214-9805-230C65D001E4}" type="slidenum">
              <a:rPr lang="en-SG" smtClean="0"/>
              <a:pPr/>
              <a:t>22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32124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E92-9738-453F-BBB8-09E9A5018142}" type="datetimeFigureOut">
              <a:rPr lang="en-SG" smtClean="0"/>
              <a:pPr/>
              <a:t>2/9/2020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9FC-BBB2-4C3B-B9D8-FA79818147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536598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E92-9738-453F-BBB8-09E9A5018142}" type="datetimeFigureOut">
              <a:rPr lang="en-SG" smtClean="0"/>
              <a:pPr/>
              <a:t>2/9/2020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9FC-BBB2-4C3B-B9D8-FA79818147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84235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E92-9738-453F-BBB8-09E9A5018142}" type="datetimeFigureOut">
              <a:rPr lang="en-SG" smtClean="0"/>
              <a:pPr/>
              <a:t>2/9/2020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9FC-BBB2-4C3B-B9D8-FA79818147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62995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E92-9738-453F-BBB8-09E9A5018142}" type="datetimeFigureOut">
              <a:rPr lang="en-SG" smtClean="0"/>
              <a:pPr/>
              <a:t>2/9/2020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9FC-BBB2-4C3B-B9D8-FA79818147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58542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E92-9738-453F-BBB8-09E9A5018142}" type="datetimeFigureOut">
              <a:rPr lang="en-SG" smtClean="0"/>
              <a:pPr/>
              <a:t>2/9/2020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9FC-BBB2-4C3B-B9D8-FA79818147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68912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E92-9738-453F-BBB8-09E9A5018142}" type="datetimeFigureOut">
              <a:rPr lang="en-SG" smtClean="0"/>
              <a:pPr/>
              <a:t>2/9/2020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9FC-BBB2-4C3B-B9D8-FA79818147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440407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E92-9738-453F-BBB8-09E9A5018142}" type="datetimeFigureOut">
              <a:rPr lang="en-SG" smtClean="0"/>
              <a:pPr/>
              <a:t>2/9/2020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9FC-BBB2-4C3B-B9D8-FA79818147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48997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E92-9738-453F-BBB8-09E9A5018142}" type="datetimeFigureOut">
              <a:rPr lang="en-SG" smtClean="0"/>
              <a:pPr/>
              <a:t>2/9/2020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9FC-BBB2-4C3B-B9D8-FA79818147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567467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E92-9738-453F-BBB8-09E9A5018142}" type="datetimeFigureOut">
              <a:rPr lang="en-SG" smtClean="0"/>
              <a:pPr/>
              <a:t>2/9/2020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9FC-BBB2-4C3B-B9D8-FA79818147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448122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E92-9738-453F-BBB8-09E9A5018142}" type="datetimeFigureOut">
              <a:rPr lang="en-SG" smtClean="0"/>
              <a:pPr/>
              <a:t>2/9/2020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9FC-BBB2-4C3B-B9D8-FA79818147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71902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E92-9738-453F-BBB8-09E9A5018142}" type="datetimeFigureOut">
              <a:rPr lang="en-SG" smtClean="0"/>
              <a:pPr/>
              <a:t>2/9/2020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9FC-BBB2-4C3B-B9D8-FA79818147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62720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5EE92-9738-453F-BBB8-09E9A5018142}" type="datetimeFigureOut">
              <a:rPr lang="en-SG" smtClean="0"/>
              <a:pPr/>
              <a:t>2/9/2020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999FC-BBB2-4C3B-B9D8-FA79818147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55557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722" y="5068436"/>
            <a:ext cx="11614246" cy="162408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SG" sz="1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70" y="0"/>
            <a:ext cx="11207579" cy="497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554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>
            <a:extLst>
              <a:ext uri="{FF2B5EF4-FFF2-40B4-BE49-F238E27FC236}">
                <a16:creationId xmlns="" xmlns:a16="http://schemas.microsoft.com/office/drawing/2014/main" id="{69528876-7661-4D59-A053-994BC8CAE6F4}"/>
              </a:ext>
            </a:extLst>
          </p:cNvPr>
          <p:cNvSpPr/>
          <p:nvPr/>
        </p:nvSpPr>
        <p:spPr>
          <a:xfrm>
            <a:off x="1249681" y="555870"/>
            <a:ext cx="3513909" cy="1507911"/>
          </a:xfrm>
          <a:prstGeom prst="wedgeEllipseCallout">
            <a:avLst>
              <a:gd name="adj1" fmla="val 94756"/>
              <a:gd name="adj2" fmla="val 44408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Verbal test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 Diagonal Corner Rectangle 24"/>
          <p:cNvSpPr/>
          <p:nvPr/>
        </p:nvSpPr>
        <p:spPr>
          <a:xfrm>
            <a:off x="491318" y="4189238"/>
            <a:ext cx="11450471" cy="1884016"/>
          </a:xfrm>
          <a:prstGeom prst="round2DiagRect">
            <a:avLst>
              <a:gd name="adj1" fmla="val 36984"/>
              <a:gd name="adj2" fmla="val 0"/>
            </a:avLst>
          </a:prstGeom>
          <a:solidFill>
            <a:schemeClr val="accent6">
              <a:lumMod val="75000"/>
            </a:schemeClr>
          </a:solidFill>
          <a:ln w="19050">
            <a:solidFill>
              <a:srgbClr val="00206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algn="ctr"/>
            <a:endParaRPr lang="en-US" sz="4000" b="1" i="1" dirty="0" smtClean="0">
              <a:ln w="0"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US" sz="4000" b="1" i="1" dirty="0" smtClean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What </a:t>
            </a:r>
            <a:r>
              <a:rPr lang="en-US" sz="4000" b="1" i="1" dirty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do you know about </a:t>
            </a:r>
            <a:r>
              <a:rPr lang="en-US" sz="4000" b="1" i="1" dirty="0" smtClean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“Myth and Legend”?</a:t>
            </a:r>
          </a:p>
          <a:p>
            <a:pPr algn="ctr"/>
            <a:endParaRPr lang="en-US" sz="4000" b="1" i="1" dirty="0" smtClean="0">
              <a:ln w="0"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1839" y="426819"/>
            <a:ext cx="5397515" cy="2985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09884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52383" y="0"/>
            <a:ext cx="6209730" cy="1241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Gazi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Pir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570" y="5554643"/>
            <a:ext cx="9458136" cy="1089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162" y="1433014"/>
            <a:ext cx="5359476" cy="37667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1743" y="1433014"/>
            <a:ext cx="5444298" cy="37667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7091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947917" y="4094"/>
            <a:ext cx="6728345" cy="1478577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see the picture.</a:t>
            </a:r>
            <a:endParaRPr lang="en-SG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7438030" y="1722320"/>
            <a:ext cx="4016637" cy="2480483"/>
          </a:xfrm>
          <a:prstGeom prst="leftArrow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indicates this picture?</a:t>
            </a:r>
            <a:endParaRPr lang="en-SG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066" y="5441048"/>
            <a:ext cx="8079333" cy="12872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591" y="1722320"/>
            <a:ext cx="6193348" cy="3327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6174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043" y="191068"/>
            <a:ext cx="8888485" cy="10372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649" y="5554639"/>
            <a:ext cx="8011876" cy="1173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097" y="1492724"/>
            <a:ext cx="4891225" cy="36251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1587" y="1492724"/>
            <a:ext cx="5425580" cy="36251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308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068" y="5213444"/>
            <a:ext cx="9464866" cy="1214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668" y="452508"/>
            <a:ext cx="5766771" cy="42969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910" y="452507"/>
            <a:ext cx="5229693" cy="42969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2374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408" y="5213445"/>
            <a:ext cx="7728401" cy="1343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136" y="562871"/>
            <a:ext cx="5887877" cy="42820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5984" y="562871"/>
            <a:ext cx="5287568" cy="4282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7343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5938482" y="1446670"/>
            <a:ext cx="4954138" cy="1774209"/>
          </a:xfrm>
          <a:prstGeom prst="downArrowCallou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 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0501" y="4585649"/>
            <a:ext cx="11204813" cy="171961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i="1" spc="50" dirty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Describe </a:t>
            </a:r>
            <a:r>
              <a:rPr lang="en-US" sz="5400" b="1" i="1" spc="5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Gazi</a:t>
            </a:r>
            <a:r>
              <a:rPr lang="en-US" sz="5400" b="1" i="1" spc="5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i="1" spc="5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Pir’s</a:t>
            </a:r>
            <a:r>
              <a:rPr lang="en-US" sz="5400" b="1" i="1" spc="5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 Miraculous activities.</a:t>
            </a:r>
            <a:endParaRPr lang="en-US" sz="5400" b="1" i="1" spc="50" dirty="0">
              <a:ln w="0"/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983" y="277361"/>
            <a:ext cx="3844973" cy="31482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0649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514" y="5185013"/>
            <a:ext cx="8879053" cy="1672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607" y="470806"/>
            <a:ext cx="5008202" cy="39687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0627" y="461206"/>
            <a:ext cx="4517266" cy="39783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6494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025" y="5295332"/>
            <a:ext cx="7892387" cy="13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408" y="535561"/>
            <a:ext cx="5097974" cy="44676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8713" y="418264"/>
            <a:ext cx="4444337" cy="44292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0627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>
            <a:extLst>
              <a:ext uri="{FF2B5EF4-FFF2-40B4-BE49-F238E27FC236}">
                <a16:creationId xmlns:a16="http://schemas.microsoft.com/office/drawing/2014/main" xmlns="" id="{69528876-7661-4D59-A053-994BC8CAE6F4}"/>
              </a:ext>
            </a:extLst>
          </p:cNvPr>
          <p:cNvSpPr/>
          <p:nvPr/>
        </p:nvSpPr>
        <p:spPr>
          <a:xfrm rot="20528752">
            <a:off x="1292697" y="549114"/>
            <a:ext cx="3513909" cy="1246864"/>
          </a:xfrm>
          <a:prstGeom prst="wedgeEllipseCallout">
            <a:avLst>
              <a:gd name="adj1" fmla="val 71308"/>
              <a:gd name="adj2" fmla="val 96917"/>
            </a:avLst>
          </a:prstGeom>
          <a:solidFill>
            <a:srgbClr val="00B050"/>
          </a:soli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813953" y="5107217"/>
            <a:ext cx="8974030" cy="9987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did people seek help from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Pir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59558" y="3331793"/>
            <a:ext cx="2254396" cy="117343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Group: One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450376" y="4971957"/>
            <a:ext cx="2254396" cy="117343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Group: Two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6209" y="301086"/>
            <a:ext cx="3881130" cy="25666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923136" y="3414770"/>
            <a:ext cx="8882176" cy="112046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spc="5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According to some myth and legend,</a:t>
            </a:r>
          </a:p>
          <a:p>
            <a:pPr algn="ctr"/>
            <a:r>
              <a:rPr lang="en-US" sz="3200" b="1" i="1" spc="5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what kind of extraordinary power did </a:t>
            </a:r>
            <a:r>
              <a:rPr lang="en-US" sz="3200" b="1" i="1" spc="5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Gazi</a:t>
            </a:r>
            <a:r>
              <a:rPr lang="en-US" sz="3200" b="1" i="1" spc="5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 have?</a:t>
            </a:r>
            <a:endParaRPr lang="en-US" sz="3200" b="1" i="1" spc="50" dirty="0">
              <a:ln w="0"/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025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24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Callout 6"/>
          <p:cNvSpPr/>
          <p:nvPr/>
        </p:nvSpPr>
        <p:spPr>
          <a:xfrm>
            <a:off x="3200399" y="259307"/>
            <a:ext cx="6209731" cy="1269242"/>
          </a:xfrm>
          <a:prstGeom prst="downArrowCallout">
            <a:avLst>
              <a:gd name="adj1" fmla="val 0"/>
              <a:gd name="adj2" fmla="val 25000"/>
              <a:gd name="adj3" fmla="val 44355"/>
              <a:gd name="adj4" fmla="val 6497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endParaRPr lang="en-SG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1188" y="4899546"/>
            <a:ext cx="8052179" cy="171645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01253" y="1665027"/>
            <a:ext cx="9594377" cy="3098042"/>
            <a:chOff x="1501253" y="1665027"/>
            <a:chExt cx="9594377" cy="2920621"/>
          </a:xfrm>
        </p:grpSpPr>
        <p:sp>
          <p:nvSpPr>
            <p:cNvPr id="5" name="Rectangle 4"/>
            <p:cNvSpPr/>
            <p:nvPr/>
          </p:nvSpPr>
          <p:spPr>
            <a:xfrm>
              <a:off x="1501253" y="1665027"/>
              <a:ext cx="9594377" cy="29206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MD.ABDUR ROUF</a:t>
              </a:r>
            </a:p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Lecturer in English</a:t>
              </a:r>
            </a:p>
            <a:p>
              <a:pPr algn="ctr"/>
              <a:endPara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Khalna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Islamia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Fazil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(Degree) Madrasah</a:t>
              </a:r>
            </a:p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PATNITALA, NAOGAON</a:t>
              </a:r>
            </a:p>
            <a:p>
              <a:pPr algn="ctr"/>
              <a:endParaRPr lang="en-US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Cell. 01767650169</a:t>
              </a:r>
            </a:p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E-mail: rouf301285@gmail.com</a:t>
              </a:r>
              <a:endParaRPr lang="en-SG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25326" y="2051738"/>
              <a:ext cx="1769207" cy="214719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xmlns="" val="4229322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 Diagonal Corner Rectangle 12"/>
          <p:cNvSpPr/>
          <p:nvPr/>
        </p:nvSpPr>
        <p:spPr>
          <a:xfrm>
            <a:off x="2942230" y="512749"/>
            <a:ext cx="6024348" cy="1749241"/>
          </a:xfrm>
          <a:prstGeom prst="downArrowCallout">
            <a:avLst>
              <a:gd name="adj1" fmla="val 10430"/>
              <a:gd name="adj2" fmla="val 24091"/>
              <a:gd name="adj3" fmla="val 14540"/>
              <a:gd name="adj4" fmla="val 75000"/>
            </a:avLst>
          </a:prstGeom>
          <a:solidFill>
            <a:schemeClr val="accent2">
              <a:lumMod val="75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25" name="Round Diagonal Corner Rectangle 12">
            <a:extLst>
              <a:ext uri="{FF2B5EF4-FFF2-40B4-BE49-F238E27FC236}">
                <a16:creationId xmlns="" xmlns:a16="http://schemas.microsoft.com/office/drawing/2014/main" id="{3F4D3688-EDB4-4319-9AD7-11E22D9B8D65}"/>
              </a:ext>
            </a:extLst>
          </p:cNvPr>
          <p:cNvSpPr/>
          <p:nvPr/>
        </p:nvSpPr>
        <p:spPr>
          <a:xfrm>
            <a:off x="1839604" y="3062348"/>
            <a:ext cx="7994468" cy="1221431"/>
          </a:xfrm>
          <a:prstGeom prst="round2DiagRect">
            <a:avLst/>
          </a:prstGeom>
          <a:solidFill>
            <a:srgbClr val="00B050"/>
          </a:solidFill>
          <a:ln w="38100"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50" dirty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1. 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Why was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Gazi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 admired in parts of rural Bangladesh?</a:t>
            </a:r>
            <a:endParaRPr lang="en-US" sz="4000" b="1" spc="50" dirty="0">
              <a:ln w="0"/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Round Diagonal Corner Rectangle 12">
            <a:extLst>
              <a:ext uri="{FF2B5EF4-FFF2-40B4-BE49-F238E27FC236}">
                <a16:creationId xmlns="" xmlns:a16="http://schemas.microsoft.com/office/drawing/2014/main" id="{3F4D3688-EDB4-4319-9AD7-11E22D9B8D65}"/>
              </a:ext>
            </a:extLst>
          </p:cNvPr>
          <p:cNvSpPr/>
          <p:nvPr/>
        </p:nvSpPr>
        <p:spPr>
          <a:xfrm>
            <a:off x="1722038" y="4744912"/>
            <a:ext cx="8229600" cy="1293150"/>
          </a:xfrm>
          <a:prstGeom prst="round2DiagRect">
            <a:avLst/>
          </a:prstGeom>
          <a:solidFill>
            <a:srgbClr val="00B050"/>
          </a:solidFill>
          <a:ln w="38100">
            <a:solidFill>
              <a:schemeClr val="bg1">
                <a:lumMod val="8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5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2.Have you seen </a:t>
            </a:r>
            <a:r>
              <a:rPr lang="en-US" sz="4000" b="1" i="1" spc="5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Paat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 or Scroll painting and describe in brief?</a:t>
            </a:r>
            <a:endParaRPr lang="en-US" sz="4000" b="1" spc="50" dirty="0">
              <a:ln w="0"/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700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 flipH="1">
            <a:off x="5049675" y="1165745"/>
            <a:ext cx="2251808" cy="6858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Vertical Scroll 5"/>
          <p:cNvSpPr/>
          <p:nvPr/>
        </p:nvSpPr>
        <p:spPr>
          <a:xfrm>
            <a:off x="7151355" y="576725"/>
            <a:ext cx="4403678" cy="1950493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6522" y="4599226"/>
            <a:ext cx="9783170" cy="16514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/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a paragraph on </a:t>
            </a:r>
            <a:br>
              <a:rPr lang="en-US" sz="4400" b="1" dirty="0">
                <a:ln/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n/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</a:t>
            </a:r>
            <a:r>
              <a:rPr lang="en-US" sz="4400" b="1" dirty="0" smtClean="0">
                <a:ln/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Legend of </a:t>
            </a:r>
            <a:r>
              <a:rPr lang="en-US" sz="4400" b="1" dirty="0" err="1" smtClean="0">
                <a:ln/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Gazi</a:t>
            </a:r>
            <a:r>
              <a:rPr lang="en-US" sz="4400" b="1" dirty="0" smtClean="0">
                <a:ln/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/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Pir</a:t>
            </a:r>
            <a:r>
              <a:rPr lang="en-US" sz="4400" b="1" dirty="0" smtClean="0">
                <a:ln/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endParaRPr lang="en-US" sz="4400" b="1" dirty="0">
              <a:ln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522" y="576725"/>
            <a:ext cx="4010025" cy="3019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4840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" y="4708477"/>
            <a:ext cx="12192000" cy="210857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endParaRPr lang="en-SG" sz="115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45" y="40944"/>
            <a:ext cx="6114196" cy="4643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8788" y="40944"/>
            <a:ext cx="5982270" cy="464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503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2004" y="209888"/>
            <a:ext cx="9007521" cy="1009934"/>
          </a:xfrm>
          <a:prstGeom prst="rect">
            <a:avLst/>
          </a:prstGeom>
          <a:solidFill>
            <a:srgbClr val="F7A7A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us see some pictures 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peech Bubble: Rectangle 3"/>
          <p:cNvSpPr/>
          <p:nvPr/>
        </p:nvSpPr>
        <p:spPr>
          <a:xfrm>
            <a:off x="2641026" y="5590250"/>
            <a:ext cx="6698406" cy="1112294"/>
          </a:xfrm>
          <a:prstGeom prst="upArrow">
            <a:avLst>
              <a:gd name="adj1" fmla="val 100000"/>
              <a:gd name="adj2" fmla="val 38418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00206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spc="50" dirty="0" smtClean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Legend and Painting</a:t>
            </a:r>
            <a:endParaRPr lang="en-US" sz="5400" b="1" i="1" spc="50" dirty="0">
              <a:ln w="0"/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940" y="1453950"/>
            <a:ext cx="3218012" cy="39021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6977" y="1453950"/>
            <a:ext cx="2595710" cy="3902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5712" y="1453950"/>
            <a:ext cx="2309106" cy="3902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9014" y="1453950"/>
            <a:ext cx="2589947" cy="39021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5177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rizontal Scroll 11"/>
          <p:cNvSpPr/>
          <p:nvPr/>
        </p:nvSpPr>
        <p:spPr>
          <a:xfrm>
            <a:off x="1774206" y="68237"/>
            <a:ext cx="8966579" cy="1432146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Lesson is -</a:t>
            </a:r>
            <a:endParaRPr lang="en-SG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90615" y="4732864"/>
            <a:ext cx="6929976" cy="16113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Myths And Literature ,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Lesson:03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,The Legend of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5447466" y="1961363"/>
            <a:ext cx="5928050" cy="206081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Legend of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Gazi</a:t>
            </a:r>
            <a:endParaRPr lang="en-SG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958" y="1805441"/>
            <a:ext cx="4475826" cy="4433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3314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/>
        </p:nvSpPr>
        <p:spPr>
          <a:xfrm>
            <a:off x="1255593" y="1891346"/>
            <a:ext cx="9376009" cy="628546"/>
          </a:xfrm>
          <a:prstGeom prst="wedgeRoundRectCallout">
            <a:avLst>
              <a:gd name="adj1" fmla="val -22088"/>
              <a:gd name="adj2" fmla="val 116409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952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</a:t>
            </a:r>
            <a:r>
              <a:rPr lang="en-US" sz="2800" b="1" dirty="0">
                <a:ln w="952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of the </a:t>
            </a:r>
            <a:r>
              <a:rPr lang="en-US" sz="2800" b="1" dirty="0" smtClean="0">
                <a:ln w="952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lesson, the </a:t>
            </a:r>
            <a:r>
              <a:rPr lang="en-US" sz="2800" b="1" dirty="0">
                <a:ln w="952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</a:t>
            </a:r>
            <a:r>
              <a:rPr lang="en-US" sz="2800" b="1" dirty="0" smtClean="0">
                <a:ln w="952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-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rved Down Ribbon 2"/>
          <p:cNvSpPr/>
          <p:nvPr/>
        </p:nvSpPr>
        <p:spPr>
          <a:xfrm>
            <a:off x="928050" y="120991"/>
            <a:ext cx="10440535" cy="1544036"/>
          </a:xfrm>
          <a:prstGeom prst="ellipseRibbon">
            <a:avLst>
              <a:gd name="adj1" fmla="val 33621"/>
              <a:gd name="adj2" fmla="val 50000"/>
              <a:gd name="adj3" fmla="val 125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50" dirty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255596" y="3374757"/>
            <a:ext cx="9376009" cy="848204"/>
          </a:xfrm>
          <a:prstGeom prst="wedgeRoundRectCallout">
            <a:avLst>
              <a:gd name="adj1" fmla="val -20953"/>
              <a:gd name="adj2" fmla="val 407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 the meaning of some new words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255595" y="4568078"/>
            <a:ext cx="9376009" cy="764274"/>
          </a:xfrm>
          <a:prstGeom prst="wedgeRoundRectCallout">
            <a:avLst>
              <a:gd name="adj1" fmla="val -23679"/>
              <a:gd name="adj2" fmla="val 375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 the definition of Myth and Legend,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255594" y="5636527"/>
            <a:ext cx="9376009" cy="764274"/>
          </a:xfrm>
          <a:prstGeom prst="wedgeRoundRectCallout">
            <a:avLst>
              <a:gd name="adj1" fmla="val -23679"/>
              <a:gd name="adj2" fmla="val 375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escribe the miraculous activities of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Pir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627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7" grpId="0" animBg="1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2601423" y="184175"/>
            <a:ext cx="6196084" cy="1011783"/>
          </a:xfrm>
          <a:prstGeom prst="downArrowCallout">
            <a:avLst>
              <a:gd name="adj1" fmla="val 25000"/>
              <a:gd name="adj2" fmla="val 84351"/>
              <a:gd name="adj3" fmla="val 16907"/>
              <a:gd name="adj4" fmla="val 6497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 </a:t>
            </a:r>
            <a:endParaRPr lang="en-SG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363190" y="1652303"/>
            <a:ext cx="2238233" cy="1173707"/>
          </a:xfrm>
          <a:prstGeom prst="notch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Myth</a:t>
            </a:r>
            <a:endParaRPr lang="en-SG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363189" y="4428281"/>
            <a:ext cx="2238233" cy="1173707"/>
          </a:xfrm>
          <a:prstGeom prst="notch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Miracle</a:t>
            </a:r>
            <a:endParaRPr lang="en-SG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8388073" y="1529472"/>
            <a:ext cx="3047576" cy="1419367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Exaggerated </a:t>
            </a:r>
            <a:endParaRPr lang="en-SG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8388073" y="4449962"/>
            <a:ext cx="2624496" cy="1419367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endParaRPr lang="en-SG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0499" y="1240951"/>
            <a:ext cx="5188498" cy="2379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0499" y="4060845"/>
            <a:ext cx="5188498" cy="219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600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ched Right Arrow 3"/>
          <p:cNvSpPr/>
          <p:nvPr/>
        </p:nvSpPr>
        <p:spPr>
          <a:xfrm>
            <a:off x="573204" y="4722125"/>
            <a:ext cx="2238233" cy="117370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Docile</a:t>
            </a:r>
            <a:endParaRPr lang="en-SG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573205" y="1105469"/>
            <a:ext cx="2238233" cy="117370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Scroll</a:t>
            </a:r>
            <a:endParaRPr lang="en-SG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8593963" y="4599294"/>
            <a:ext cx="3047576" cy="14193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Obedient </a:t>
            </a:r>
            <a:endParaRPr lang="en-SG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8593963" y="982638"/>
            <a:ext cx="3047576" cy="14193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endParaRPr lang="en-SG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2505" y="342164"/>
            <a:ext cx="5263912" cy="2977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2505" y="3619031"/>
            <a:ext cx="5263912" cy="301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40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54842" y="822276"/>
            <a:ext cx="2279176" cy="1555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endParaRPr lang="en-SG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8634906" y="822276"/>
            <a:ext cx="3047576" cy="14193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Territory</a:t>
            </a:r>
            <a:endParaRPr lang="en-SG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8634906" y="4220568"/>
            <a:ext cx="3047576" cy="14193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Ditch</a:t>
            </a:r>
            <a:endParaRPr lang="en-SG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54842" y="4220568"/>
            <a:ext cx="2279176" cy="1555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Creek</a:t>
            </a:r>
            <a:endParaRPr lang="en-SG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9929" y="354987"/>
            <a:ext cx="5154727" cy="2621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9929" y="3229609"/>
            <a:ext cx="5154727" cy="270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222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18615" y="122830"/>
            <a:ext cx="11109278" cy="1241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know about 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Pir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Myth and Legend.</a:t>
            </a:r>
            <a:endParaRPr lang="en-SG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146" y="1364775"/>
            <a:ext cx="2780021" cy="25794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145" y="4326339"/>
            <a:ext cx="2780021" cy="228093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59308" y="1668722"/>
            <a:ext cx="3261814" cy="1555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Myth?</a:t>
            </a:r>
            <a:endParaRPr lang="en-SG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59307" y="4326340"/>
            <a:ext cx="3439235" cy="20593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Legend</a:t>
            </a:r>
            <a:endParaRPr lang="en-SG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7058" y="1364776"/>
            <a:ext cx="4266882" cy="25794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8542" y="4326340"/>
            <a:ext cx="4285398" cy="228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073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223</Words>
  <Application>Microsoft Office PowerPoint</Application>
  <PresentationFormat>Custom</PresentationFormat>
  <Paragraphs>58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pc</cp:lastModifiedBy>
  <cp:revision>235</cp:revision>
  <dcterms:created xsi:type="dcterms:W3CDTF">2019-04-26T03:51:14Z</dcterms:created>
  <dcterms:modified xsi:type="dcterms:W3CDTF">2020-09-02T04:09:14Z</dcterms:modified>
</cp:coreProperties>
</file>