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69" r:id="rId2"/>
    <p:sldMasterId id="2147483670" r:id="rId3"/>
    <p:sldMasterId id="2147483671" r:id="rId4"/>
    <p:sldMasterId id="2147483672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 snapToGrid="0">
      <p:cViewPr varScale="1">
        <p:scale>
          <a:sx n="80" d="100"/>
          <a:sy n="80" d="100"/>
        </p:scale>
        <p:origin x="4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75DEB-1287-439D-B9BB-208DD7AAF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3908E-D46C-4D0C-8E64-006A7B47C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258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mailto:ranada861@gmail.com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anada861@gmail.com" TargetMode="External"/><Relationship Id="rId1" Type="http://schemas.openxmlformats.org/officeDocument/2006/relationships/theme" Target="../theme/theme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anada861@gmail.com" TargetMode="External"/><Relationship Id="rId1" Type="http://schemas.openxmlformats.org/officeDocument/2006/relationships/theme" Target="../theme/theme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anada861@gmail.com" TargetMode="External"/><Relationship Id="rId1" Type="http://schemas.openxmlformats.org/officeDocument/2006/relationships/theme" Target="../theme/theme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anada861@gmail.com" TargetMode="External"/><Relationship Id="rId1" Type="http://schemas.openxmlformats.org/officeDocument/2006/relationships/theme" Target="../theme/theme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89AB8D19-0BC8-431F-9F13-6A0DF5080EC1}"/>
              </a:ext>
            </a:extLst>
          </p:cNvPr>
          <p:cNvSpPr/>
          <p:nvPr userDrawn="1"/>
        </p:nvSpPr>
        <p:spPr>
          <a:xfrm>
            <a:off x="618310" y="300445"/>
            <a:ext cx="11164388" cy="6126479"/>
          </a:xfrm>
          <a:prstGeom prst="frame">
            <a:avLst>
              <a:gd name="adj1" fmla="val 2052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8464CA-FE96-45C8-BF9F-1680347D5BFD}"/>
              </a:ext>
            </a:extLst>
          </p:cNvPr>
          <p:cNvSpPr txBox="1"/>
          <p:nvPr userDrawn="1"/>
        </p:nvSpPr>
        <p:spPr>
          <a:xfrm>
            <a:off x="4023360" y="214198"/>
            <a:ext cx="6531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 Rounded MT Bold" panose="020F0704030504030204" pitchFamily="34" charset="0"/>
              </a:rPr>
              <a:t>Ranada</a:t>
            </a:r>
            <a:r>
              <a:rPr lang="en-US" sz="1200" dirty="0">
                <a:latin typeface="Arial Rounded MT Bold" panose="020F0704030504030204" pitchFamily="34" charset="0"/>
              </a:rPr>
              <a:t>   </a:t>
            </a:r>
            <a:r>
              <a:rPr lang="en-US" sz="1200" dirty="0" err="1">
                <a:latin typeface="Arial Rounded MT Bold" panose="020F0704030504030204" pitchFamily="34" charset="0"/>
              </a:rPr>
              <a:t>Ganguly</a:t>
            </a:r>
            <a:r>
              <a:rPr lang="en-US" sz="1200" dirty="0">
                <a:latin typeface="Arial Rounded MT Bold" panose="020F0704030504030204" pitchFamily="34" charset="0"/>
              </a:rPr>
              <a:t>, ICT 4E Dist. Ambassador   </a:t>
            </a:r>
            <a:r>
              <a:rPr lang="en-US" sz="1200" dirty="0" err="1">
                <a:latin typeface="Arial Rounded MT Bold" panose="020F0704030504030204" pitchFamily="34" charset="0"/>
              </a:rPr>
              <a:t>Sunamganj</a:t>
            </a:r>
            <a:r>
              <a:rPr lang="en-US" sz="1200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294DCD-A26A-4591-A908-FB045FB34301}"/>
              </a:ext>
            </a:extLst>
          </p:cNvPr>
          <p:cNvSpPr txBox="1"/>
          <p:nvPr userDrawn="1"/>
        </p:nvSpPr>
        <p:spPr>
          <a:xfrm>
            <a:off x="4389120" y="6196983"/>
            <a:ext cx="6335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Footlight MT Light" panose="0204060206030A020304" pitchFamily="18" charset="0"/>
              </a:rPr>
              <a:t>Email: </a:t>
            </a:r>
            <a:r>
              <a:rPr lang="en-US" sz="1400" dirty="0">
                <a:solidFill>
                  <a:schemeClr val="tx1"/>
                </a:solidFill>
                <a:latin typeface="Footlight MT Light" panose="0204060206030A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ranada861@gmail.com</a:t>
            </a:r>
            <a:r>
              <a:rPr lang="en-US" sz="1400" dirty="0">
                <a:solidFill>
                  <a:schemeClr val="tx1"/>
                </a:solidFill>
                <a:latin typeface="Footlight MT Light" panose="0204060206030A020304" pitchFamily="18" charset="0"/>
              </a:rPr>
              <a:t>, Mobile: 01736952350.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16E4A8-61AB-4A95-8F56-07AA8CEC4C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41" y="453202"/>
            <a:ext cx="592182" cy="4611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6532F4-9BF4-4473-9AE8-391F7AA177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431076"/>
            <a:ext cx="444137" cy="6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7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89AB8D19-0BC8-431F-9F13-6A0DF5080EC1}"/>
              </a:ext>
            </a:extLst>
          </p:cNvPr>
          <p:cNvSpPr/>
          <p:nvPr userDrawn="1"/>
        </p:nvSpPr>
        <p:spPr>
          <a:xfrm>
            <a:off x="618310" y="300445"/>
            <a:ext cx="11164388" cy="6126479"/>
          </a:xfrm>
          <a:prstGeom prst="frame">
            <a:avLst>
              <a:gd name="adj1" fmla="val 2052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8464CA-FE96-45C8-BF9F-1680347D5BFD}"/>
              </a:ext>
            </a:extLst>
          </p:cNvPr>
          <p:cNvSpPr txBox="1"/>
          <p:nvPr userDrawn="1"/>
        </p:nvSpPr>
        <p:spPr>
          <a:xfrm>
            <a:off x="4023360" y="214198"/>
            <a:ext cx="6531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 Rounded MT Bold" panose="020F0704030504030204" pitchFamily="34" charset="0"/>
              </a:rPr>
              <a:t>Ranada</a:t>
            </a:r>
            <a:r>
              <a:rPr lang="en-US" sz="1200" dirty="0">
                <a:latin typeface="Arial Rounded MT Bold" panose="020F0704030504030204" pitchFamily="34" charset="0"/>
              </a:rPr>
              <a:t>   </a:t>
            </a:r>
            <a:r>
              <a:rPr lang="en-US" sz="1200" dirty="0" err="1">
                <a:latin typeface="Arial Rounded MT Bold" panose="020F0704030504030204" pitchFamily="34" charset="0"/>
              </a:rPr>
              <a:t>Ganguly</a:t>
            </a:r>
            <a:r>
              <a:rPr lang="en-US" sz="1200" dirty="0">
                <a:latin typeface="Arial Rounded MT Bold" panose="020F0704030504030204" pitchFamily="34" charset="0"/>
              </a:rPr>
              <a:t>, ICT 4E Dist. Ambassador   </a:t>
            </a:r>
            <a:r>
              <a:rPr lang="en-US" sz="1200" dirty="0" err="1">
                <a:latin typeface="Arial Rounded MT Bold" panose="020F0704030504030204" pitchFamily="34" charset="0"/>
              </a:rPr>
              <a:t>Sunamganj</a:t>
            </a:r>
            <a:r>
              <a:rPr lang="en-US" sz="1200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294DCD-A26A-4591-A908-FB045FB34301}"/>
              </a:ext>
            </a:extLst>
          </p:cNvPr>
          <p:cNvSpPr txBox="1"/>
          <p:nvPr userDrawn="1"/>
        </p:nvSpPr>
        <p:spPr>
          <a:xfrm>
            <a:off x="4389120" y="6196983"/>
            <a:ext cx="6335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Footlight MT Light" panose="0204060206030A020304" pitchFamily="18" charset="0"/>
              </a:rPr>
              <a:t>Email: </a:t>
            </a:r>
            <a:r>
              <a:rPr lang="en-US" sz="1400" dirty="0">
                <a:solidFill>
                  <a:schemeClr val="tx1"/>
                </a:solidFill>
                <a:latin typeface="Footlight MT Light" panose="0204060206030A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ranada861@gmail.com</a:t>
            </a:r>
            <a:r>
              <a:rPr lang="en-US" sz="1400" dirty="0">
                <a:solidFill>
                  <a:schemeClr val="tx1"/>
                </a:solidFill>
                <a:latin typeface="Footlight MT Light" panose="0204060206030A020304" pitchFamily="18" charset="0"/>
              </a:rPr>
              <a:t>, Mobile: 01736952350.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16E4A8-61AB-4A95-8F56-07AA8CEC4C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41" y="453202"/>
            <a:ext cx="592182" cy="4611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6532F4-9BF4-4473-9AE8-391F7AA177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431076"/>
            <a:ext cx="444137" cy="6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9273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89AB8D19-0BC8-431F-9F13-6A0DF5080EC1}"/>
              </a:ext>
            </a:extLst>
          </p:cNvPr>
          <p:cNvSpPr/>
          <p:nvPr userDrawn="1"/>
        </p:nvSpPr>
        <p:spPr>
          <a:xfrm>
            <a:off x="618310" y="300445"/>
            <a:ext cx="11164388" cy="6126479"/>
          </a:xfrm>
          <a:prstGeom prst="frame">
            <a:avLst>
              <a:gd name="adj1" fmla="val 2052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8464CA-FE96-45C8-BF9F-1680347D5BFD}"/>
              </a:ext>
            </a:extLst>
          </p:cNvPr>
          <p:cNvSpPr txBox="1"/>
          <p:nvPr userDrawn="1"/>
        </p:nvSpPr>
        <p:spPr>
          <a:xfrm>
            <a:off x="4023360" y="214198"/>
            <a:ext cx="6531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 Rounded MT Bold" panose="020F0704030504030204" pitchFamily="34" charset="0"/>
              </a:rPr>
              <a:t>Ranada</a:t>
            </a:r>
            <a:r>
              <a:rPr lang="en-US" sz="1200" dirty="0">
                <a:latin typeface="Arial Rounded MT Bold" panose="020F0704030504030204" pitchFamily="34" charset="0"/>
              </a:rPr>
              <a:t>   </a:t>
            </a:r>
            <a:r>
              <a:rPr lang="en-US" sz="1200" dirty="0" err="1">
                <a:latin typeface="Arial Rounded MT Bold" panose="020F0704030504030204" pitchFamily="34" charset="0"/>
              </a:rPr>
              <a:t>Ganguly</a:t>
            </a:r>
            <a:r>
              <a:rPr lang="en-US" sz="1200" dirty="0">
                <a:latin typeface="Arial Rounded MT Bold" panose="020F0704030504030204" pitchFamily="34" charset="0"/>
              </a:rPr>
              <a:t>, ICT 4E Dist. Ambassador   </a:t>
            </a:r>
            <a:r>
              <a:rPr lang="en-US" sz="1200" dirty="0" err="1">
                <a:latin typeface="Arial Rounded MT Bold" panose="020F0704030504030204" pitchFamily="34" charset="0"/>
              </a:rPr>
              <a:t>Sunamganj</a:t>
            </a:r>
            <a:r>
              <a:rPr lang="en-US" sz="1200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294DCD-A26A-4591-A908-FB045FB34301}"/>
              </a:ext>
            </a:extLst>
          </p:cNvPr>
          <p:cNvSpPr txBox="1"/>
          <p:nvPr userDrawn="1"/>
        </p:nvSpPr>
        <p:spPr>
          <a:xfrm>
            <a:off x="4389120" y="6196983"/>
            <a:ext cx="6335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Footlight MT Light" panose="0204060206030A020304" pitchFamily="18" charset="0"/>
              </a:rPr>
              <a:t>Email: </a:t>
            </a:r>
            <a:r>
              <a:rPr lang="en-US" sz="1400" dirty="0">
                <a:solidFill>
                  <a:schemeClr val="tx1"/>
                </a:solidFill>
                <a:latin typeface="Footlight MT Light" panose="0204060206030A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ranada861@gmail.com</a:t>
            </a:r>
            <a:r>
              <a:rPr lang="en-US" sz="1400" dirty="0">
                <a:solidFill>
                  <a:schemeClr val="tx1"/>
                </a:solidFill>
                <a:latin typeface="Footlight MT Light" panose="0204060206030A020304" pitchFamily="18" charset="0"/>
              </a:rPr>
              <a:t>, Mobile: 01736952350.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16E4A8-61AB-4A95-8F56-07AA8CEC4C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41" y="453202"/>
            <a:ext cx="592182" cy="4611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6532F4-9BF4-4473-9AE8-391F7AA177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431076"/>
            <a:ext cx="444137" cy="6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8665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89AB8D19-0BC8-431F-9F13-6A0DF5080EC1}"/>
              </a:ext>
            </a:extLst>
          </p:cNvPr>
          <p:cNvSpPr/>
          <p:nvPr userDrawn="1"/>
        </p:nvSpPr>
        <p:spPr>
          <a:xfrm>
            <a:off x="618310" y="300445"/>
            <a:ext cx="11164388" cy="6126479"/>
          </a:xfrm>
          <a:prstGeom prst="frame">
            <a:avLst>
              <a:gd name="adj1" fmla="val 2052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8464CA-FE96-45C8-BF9F-1680347D5BFD}"/>
              </a:ext>
            </a:extLst>
          </p:cNvPr>
          <p:cNvSpPr txBox="1"/>
          <p:nvPr userDrawn="1"/>
        </p:nvSpPr>
        <p:spPr>
          <a:xfrm>
            <a:off x="4023360" y="214198"/>
            <a:ext cx="6531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 Rounded MT Bold" panose="020F0704030504030204" pitchFamily="34" charset="0"/>
              </a:rPr>
              <a:t>Ranada</a:t>
            </a:r>
            <a:r>
              <a:rPr lang="en-US" sz="1200" dirty="0">
                <a:latin typeface="Arial Rounded MT Bold" panose="020F0704030504030204" pitchFamily="34" charset="0"/>
              </a:rPr>
              <a:t>   </a:t>
            </a:r>
            <a:r>
              <a:rPr lang="en-US" sz="1200" dirty="0" err="1">
                <a:latin typeface="Arial Rounded MT Bold" panose="020F0704030504030204" pitchFamily="34" charset="0"/>
              </a:rPr>
              <a:t>Ganguly</a:t>
            </a:r>
            <a:r>
              <a:rPr lang="en-US" sz="1200" dirty="0">
                <a:latin typeface="Arial Rounded MT Bold" panose="020F0704030504030204" pitchFamily="34" charset="0"/>
              </a:rPr>
              <a:t>, ICT 4E Dist. Ambassador   </a:t>
            </a:r>
            <a:r>
              <a:rPr lang="en-US" sz="1200" dirty="0" err="1">
                <a:latin typeface="Arial Rounded MT Bold" panose="020F0704030504030204" pitchFamily="34" charset="0"/>
              </a:rPr>
              <a:t>Sunamganj</a:t>
            </a:r>
            <a:r>
              <a:rPr lang="en-US" sz="1200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294DCD-A26A-4591-A908-FB045FB34301}"/>
              </a:ext>
            </a:extLst>
          </p:cNvPr>
          <p:cNvSpPr txBox="1"/>
          <p:nvPr userDrawn="1"/>
        </p:nvSpPr>
        <p:spPr>
          <a:xfrm>
            <a:off x="4389120" y="6196983"/>
            <a:ext cx="6335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Footlight MT Light" panose="0204060206030A020304" pitchFamily="18" charset="0"/>
              </a:rPr>
              <a:t>Email: </a:t>
            </a:r>
            <a:r>
              <a:rPr lang="en-US" sz="1400" dirty="0">
                <a:solidFill>
                  <a:schemeClr val="tx1"/>
                </a:solidFill>
                <a:latin typeface="Footlight MT Light" panose="0204060206030A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ranada861@gmail.com</a:t>
            </a:r>
            <a:r>
              <a:rPr lang="en-US" sz="1400" dirty="0">
                <a:solidFill>
                  <a:schemeClr val="tx1"/>
                </a:solidFill>
                <a:latin typeface="Footlight MT Light" panose="0204060206030A020304" pitchFamily="18" charset="0"/>
              </a:rPr>
              <a:t>, Mobile: 01736952350.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16E4A8-61AB-4A95-8F56-07AA8CEC4C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41" y="453202"/>
            <a:ext cx="592182" cy="4611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6532F4-9BF4-4473-9AE8-391F7AA177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431076"/>
            <a:ext cx="444137" cy="6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8314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89AB8D19-0BC8-431F-9F13-6A0DF5080EC1}"/>
              </a:ext>
            </a:extLst>
          </p:cNvPr>
          <p:cNvSpPr/>
          <p:nvPr userDrawn="1"/>
        </p:nvSpPr>
        <p:spPr>
          <a:xfrm>
            <a:off x="618310" y="300445"/>
            <a:ext cx="11164388" cy="6126479"/>
          </a:xfrm>
          <a:prstGeom prst="frame">
            <a:avLst>
              <a:gd name="adj1" fmla="val 2052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8464CA-FE96-45C8-BF9F-1680347D5BFD}"/>
              </a:ext>
            </a:extLst>
          </p:cNvPr>
          <p:cNvSpPr txBox="1"/>
          <p:nvPr userDrawn="1"/>
        </p:nvSpPr>
        <p:spPr>
          <a:xfrm>
            <a:off x="4023360" y="214198"/>
            <a:ext cx="6531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 Rounded MT Bold" panose="020F0704030504030204" pitchFamily="34" charset="0"/>
              </a:rPr>
              <a:t>Ranada</a:t>
            </a:r>
            <a:r>
              <a:rPr lang="en-US" sz="1200" dirty="0">
                <a:latin typeface="Arial Rounded MT Bold" panose="020F0704030504030204" pitchFamily="34" charset="0"/>
              </a:rPr>
              <a:t>   </a:t>
            </a:r>
            <a:r>
              <a:rPr lang="en-US" sz="1200" dirty="0" err="1">
                <a:latin typeface="Arial Rounded MT Bold" panose="020F0704030504030204" pitchFamily="34" charset="0"/>
              </a:rPr>
              <a:t>Ganguly</a:t>
            </a:r>
            <a:r>
              <a:rPr lang="en-US" sz="1200" dirty="0">
                <a:latin typeface="Arial Rounded MT Bold" panose="020F0704030504030204" pitchFamily="34" charset="0"/>
              </a:rPr>
              <a:t>, ICT 4E Dist. Ambassador   </a:t>
            </a:r>
            <a:r>
              <a:rPr lang="en-US" sz="1200" dirty="0" err="1">
                <a:latin typeface="Arial Rounded MT Bold" panose="020F0704030504030204" pitchFamily="34" charset="0"/>
              </a:rPr>
              <a:t>Sunamganj</a:t>
            </a:r>
            <a:r>
              <a:rPr lang="en-US" sz="1200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294DCD-A26A-4591-A908-FB045FB34301}"/>
              </a:ext>
            </a:extLst>
          </p:cNvPr>
          <p:cNvSpPr txBox="1"/>
          <p:nvPr userDrawn="1"/>
        </p:nvSpPr>
        <p:spPr>
          <a:xfrm>
            <a:off x="4389120" y="6196983"/>
            <a:ext cx="6335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Footlight MT Light" panose="0204060206030A020304" pitchFamily="18" charset="0"/>
              </a:rPr>
              <a:t>Email: </a:t>
            </a:r>
            <a:r>
              <a:rPr lang="en-US" sz="1400" dirty="0">
                <a:solidFill>
                  <a:schemeClr val="tx1"/>
                </a:solidFill>
                <a:latin typeface="Footlight MT Light" panose="0204060206030A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ranada861@gmail.com</a:t>
            </a:r>
            <a:r>
              <a:rPr lang="en-US" sz="1400" dirty="0">
                <a:solidFill>
                  <a:schemeClr val="tx1"/>
                </a:solidFill>
                <a:latin typeface="Footlight MT Light" panose="0204060206030A020304" pitchFamily="18" charset="0"/>
              </a:rPr>
              <a:t>, Mobile: 01736952350.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16E4A8-61AB-4A95-8F56-07AA8CEC4C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41" y="453202"/>
            <a:ext cx="592182" cy="4611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6532F4-9BF4-4473-9AE8-391F7AA177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431076"/>
            <a:ext cx="444137" cy="6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6795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2ED091A-C97F-4D3E-B8C9-DB4A2024161D}"/>
              </a:ext>
            </a:extLst>
          </p:cNvPr>
          <p:cNvSpPr txBox="1"/>
          <p:nvPr/>
        </p:nvSpPr>
        <p:spPr>
          <a:xfrm>
            <a:off x="723375" y="332415"/>
            <a:ext cx="103216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4EE5F-7071-482F-8E15-120BFBDF1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2" y="1271696"/>
            <a:ext cx="9090936" cy="476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3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54438D-C96F-4122-8F3A-9754ED1611ED}"/>
              </a:ext>
            </a:extLst>
          </p:cNvPr>
          <p:cNvSpPr txBox="1"/>
          <p:nvPr/>
        </p:nvSpPr>
        <p:spPr>
          <a:xfrm>
            <a:off x="858660" y="4999347"/>
            <a:ext cx="60939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ইয়ের 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োল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63245D-8A30-4CE5-A8D6-81D008CE1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01" y="505906"/>
            <a:ext cx="3124200" cy="4181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56805E-D55C-4470-B270-13A6E6ECA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654" y="527791"/>
            <a:ext cx="4152900" cy="564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82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83E8AD-8B27-4C85-BC05-E8B46B45DB5B}"/>
              </a:ext>
            </a:extLst>
          </p:cNvPr>
          <p:cNvSpPr txBox="1"/>
          <p:nvPr/>
        </p:nvSpPr>
        <p:spPr>
          <a:xfrm>
            <a:off x="5164555" y="549260"/>
            <a:ext cx="60939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8618C4-2EEA-4EAE-A301-69659E6C38A5}"/>
              </a:ext>
            </a:extLst>
          </p:cNvPr>
          <p:cNvSpPr txBox="1"/>
          <p:nvPr/>
        </p:nvSpPr>
        <p:spPr>
          <a:xfrm>
            <a:off x="1570382" y="1462674"/>
            <a:ext cx="854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1FA864-C714-4CA6-B623-0D1B39D24CC7}"/>
              </a:ext>
            </a:extLst>
          </p:cNvPr>
          <p:cNvSpPr txBox="1"/>
          <p:nvPr/>
        </p:nvSpPr>
        <p:spPr>
          <a:xfrm>
            <a:off x="5009322" y="2044188"/>
            <a:ext cx="1179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F7F70E-949F-42AA-85A9-8D01EED786D4}"/>
              </a:ext>
            </a:extLst>
          </p:cNvPr>
          <p:cNvSpPr txBox="1"/>
          <p:nvPr/>
        </p:nvSpPr>
        <p:spPr>
          <a:xfrm>
            <a:off x="5009322" y="2826189"/>
            <a:ext cx="1179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অবরুদ্ধ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E31008-EDF3-41AA-8BB6-A723657C161B}"/>
              </a:ext>
            </a:extLst>
          </p:cNvPr>
          <p:cNvSpPr txBox="1"/>
          <p:nvPr/>
        </p:nvSpPr>
        <p:spPr>
          <a:xfrm>
            <a:off x="4929807" y="3619115"/>
            <a:ext cx="1630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E1A6F6-DF7B-4A87-BF7F-D9CB0D37C2AC}"/>
              </a:ext>
            </a:extLst>
          </p:cNvPr>
          <p:cNvSpPr txBox="1"/>
          <p:nvPr/>
        </p:nvSpPr>
        <p:spPr>
          <a:xfrm>
            <a:off x="4840354" y="4429295"/>
            <a:ext cx="180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1341F7-A20B-4600-B155-B4810E9C40E9}"/>
              </a:ext>
            </a:extLst>
          </p:cNvPr>
          <p:cNvSpPr txBox="1"/>
          <p:nvPr/>
        </p:nvSpPr>
        <p:spPr>
          <a:xfrm>
            <a:off x="5155095" y="5239475"/>
            <a:ext cx="180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40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C03552-D0BE-4FA1-BA1D-83237087DFF6}"/>
              </a:ext>
            </a:extLst>
          </p:cNvPr>
          <p:cNvSpPr txBox="1"/>
          <p:nvPr/>
        </p:nvSpPr>
        <p:spPr>
          <a:xfrm>
            <a:off x="4755481" y="657544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D2C15E-633A-400E-BE2F-B6C4BDFFCDDE}"/>
              </a:ext>
            </a:extLst>
          </p:cNvPr>
          <p:cNvSpPr txBox="1"/>
          <p:nvPr/>
        </p:nvSpPr>
        <p:spPr>
          <a:xfrm>
            <a:off x="2840932" y="1878625"/>
            <a:ext cx="106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DCA34B-AB5A-46A9-80EB-17F7B4F411F7}"/>
              </a:ext>
            </a:extLst>
          </p:cNvPr>
          <p:cNvSpPr txBox="1"/>
          <p:nvPr/>
        </p:nvSpPr>
        <p:spPr>
          <a:xfrm>
            <a:off x="4522264" y="1818992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DCD6D2-BB5A-4BA5-90E7-3F082E1C3D83}"/>
              </a:ext>
            </a:extLst>
          </p:cNvPr>
          <p:cNvSpPr txBox="1"/>
          <p:nvPr/>
        </p:nvSpPr>
        <p:spPr>
          <a:xfrm>
            <a:off x="5579170" y="1818992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0E300C-1D8F-48C1-8909-26B6884B5F02}"/>
              </a:ext>
            </a:extLst>
          </p:cNvPr>
          <p:cNvSpPr txBox="1"/>
          <p:nvPr/>
        </p:nvSpPr>
        <p:spPr>
          <a:xfrm>
            <a:off x="6636075" y="1818992"/>
            <a:ext cx="748805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96456C-9729-4B8D-A057-CA649A1FE2E9}"/>
              </a:ext>
            </a:extLst>
          </p:cNvPr>
          <p:cNvSpPr txBox="1"/>
          <p:nvPr/>
        </p:nvSpPr>
        <p:spPr>
          <a:xfrm>
            <a:off x="7782388" y="1800814"/>
            <a:ext cx="1179442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B237F0-B927-4768-AD1E-138402D26858}"/>
              </a:ext>
            </a:extLst>
          </p:cNvPr>
          <p:cNvSpPr txBox="1"/>
          <p:nvPr/>
        </p:nvSpPr>
        <p:spPr>
          <a:xfrm>
            <a:off x="2821082" y="2726326"/>
            <a:ext cx="1179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অবরুদ্ধ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360475-B19E-4C79-A878-494ACBB96EAB}"/>
              </a:ext>
            </a:extLst>
          </p:cNvPr>
          <p:cNvSpPr txBox="1"/>
          <p:nvPr/>
        </p:nvSpPr>
        <p:spPr>
          <a:xfrm>
            <a:off x="4522264" y="2639452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FB24C0-885C-493F-A7EC-0EBDA8FEB6AF}"/>
              </a:ext>
            </a:extLst>
          </p:cNvPr>
          <p:cNvSpPr txBox="1"/>
          <p:nvPr/>
        </p:nvSpPr>
        <p:spPr>
          <a:xfrm>
            <a:off x="5579170" y="2639452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035483-C52C-46C0-B479-CD0A8D0EB994}"/>
              </a:ext>
            </a:extLst>
          </p:cNvPr>
          <p:cNvSpPr txBox="1"/>
          <p:nvPr/>
        </p:nvSpPr>
        <p:spPr>
          <a:xfrm>
            <a:off x="6636075" y="2639452"/>
            <a:ext cx="748805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524F24-22E6-4472-8BCB-910BCDC81C19}"/>
              </a:ext>
            </a:extLst>
          </p:cNvPr>
          <p:cNvSpPr txBox="1"/>
          <p:nvPr/>
        </p:nvSpPr>
        <p:spPr>
          <a:xfrm>
            <a:off x="7782388" y="2621274"/>
            <a:ext cx="1179442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EA026A-EC78-495E-9283-19E5683769CF}"/>
              </a:ext>
            </a:extLst>
          </p:cNvPr>
          <p:cNvSpPr txBox="1"/>
          <p:nvPr/>
        </p:nvSpPr>
        <p:spPr>
          <a:xfrm>
            <a:off x="2685187" y="3641443"/>
            <a:ext cx="1484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9BB27A-2BB6-4048-A9AE-BCAFE5BEB836}"/>
              </a:ext>
            </a:extLst>
          </p:cNvPr>
          <p:cNvSpPr txBox="1"/>
          <p:nvPr/>
        </p:nvSpPr>
        <p:spPr>
          <a:xfrm>
            <a:off x="4555403" y="3547360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FE839E-16D5-4E92-9A89-8EE0C57CE4AA}"/>
              </a:ext>
            </a:extLst>
          </p:cNvPr>
          <p:cNvSpPr txBox="1"/>
          <p:nvPr/>
        </p:nvSpPr>
        <p:spPr>
          <a:xfrm>
            <a:off x="5612309" y="3547360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C83696-F10F-458B-A59E-0B6B2D3F6D11}"/>
              </a:ext>
            </a:extLst>
          </p:cNvPr>
          <p:cNvSpPr txBox="1"/>
          <p:nvPr/>
        </p:nvSpPr>
        <p:spPr>
          <a:xfrm>
            <a:off x="6669214" y="3547360"/>
            <a:ext cx="748805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329045-0299-4D47-9978-5B8D911311D8}"/>
              </a:ext>
            </a:extLst>
          </p:cNvPr>
          <p:cNvSpPr txBox="1"/>
          <p:nvPr/>
        </p:nvSpPr>
        <p:spPr>
          <a:xfrm>
            <a:off x="7815527" y="3529182"/>
            <a:ext cx="1179442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B7B5C8-C950-413A-BCBB-C78AD27A0C57}"/>
              </a:ext>
            </a:extLst>
          </p:cNvPr>
          <p:cNvSpPr txBox="1"/>
          <p:nvPr/>
        </p:nvSpPr>
        <p:spPr>
          <a:xfrm>
            <a:off x="2584162" y="4538678"/>
            <a:ext cx="1573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CB8FE4-9ED0-4DF9-B93B-B23D47442C98}"/>
              </a:ext>
            </a:extLst>
          </p:cNvPr>
          <p:cNvSpPr txBox="1"/>
          <p:nvPr/>
        </p:nvSpPr>
        <p:spPr>
          <a:xfrm>
            <a:off x="4555403" y="4457670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ACA0A7-8714-4902-87A7-1DDC93D503D1}"/>
              </a:ext>
            </a:extLst>
          </p:cNvPr>
          <p:cNvSpPr txBox="1"/>
          <p:nvPr/>
        </p:nvSpPr>
        <p:spPr>
          <a:xfrm>
            <a:off x="5612309" y="4457670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101F9D-037C-4892-8000-A05F462D59DF}"/>
              </a:ext>
            </a:extLst>
          </p:cNvPr>
          <p:cNvSpPr txBox="1"/>
          <p:nvPr/>
        </p:nvSpPr>
        <p:spPr>
          <a:xfrm>
            <a:off x="6669214" y="4457670"/>
            <a:ext cx="748805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810E82-6000-44E4-8300-633925A9BEA8}"/>
              </a:ext>
            </a:extLst>
          </p:cNvPr>
          <p:cNvSpPr txBox="1"/>
          <p:nvPr/>
        </p:nvSpPr>
        <p:spPr>
          <a:xfrm>
            <a:off x="7815527" y="4439492"/>
            <a:ext cx="1179442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356080-EC4F-48F4-BD46-E984CAB6B6AF}"/>
              </a:ext>
            </a:extLst>
          </p:cNvPr>
          <p:cNvSpPr txBox="1"/>
          <p:nvPr/>
        </p:nvSpPr>
        <p:spPr>
          <a:xfrm>
            <a:off x="2741532" y="5386379"/>
            <a:ext cx="125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BC85BC-2ACD-4E28-863A-B0694B061EEF}"/>
              </a:ext>
            </a:extLst>
          </p:cNvPr>
          <p:cNvSpPr txBox="1"/>
          <p:nvPr/>
        </p:nvSpPr>
        <p:spPr>
          <a:xfrm>
            <a:off x="4555403" y="5386158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7205A7-B4E6-47EC-A0B3-A2993644C37A}"/>
              </a:ext>
            </a:extLst>
          </p:cNvPr>
          <p:cNvSpPr txBox="1"/>
          <p:nvPr/>
        </p:nvSpPr>
        <p:spPr>
          <a:xfrm>
            <a:off x="5612309" y="5386158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CA219A1-D036-4DA5-9FA1-E6079678A598}"/>
              </a:ext>
            </a:extLst>
          </p:cNvPr>
          <p:cNvSpPr txBox="1"/>
          <p:nvPr/>
        </p:nvSpPr>
        <p:spPr>
          <a:xfrm>
            <a:off x="6669214" y="5386158"/>
            <a:ext cx="748805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A83A322-BDC8-4975-9E78-AA649AB75573}"/>
              </a:ext>
            </a:extLst>
          </p:cNvPr>
          <p:cNvSpPr txBox="1"/>
          <p:nvPr/>
        </p:nvSpPr>
        <p:spPr>
          <a:xfrm>
            <a:off x="7815527" y="5367980"/>
            <a:ext cx="1179442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38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5718B18C-D804-4B4B-85EF-6E178B51219B}"/>
              </a:ext>
            </a:extLst>
          </p:cNvPr>
          <p:cNvSpPr/>
          <p:nvPr/>
        </p:nvSpPr>
        <p:spPr>
          <a:xfrm>
            <a:off x="3964983" y="769518"/>
            <a:ext cx="4561836" cy="639374"/>
          </a:xfrm>
          <a:prstGeom prst="downArrowCallout">
            <a:avLst>
              <a:gd name="adj1" fmla="val 260692"/>
              <a:gd name="adj2" fmla="val 130346"/>
              <a:gd name="adj3" fmla="val 0"/>
              <a:gd name="adj4" fmla="val 100000"/>
            </a:avLst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GB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অর্থগুলো</a:t>
            </a:r>
            <a:r>
              <a:rPr lang="en-GB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GB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BM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6A465-470E-43F7-8359-0B80716E02D0}"/>
              </a:ext>
            </a:extLst>
          </p:cNvPr>
          <p:cNvSpPr txBox="1"/>
          <p:nvPr/>
        </p:nvSpPr>
        <p:spPr>
          <a:xfrm>
            <a:off x="3731188" y="1977993"/>
            <a:ext cx="100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6EF61A8E-41A6-4BB9-A10C-8B2819415394}"/>
              </a:ext>
            </a:extLst>
          </p:cNvPr>
          <p:cNvSpPr/>
          <p:nvPr/>
        </p:nvSpPr>
        <p:spPr>
          <a:xfrm>
            <a:off x="5125675" y="2173573"/>
            <a:ext cx="1452184" cy="22836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96FDB-A885-43A3-8941-7744CA5EFC85}"/>
              </a:ext>
            </a:extLst>
          </p:cNvPr>
          <p:cNvSpPr txBox="1"/>
          <p:nvPr/>
        </p:nvSpPr>
        <p:spPr>
          <a:xfrm>
            <a:off x="6577859" y="1983926"/>
            <a:ext cx="500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উপকারীর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43E004-EABB-4EEA-8DD2-9B4BDDF8A7FB}"/>
              </a:ext>
            </a:extLst>
          </p:cNvPr>
          <p:cNvSpPr txBox="1"/>
          <p:nvPr/>
        </p:nvSpPr>
        <p:spPr>
          <a:xfrm>
            <a:off x="3731187" y="3070106"/>
            <a:ext cx="17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899F5C3C-FB9E-4A8D-8242-E999AE76B6D6}"/>
              </a:ext>
            </a:extLst>
          </p:cNvPr>
          <p:cNvSpPr/>
          <p:nvPr/>
        </p:nvSpPr>
        <p:spPr>
          <a:xfrm>
            <a:off x="5125675" y="3251558"/>
            <a:ext cx="1452184" cy="22836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sz="1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D9A48E-3AF0-40CF-900E-1FBD34847EEC}"/>
              </a:ext>
            </a:extLst>
          </p:cNvPr>
          <p:cNvSpPr txBox="1"/>
          <p:nvPr/>
        </p:nvSpPr>
        <p:spPr>
          <a:xfrm>
            <a:off x="7036252" y="3042573"/>
            <a:ext cx="254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বন্দী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9993B5-B9F7-4926-8134-31CAE17F8881}"/>
              </a:ext>
            </a:extLst>
          </p:cNvPr>
          <p:cNvSpPr txBox="1"/>
          <p:nvPr/>
        </p:nvSpPr>
        <p:spPr>
          <a:xfrm>
            <a:off x="3731187" y="4162219"/>
            <a:ext cx="17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Minus Sign 14">
            <a:extLst>
              <a:ext uri="{FF2B5EF4-FFF2-40B4-BE49-F238E27FC236}">
                <a16:creationId xmlns:a16="http://schemas.microsoft.com/office/drawing/2014/main" id="{886EB965-1579-44C0-89F4-39B57DD4933F}"/>
              </a:ext>
            </a:extLst>
          </p:cNvPr>
          <p:cNvSpPr/>
          <p:nvPr/>
        </p:nvSpPr>
        <p:spPr>
          <a:xfrm>
            <a:off x="5125675" y="4394541"/>
            <a:ext cx="1452184" cy="22836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sz="1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20827D-54DA-4818-AE92-51472B29C925}"/>
              </a:ext>
            </a:extLst>
          </p:cNvPr>
          <p:cNvSpPr txBox="1"/>
          <p:nvPr/>
        </p:nvSpPr>
        <p:spPr>
          <a:xfrm>
            <a:off x="6923624" y="4130764"/>
            <a:ext cx="254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14645D-1D02-4BAA-830B-A9B112A27AA1}"/>
              </a:ext>
            </a:extLst>
          </p:cNvPr>
          <p:cNvSpPr txBox="1"/>
          <p:nvPr/>
        </p:nvSpPr>
        <p:spPr>
          <a:xfrm>
            <a:off x="3731186" y="5301008"/>
            <a:ext cx="17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Minus Sign 18">
            <a:extLst>
              <a:ext uri="{FF2B5EF4-FFF2-40B4-BE49-F238E27FC236}">
                <a16:creationId xmlns:a16="http://schemas.microsoft.com/office/drawing/2014/main" id="{48468C42-2AA2-4A89-89CC-80E7E8CE5B71}"/>
              </a:ext>
            </a:extLst>
          </p:cNvPr>
          <p:cNvSpPr/>
          <p:nvPr/>
        </p:nvSpPr>
        <p:spPr>
          <a:xfrm>
            <a:off x="5125675" y="5502221"/>
            <a:ext cx="1452184" cy="22836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15A60B-A8ED-43A7-A075-D3FFD0088742}"/>
              </a:ext>
            </a:extLst>
          </p:cNvPr>
          <p:cNvSpPr txBox="1"/>
          <p:nvPr/>
        </p:nvSpPr>
        <p:spPr>
          <a:xfrm>
            <a:off x="6950128" y="5273629"/>
            <a:ext cx="4081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8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/>
      <p:bldP spid="15" grpId="0" animBg="1"/>
      <p:bldP spid="16" grpId="0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DCC8C0A6-E61D-4451-AA97-FF975ACC32AF}"/>
              </a:ext>
            </a:extLst>
          </p:cNvPr>
          <p:cNvSpPr/>
          <p:nvPr/>
        </p:nvSpPr>
        <p:spPr>
          <a:xfrm>
            <a:off x="4584729" y="424982"/>
            <a:ext cx="2453196" cy="639374"/>
          </a:xfrm>
          <a:prstGeom prst="downArrowCallout">
            <a:avLst>
              <a:gd name="adj1" fmla="val 260692"/>
              <a:gd name="adj2" fmla="val 130346"/>
              <a:gd name="adj3" fmla="val 0"/>
              <a:gd name="adj4" fmla="val 100000"/>
            </a:avLst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E444BA-A471-47F3-8922-D87ACA03FA6A}"/>
              </a:ext>
            </a:extLst>
          </p:cNvPr>
          <p:cNvSpPr txBox="1"/>
          <p:nvPr/>
        </p:nvSpPr>
        <p:spPr>
          <a:xfrm>
            <a:off x="7739313" y="541136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</a:t>
            </a:r>
            <a:r>
              <a:rPr lang="as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BM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A0E7BD-CB0B-41FA-83DC-883E42045C6A}"/>
              </a:ext>
            </a:extLst>
          </p:cNvPr>
          <p:cNvSpPr txBox="1"/>
          <p:nvPr/>
        </p:nvSpPr>
        <p:spPr>
          <a:xfrm>
            <a:off x="2781645" y="1251911"/>
            <a:ext cx="6913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EEAF5E-E22F-4CBF-99CF-5D99F75F7BED}"/>
              </a:ext>
            </a:extLst>
          </p:cNvPr>
          <p:cNvSpPr txBox="1"/>
          <p:nvPr/>
        </p:nvSpPr>
        <p:spPr>
          <a:xfrm>
            <a:off x="1341677" y="1890302"/>
            <a:ext cx="71404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BM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Minus Sign 12">
            <a:extLst>
              <a:ext uri="{FF2B5EF4-FFF2-40B4-BE49-F238E27FC236}">
                <a16:creationId xmlns:a16="http://schemas.microsoft.com/office/drawing/2014/main" id="{220A203C-11D8-422A-AEBB-D5FDE1F2C9A1}"/>
              </a:ext>
            </a:extLst>
          </p:cNvPr>
          <p:cNvSpPr/>
          <p:nvPr/>
        </p:nvSpPr>
        <p:spPr>
          <a:xfrm>
            <a:off x="2382145" y="1923956"/>
            <a:ext cx="590908" cy="490261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C18EA0-5C03-40A4-A0CE-EEA9B307A4FC}"/>
              </a:ext>
            </a:extLst>
          </p:cNvPr>
          <p:cNvSpPr txBox="1"/>
          <p:nvPr/>
        </p:nvSpPr>
        <p:spPr>
          <a:xfrm>
            <a:off x="1341677" y="2737720"/>
            <a:ext cx="118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Minus Sign 16">
            <a:extLst>
              <a:ext uri="{FF2B5EF4-FFF2-40B4-BE49-F238E27FC236}">
                <a16:creationId xmlns:a16="http://schemas.microsoft.com/office/drawing/2014/main" id="{AB1A3BAF-C46E-414F-BDF9-277A6A98F77E}"/>
              </a:ext>
            </a:extLst>
          </p:cNvPr>
          <p:cNvSpPr/>
          <p:nvPr/>
        </p:nvSpPr>
        <p:spPr>
          <a:xfrm>
            <a:off x="2355641" y="2888470"/>
            <a:ext cx="590908" cy="29017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7592A0-9D85-448A-80EC-2E119E354621}"/>
              </a:ext>
            </a:extLst>
          </p:cNvPr>
          <p:cNvSpPr txBox="1"/>
          <p:nvPr/>
        </p:nvSpPr>
        <p:spPr>
          <a:xfrm>
            <a:off x="2941246" y="2769342"/>
            <a:ext cx="819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4F962C-73B7-46E3-894B-ADB2D6EC256E}"/>
              </a:ext>
            </a:extLst>
          </p:cNvPr>
          <p:cNvSpPr txBox="1"/>
          <p:nvPr/>
        </p:nvSpPr>
        <p:spPr>
          <a:xfrm>
            <a:off x="1341678" y="3591980"/>
            <a:ext cx="206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Minus Sign 21">
            <a:extLst>
              <a:ext uri="{FF2B5EF4-FFF2-40B4-BE49-F238E27FC236}">
                <a16:creationId xmlns:a16="http://schemas.microsoft.com/office/drawing/2014/main" id="{C86A7438-52A6-4C3F-BE41-B55C2914D9FD}"/>
              </a:ext>
            </a:extLst>
          </p:cNvPr>
          <p:cNvSpPr/>
          <p:nvPr/>
        </p:nvSpPr>
        <p:spPr>
          <a:xfrm>
            <a:off x="2350338" y="3773179"/>
            <a:ext cx="590908" cy="29017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B07899-CD09-4C0F-9579-D68BA25F146A}"/>
              </a:ext>
            </a:extLst>
          </p:cNvPr>
          <p:cNvSpPr txBox="1"/>
          <p:nvPr/>
        </p:nvSpPr>
        <p:spPr>
          <a:xfrm>
            <a:off x="2941246" y="3560358"/>
            <a:ext cx="765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খাঁচার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376D20-8DC3-4AF3-B2EC-2F6D5B3D97F0}"/>
              </a:ext>
            </a:extLst>
          </p:cNvPr>
          <p:cNvSpPr txBox="1"/>
          <p:nvPr/>
        </p:nvSpPr>
        <p:spPr>
          <a:xfrm>
            <a:off x="1192696" y="4374452"/>
            <a:ext cx="1338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Minus Sign 26">
            <a:extLst>
              <a:ext uri="{FF2B5EF4-FFF2-40B4-BE49-F238E27FC236}">
                <a16:creationId xmlns:a16="http://schemas.microsoft.com/office/drawing/2014/main" id="{DDB31802-F4B2-480C-8A7E-DE21555226AD}"/>
              </a:ext>
            </a:extLst>
          </p:cNvPr>
          <p:cNvSpPr/>
          <p:nvPr/>
        </p:nvSpPr>
        <p:spPr>
          <a:xfrm>
            <a:off x="2350338" y="4531198"/>
            <a:ext cx="590908" cy="29017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6DC266-AB79-4BAC-8811-25C43F98AFBC}"/>
              </a:ext>
            </a:extLst>
          </p:cNvPr>
          <p:cNvSpPr txBox="1"/>
          <p:nvPr/>
        </p:nvSpPr>
        <p:spPr>
          <a:xfrm>
            <a:off x="3096739" y="4344329"/>
            <a:ext cx="788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দিবসগুলো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3A86D0-F29D-4EBE-9CE2-E34961BB29B8}"/>
              </a:ext>
            </a:extLst>
          </p:cNvPr>
          <p:cNvSpPr txBox="1"/>
          <p:nvPr/>
        </p:nvSpPr>
        <p:spPr>
          <a:xfrm>
            <a:off x="1199909" y="5219551"/>
            <a:ext cx="1338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Minus Sign 31">
            <a:extLst>
              <a:ext uri="{FF2B5EF4-FFF2-40B4-BE49-F238E27FC236}">
                <a16:creationId xmlns:a16="http://schemas.microsoft.com/office/drawing/2014/main" id="{8CD63FDD-B503-4C65-AA82-C35E19CAC96A}"/>
              </a:ext>
            </a:extLst>
          </p:cNvPr>
          <p:cNvSpPr/>
          <p:nvPr/>
        </p:nvSpPr>
        <p:spPr>
          <a:xfrm>
            <a:off x="2382145" y="5330351"/>
            <a:ext cx="590908" cy="29017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4BAF62-2DD4-464F-AE9C-F51200F78BA9}"/>
              </a:ext>
            </a:extLst>
          </p:cNvPr>
          <p:cNvSpPr txBox="1"/>
          <p:nvPr/>
        </p:nvSpPr>
        <p:spPr>
          <a:xfrm>
            <a:off x="2941246" y="5250556"/>
            <a:ext cx="788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49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8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6F8D20-39D6-4FD4-ACB5-4D15548F2C65}"/>
              </a:ext>
            </a:extLst>
          </p:cNvPr>
          <p:cNvSpPr txBox="1"/>
          <p:nvPr/>
        </p:nvSpPr>
        <p:spPr>
          <a:xfrm>
            <a:off x="4735897" y="1882598"/>
            <a:ext cx="224312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D21675-8786-4C09-983C-D022E6A4A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9" b="12463"/>
          <a:stretch/>
        </p:blipFill>
        <p:spPr>
          <a:xfrm>
            <a:off x="8050227" y="1000454"/>
            <a:ext cx="2571750" cy="20010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CB870A-81E1-4E3C-AA4F-9F552E393CDC}"/>
              </a:ext>
            </a:extLst>
          </p:cNvPr>
          <p:cNvSpPr txBox="1"/>
          <p:nvPr/>
        </p:nvSpPr>
        <p:spPr>
          <a:xfrm>
            <a:off x="3049030" y="3105835"/>
            <a:ext cx="60980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endParaRPr lang="en-BM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10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655C1D-AA28-4CF5-B8CE-EFC1651D0DC8}"/>
              </a:ext>
            </a:extLst>
          </p:cNvPr>
          <p:cNvSpPr txBox="1"/>
          <p:nvPr/>
        </p:nvSpPr>
        <p:spPr>
          <a:xfrm>
            <a:off x="1453731" y="523432"/>
            <a:ext cx="214685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7E3E1-7371-4253-94D7-C6FD6E174A4E}"/>
              </a:ext>
            </a:extLst>
          </p:cNvPr>
          <p:cNvSpPr txBox="1"/>
          <p:nvPr/>
        </p:nvSpPr>
        <p:spPr>
          <a:xfrm>
            <a:off x="3492165" y="523432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BM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FB6730-8900-4653-9D39-3F69B363DA35}"/>
              </a:ext>
            </a:extLst>
          </p:cNvPr>
          <p:cNvSpPr txBox="1"/>
          <p:nvPr/>
        </p:nvSpPr>
        <p:spPr>
          <a:xfrm>
            <a:off x="2312136" y="1383511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অবরুদ্ধ</a:t>
            </a:r>
            <a:endParaRPr lang="en-BM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6FDDD7-0A24-4AC3-9B88-308273C44425}"/>
              </a:ext>
            </a:extLst>
          </p:cNvPr>
          <p:cNvSpPr txBox="1"/>
          <p:nvPr/>
        </p:nvSpPr>
        <p:spPr>
          <a:xfrm>
            <a:off x="2006" y="1383511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endParaRPr lang="en-BM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7C9F1E-FC0B-44CE-8783-2F234BFAAB58}"/>
              </a:ext>
            </a:extLst>
          </p:cNvPr>
          <p:cNvSpPr/>
          <p:nvPr/>
        </p:nvSpPr>
        <p:spPr>
          <a:xfrm>
            <a:off x="6557449" y="1321955"/>
            <a:ext cx="1848681" cy="609742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M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73C6AC-08CB-4DB1-B992-A3C2B5314C30}"/>
              </a:ext>
            </a:extLst>
          </p:cNvPr>
          <p:cNvSpPr/>
          <p:nvPr/>
        </p:nvSpPr>
        <p:spPr>
          <a:xfrm>
            <a:off x="9071113" y="1315223"/>
            <a:ext cx="2392019" cy="609742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আত্মদানকারী</a:t>
            </a:r>
            <a:endParaRPr lang="en-BM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F4E93E-6D36-41C9-B199-1B6AE2FA053F}"/>
              </a:ext>
            </a:extLst>
          </p:cNvPr>
          <p:cNvSpPr/>
          <p:nvPr/>
        </p:nvSpPr>
        <p:spPr>
          <a:xfrm>
            <a:off x="2047458" y="2199761"/>
            <a:ext cx="2292629" cy="609742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endParaRPr lang="en-BM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611471-DEE1-4AB8-B053-1CBBB569908F}"/>
              </a:ext>
            </a:extLst>
          </p:cNvPr>
          <p:cNvSpPr/>
          <p:nvPr/>
        </p:nvSpPr>
        <p:spPr>
          <a:xfrm>
            <a:off x="5145154" y="2186533"/>
            <a:ext cx="1848681" cy="609742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endParaRPr lang="en-BM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C7C7C8-E1A2-4AB5-89F4-4A57157078BE}"/>
              </a:ext>
            </a:extLst>
          </p:cNvPr>
          <p:cNvSpPr/>
          <p:nvPr/>
        </p:nvSpPr>
        <p:spPr>
          <a:xfrm>
            <a:off x="7997684" y="2186533"/>
            <a:ext cx="1848681" cy="609742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BM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BD5A5D-9BA8-4E62-A288-AC1765C85E38}"/>
              </a:ext>
            </a:extLst>
          </p:cNvPr>
          <p:cNvSpPr txBox="1"/>
          <p:nvPr/>
        </p:nvSpPr>
        <p:spPr>
          <a:xfrm>
            <a:off x="1080048" y="3162799"/>
            <a:ext cx="10436091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___________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________________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__________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______________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৫। ১৬ই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ি________________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5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89047D-4138-45F8-9D01-3C24A0545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458" y="667251"/>
            <a:ext cx="3124200" cy="4181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7C7146-5FD0-477C-9885-654F95A87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654" y="527791"/>
            <a:ext cx="4152900" cy="56444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232E8C-8356-44B6-B593-C35F75FC187A}"/>
              </a:ext>
            </a:extLst>
          </p:cNvPr>
          <p:cNvSpPr txBox="1"/>
          <p:nvPr/>
        </p:nvSpPr>
        <p:spPr>
          <a:xfrm>
            <a:off x="1431757" y="5005137"/>
            <a:ext cx="4993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তোমরা তোমাদের পাঠ্য বইয়ের ৪৪ পৃষ্ঠা খুলে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ংশটুকু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24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2-Point Star 1">
            <a:extLst>
              <a:ext uri="{FF2B5EF4-FFF2-40B4-BE49-F238E27FC236}">
                <a16:creationId xmlns:a16="http://schemas.microsoft.com/office/drawing/2014/main" id="{E3D5727F-DF5C-4D6A-8609-82FA93014225}"/>
              </a:ext>
            </a:extLst>
          </p:cNvPr>
          <p:cNvSpPr/>
          <p:nvPr/>
        </p:nvSpPr>
        <p:spPr>
          <a:xfrm>
            <a:off x="2867796" y="433572"/>
            <a:ext cx="5997387" cy="1579531"/>
          </a:xfrm>
          <a:prstGeom prst="star32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03361E-4D17-428F-BF1E-8B92DE82404B}"/>
              </a:ext>
            </a:extLst>
          </p:cNvPr>
          <p:cNvSpPr/>
          <p:nvPr/>
        </p:nvSpPr>
        <p:spPr>
          <a:xfrm>
            <a:off x="3009297" y="2063616"/>
            <a:ext cx="4833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u="sng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 গুলোর উত্তর দাও।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41DA53-0F55-45DA-98C6-5263DB585B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673" y="2781451"/>
            <a:ext cx="548639" cy="5617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A3B6BE-6A83-4C99-AF47-0D37355CC2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674" y="3473007"/>
            <a:ext cx="548639" cy="5617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A40E8A-7D7F-4474-BF02-AC95739A62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673" y="4294415"/>
            <a:ext cx="548639" cy="5617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0EC5DC0-C98F-4A1A-9D0D-BC9C668375D3}"/>
              </a:ext>
            </a:extLst>
          </p:cNvPr>
          <p:cNvSpPr txBox="1"/>
          <p:nvPr/>
        </p:nvSpPr>
        <p:spPr>
          <a:xfrm>
            <a:off x="2526632" y="2887579"/>
            <a:ext cx="706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জীবনের একটি গুরুত্বপূর্ণ দিন কোনটি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603701-296C-4808-9A50-C53003643538}"/>
              </a:ext>
            </a:extLst>
          </p:cNvPr>
          <p:cNvSpPr txBox="1"/>
          <p:nvPr/>
        </p:nvSpPr>
        <p:spPr>
          <a:xfrm>
            <a:off x="2526632" y="3573379"/>
            <a:ext cx="7363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বীর </a:t>
            </a:r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ারা</a:t>
            </a:r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কাদের সাথে </a:t>
            </a:r>
            <a:r>
              <a:rPr lang="en-GB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করেছিল?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657B75-82BA-45E1-B844-00CC44E12FB1}"/>
              </a:ext>
            </a:extLst>
          </p:cNvPr>
          <p:cNvSpPr txBox="1"/>
          <p:nvPr/>
        </p:nvSpPr>
        <p:spPr>
          <a:xfrm>
            <a:off x="2526632" y="4294415"/>
            <a:ext cx="7363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 কত সংখ্যক মানুষ প্রাণ হারায়?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0704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58324B-3D93-44C9-95D5-3BE3F7FF5862}"/>
              </a:ext>
            </a:extLst>
          </p:cNvPr>
          <p:cNvSpPr txBox="1"/>
          <p:nvPr/>
        </p:nvSpPr>
        <p:spPr>
          <a:xfrm>
            <a:off x="3046997" y="3244334"/>
            <a:ext cx="7336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0AE59B-6B4D-4CE7-B9D0-4E59BD4DE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827891"/>
            <a:ext cx="1875853" cy="1938992"/>
          </a:xfrm>
          <a:prstGeom prst="rect">
            <a:avLst/>
          </a:prstGeom>
        </p:spPr>
      </p:pic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F07CDD33-6629-4296-9CFC-286792478B46}"/>
              </a:ext>
            </a:extLst>
          </p:cNvPr>
          <p:cNvSpPr/>
          <p:nvPr/>
        </p:nvSpPr>
        <p:spPr>
          <a:xfrm>
            <a:off x="4329642" y="1386570"/>
            <a:ext cx="2822713" cy="821635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99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-Point Star 5">
            <a:extLst>
              <a:ext uri="{FF2B5EF4-FFF2-40B4-BE49-F238E27FC236}">
                <a16:creationId xmlns:a16="http://schemas.microsoft.com/office/drawing/2014/main" id="{E3071337-7886-4338-B73F-E02C4E451612}"/>
              </a:ext>
            </a:extLst>
          </p:cNvPr>
          <p:cNvSpPr/>
          <p:nvPr/>
        </p:nvSpPr>
        <p:spPr>
          <a:xfrm>
            <a:off x="4364624" y="562239"/>
            <a:ext cx="3640546" cy="1007692"/>
          </a:xfrm>
          <a:prstGeom prst="star16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12F8C0-4C0C-4E97-B331-6B520113998C}"/>
              </a:ext>
            </a:extLst>
          </p:cNvPr>
          <p:cNvSpPr txBox="1"/>
          <p:nvPr/>
        </p:nvSpPr>
        <p:spPr>
          <a:xfrm>
            <a:off x="275615" y="3141515"/>
            <a:ext cx="6098344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রনদা গাঙ্গুলী </a:t>
            </a:r>
            <a:endParaRPr lang="en-US" sz="32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সহকারী শিক্ষক </a:t>
            </a:r>
            <a:endParaRPr lang="en-US" sz="32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মধ্য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</a:t>
            </a:r>
            <a:r>
              <a:rPr lang="bn-BD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</a:t>
            </a:r>
            <a:r>
              <a:rPr lang="bn-BD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সরকারি প্রাথমিক বিদ্যালয় </a:t>
            </a:r>
            <a:endParaRPr lang="en-US" sz="28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তাহিরপুর, সুনামগঞ্জ।</a:t>
            </a:r>
            <a:endParaRPr lang="en-US" sz="32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এম্বাসেডর,সুনামগঞ্জ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017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36952350।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ED3D19-4A07-4D6D-AF74-212629CE5BEF}"/>
              </a:ext>
            </a:extLst>
          </p:cNvPr>
          <p:cNvSpPr txBox="1"/>
          <p:nvPr/>
        </p:nvSpPr>
        <p:spPr>
          <a:xfrm>
            <a:off x="5922498" y="2817886"/>
            <a:ext cx="609834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10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  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FBD2F-54D5-4075-BD71-94F482DA00D6}"/>
              </a:ext>
            </a:extLst>
          </p:cNvPr>
          <p:cNvCxnSpPr/>
          <p:nvPr/>
        </p:nvCxnSpPr>
        <p:spPr>
          <a:xfrm>
            <a:off x="5922498" y="3429000"/>
            <a:ext cx="0" cy="2606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C9E772-6059-4C04-BB9C-50D920672850}"/>
              </a:ext>
            </a:extLst>
          </p:cNvPr>
          <p:cNvCxnSpPr/>
          <p:nvPr/>
        </p:nvCxnSpPr>
        <p:spPr>
          <a:xfrm>
            <a:off x="6096000" y="3149319"/>
            <a:ext cx="0" cy="31464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ED5A48-3A3A-4141-BCAF-DAA12696DB8E}"/>
              </a:ext>
            </a:extLst>
          </p:cNvPr>
          <p:cNvCxnSpPr>
            <a:cxnSpLocks/>
          </p:cNvCxnSpPr>
          <p:nvPr/>
        </p:nvCxnSpPr>
        <p:spPr>
          <a:xfrm>
            <a:off x="6269503" y="3429000"/>
            <a:ext cx="0" cy="2606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AC6D07-8CA3-4BC2-8699-5AB2B3C0C4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2" t="16099" r="22215" b="53157"/>
          <a:stretch/>
        </p:blipFill>
        <p:spPr>
          <a:xfrm>
            <a:off x="1653848" y="713452"/>
            <a:ext cx="2890417" cy="23602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87073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91151D-7290-461B-88B7-206084BE2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506" y="584238"/>
            <a:ext cx="4468408" cy="54739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6233AE-A44C-42CC-BDAA-27F7F3E0D84C}"/>
              </a:ext>
            </a:extLst>
          </p:cNvPr>
          <p:cNvSpPr txBox="1"/>
          <p:nvPr/>
        </p:nvSpPr>
        <p:spPr>
          <a:xfrm>
            <a:off x="4078506" y="5270366"/>
            <a:ext cx="5149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r>
              <a:rPr lang="bn-BD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129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2B2DFA-E8E7-4921-A38F-E55E2522273F}"/>
              </a:ext>
            </a:extLst>
          </p:cNvPr>
          <p:cNvSpPr txBox="1"/>
          <p:nvPr/>
        </p:nvSpPr>
        <p:spPr>
          <a:xfrm>
            <a:off x="3452369" y="4990566"/>
            <a:ext cx="65259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EB0BDF-98E4-4B71-86A5-C4AF487B65E5}"/>
              </a:ext>
            </a:extLst>
          </p:cNvPr>
          <p:cNvSpPr txBox="1"/>
          <p:nvPr/>
        </p:nvSpPr>
        <p:spPr>
          <a:xfrm>
            <a:off x="297088" y="4728956"/>
            <a:ext cx="6310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5E2F2B-4C9F-4F3A-BC1B-E1DD33C3FC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r="6482"/>
          <a:stretch/>
        </p:blipFill>
        <p:spPr>
          <a:xfrm>
            <a:off x="1491916" y="727957"/>
            <a:ext cx="4174958" cy="40846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97663B-918E-4B81-963D-C13D04F9F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642" y="727957"/>
            <a:ext cx="4740442" cy="40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75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91C7E3-F13B-4E6B-981A-734A8D6BD137}"/>
              </a:ext>
            </a:extLst>
          </p:cNvPr>
          <p:cNvSpPr txBox="1"/>
          <p:nvPr/>
        </p:nvSpPr>
        <p:spPr>
          <a:xfrm>
            <a:off x="3205414" y="843899"/>
            <a:ext cx="60939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GB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r>
              <a:rPr lang="en-GB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যাঁ</a:t>
            </a:r>
            <a:r>
              <a:rPr lang="as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ন”</a:t>
            </a:r>
            <a:endParaRPr lang="en-GB" sz="1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E67228-9253-42C5-BD16-65226850C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95" y="2171962"/>
            <a:ext cx="7543800" cy="3842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599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5C9D88-201E-475C-95C4-E49D2E5B4EB7}"/>
              </a:ext>
            </a:extLst>
          </p:cNvPr>
          <p:cNvSpPr txBox="1"/>
          <p:nvPr/>
        </p:nvSpPr>
        <p:spPr>
          <a:xfrm>
            <a:off x="4863548" y="551477"/>
            <a:ext cx="207304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3F9E6-2D60-4405-AF10-F195D023DE4C}"/>
              </a:ext>
            </a:extLst>
          </p:cNvPr>
          <p:cNvSpPr txBox="1"/>
          <p:nvPr/>
        </p:nvSpPr>
        <p:spPr>
          <a:xfrm>
            <a:off x="1166191" y="1289765"/>
            <a:ext cx="102174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১.২.১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শব্দযুক্ত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11603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FE0019-33C6-4D4D-B761-D7E0974D6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25" y="1028491"/>
            <a:ext cx="4532247" cy="2854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66FB1B-43DA-4036-89C9-BB6EB0BB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49" y="1028492"/>
            <a:ext cx="4876800" cy="2854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DE5594-D71A-45C8-B9A8-4DA222453BB8}"/>
              </a:ext>
            </a:extLst>
          </p:cNvPr>
          <p:cNvSpPr txBox="1"/>
          <p:nvPr/>
        </p:nvSpPr>
        <p:spPr>
          <a:xfrm>
            <a:off x="2541670" y="4435188"/>
            <a:ext cx="78656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১৬ই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পুরোপুরি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শত্রুমুক্ত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776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মুক্তিযুদ্ধের ছবি - Home | Facebook">
            <a:extLst>
              <a:ext uri="{FF2B5EF4-FFF2-40B4-BE49-F238E27FC236}">
                <a16:creationId xmlns:a16="http://schemas.microsoft.com/office/drawing/2014/main" id="{667EFEDC-11D5-4D16-8DBC-A93B063B9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31" y="904227"/>
            <a:ext cx="4147929" cy="33672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5E8731-9E9B-41A7-ABB4-0D7AB84BE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42" y="980580"/>
            <a:ext cx="4147929" cy="3214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1CE7C1-6B70-44B3-BAE9-D7EF7F4F207F}"/>
              </a:ext>
            </a:extLst>
          </p:cNvPr>
          <p:cNvSpPr txBox="1"/>
          <p:nvPr/>
        </p:nvSpPr>
        <p:spPr>
          <a:xfrm>
            <a:off x="2577765" y="4579566"/>
            <a:ext cx="79047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শত্রুসেনাদের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স।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শত্রুর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6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54A675-4DE9-4933-9742-01EB542FC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26" y="1118020"/>
            <a:ext cx="4240694" cy="2764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FA3C79-EFDB-45F1-B969-66511517C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18020"/>
            <a:ext cx="4145718" cy="27411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F730BC-74B8-4A7E-988B-C6A68AB16FE0}"/>
              </a:ext>
            </a:extLst>
          </p:cNvPr>
          <p:cNvSpPr txBox="1"/>
          <p:nvPr/>
        </p:nvSpPr>
        <p:spPr>
          <a:xfrm>
            <a:off x="1378226" y="4314871"/>
            <a:ext cx="95620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সশস্ত্র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অবরুদ্ধ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466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3F5C05-4AEC-408A-8433-CFE140A91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71" y="655983"/>
            <a:ext cx="4757530" cy="3382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4A53C1-B555-48F6-8A18-E1233E129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642" y="637935"/>
            <a:ext cx="4512887" cy="3418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C354EE-B293-4FAB-AE3B-CE465E5810FA}"/>
              </a:ext>
            </a:extLst>
          </p:cNvPr>
          <p:cNvSpPr txBox="1"/>
          <p:nvPr/>
        </p:nvSpPr>
        <p:spPr>
          <a:xfrm>
            <a:off x="1268070" y="4128246"/>
            <a:ext cx="92011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ী-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্রাণের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জীবনাপন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পারছি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মদানকারীদের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কয়েকজনের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69306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987</Words>
  <Application>Microsoft Office PowerPoint</Application>
  <PresentationFormat>Widescreen</PresentationFormat>
  <Paragraphs>113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Arial Rounded MT Bold</vt:lpstr>
      <vt:lpstr>Calibri</vt:lpstr>
      <vt:lpstr>Calibri Light</vt:lpstr>
      <vt:lpstr>Footlight MT Light</vt:lpstr>
      <vt:lpstr>NikoshBAN</vt:lpstr>
      <vt:lpstr>Times New Roman</vt:lpstr>
      <vt:lpstr>Wingdings</vt:lpstr>
      <vt:lpstr>20_Office Theme</vt:lpstr>
      <vt:lpstr>21_Office Theme</vt:lpstr>
      <vt:lpstr>22_Office Theme</vt:lpstr>
      <vt:lpstr>23_Office Theme</vt:lpstr>
      <vt:lpstr>24_Office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84</cp:revision>
  <dcterms:created xsi:type="dcterms:W3CDTF">2020-07-21T11:20:42Z</dcterms:created>
  <dcterms:modified xsi:type="dcterms:W3CDTF">2020-09-02T17:44:01Z</dcterms:modified>
</cp:coreProperties>
</file>