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82" r:id="rId2"/>
    <p:sldId id="283" r:id="rId3"/>
    <p:sldId id="284" r:id="rId4"/>
    <p:sldId id="285" r:id="rId5"/>
    <p:sldId id="286" r:id="rId6"/>
    <p:sldId id="287" r:id="rId7"/>
    <p:sldId id="291" r:id="rId8"/>
    <p:sldId id="293" r:id="rId9"/>
    <p:sldId id="266" r:id="rId10"/>
    <p:sldId id="267" r:id="rId11"/>
    <p:sldId id="268" r:id="rId12"/>
    <p:sldId id="269" r:id="rId13"/>
    <p:sldId id="270" r:id="rId14"/>
    <p:sldId id="272" r:id="rId15"/>
    <p:sldId id="279" r:id="rId16"/>
    <p:sldId id="289" r:id="rId17"/>
    <p:sldId id="276" r:id="rId18"/>
    <p:sldId id="281" r:id="rId19"/>
    <p:sldId id="275" r:id="rId20"/>
    <p:sldId id="288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799F"/>
    <a:srgbClr val="F513BA"/>
    <a:srgbClr val="680455"/>
    <a:srgbClr val="F6F117"/>
    <a:srgbClr val="FB9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27E6E-2395-456A-9140-EF87913A0232}" type="datetimeFigureOut">
              <a:rPr lang="en-US" smtClean="0"/>
              <a:t>26-Aug-20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647FB-BFD5-4844-985E-920308717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A5025-D36B-4553-97CF-DC9629F174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36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60682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016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9397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5230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5805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124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0838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158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2981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5370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9636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31933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2429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993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46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1296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2E00-E4BD-43B8-B308-71D354D7CBC7}" type="datetimeFigureOut">
              <a:rPr lang="x-none" smtClean="0"/>
              <a:t>26-Aug-20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0870162-BFE0-43AE-BB30-FB3791A7A5FF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71192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jpeg"/><Relationship Id="rId4" Type="http://schemas.openxmlformats.org/officeDocument/2006/relationships/hyperlink" Target="https://homegrown-adventuresinmygarden.blogspot.com/2014/12/end-of-season-review-lettuc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.jpeg"/><Relationship Id="rId4" Type="http://schemas.openxmlformats.org/officeDocument/2006/relationships/hyperlink" Target="http://sushlaventulip06.blogspot.com/2013/09/vibgyor-series-r-for-red-strawberry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2.jpeg"/><Relationship Id="rId4" Type="http://schemas.openxmlformats.org/officeDocument/2006/relationships/image" Target="../media/image12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41" y="2493182"/>
            <a:ext cx="6972217" cy="33932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3306" y="1600223"/>
            <a:ext cx="5659241" cy="992451"/>
          </a:xfrm>
          <a:prstGeom prst="rect">
            <a:avLst/>
          </a:prstGeom>
          <a:noFill/>
        </p:spPr>
        <p:txBody>
          <a:bodyPr wrap="none" lIns="68579" tIns="34290" rIns="68579" bIns="3429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999" b="1" dirty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Good Morning</a:t>
            </a:r>
          </a:p>
        </p:txBody>
      </p:sp>
      <p:pic>
        <p:nvPicPr>
          <p:cNvPr id="4" name="Picture 3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42"/>
            <a:ext cx="1974304" cy="191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7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r: 7 Points 27">
            <a:extLst>
              <a:ext uri="{FF2B5EF4-FFF2-40B4-BE49-F238E27FC236}">
                <a16:creationId xmlns=""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1803424" y="1494184"/>
            <a:ext cx="4432681" cy="1934816"/>
          </a:xfrm>
          <a:prstGeom prst="star7">
            <a:avLst/>
          </a:prstGeom>
          <a:solidFill>
            <a:schemeClr val="accent4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Lettuce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CEC8E1F-FE7B-4942-9191-7897841DC6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52109" y="1467578"/>
            <a:ext cx="3974618" cy="3187147"/>
          </a:xfrm>
          <a:prstGeom prst="ellipse">
            <a:avLst/>
          </a:prstGeom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AC3B7F8-6F2C-4025-82BC-9BEB6423A49F}"/>
              </a:ext>
            </a:extLst>
          </p:cNvPr>
          <p:cNvSpPr/>
          <p:nvPr/>
        </p:nvSpPr>
        <p:spPr>
          <a:xfrm>
            <a:off x="4435594" y="163122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4E5220C-55A4-483A-AA92-70CE7B7C9764}"/>
              </a:ext>
            </a:extLst>
          </p:cNvPr>
          <p:cNvSpPr txBox="1"/>
          <p:nvPr/>
        </p:nvSpPr>
        <p:spPr>
          <a:xfrm>
            <a:off x="6669450" y="5041292"/>
            <a:ext cx="3139936" cy="1077218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It needs to make salad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155" y="41"/>
            <a:ext cx="2209774" cy="2142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528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39F404B-011D-4666-8954-011A049706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08111" y="2468831"/>
            <a:ext cx="4326226" cy="2882348"/>
          </a:xfrm>
          <a:prstGeom prst="rect">
            <a:avLst/>
          </a:prstGeom>
        </p:spPr>
      </p:pic>
      <p:sp>
        <p:nvSpPr>
          <p:cNvPr id="28" name="Star: 7 Points 27">
            <a:extLst>
              <a:ext uri="{FF2B5EF4-FFF2-40B4-BE49-F238E27FC236}">
                <a16:creationId xmlns=""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1775793" y="1506822"/>
            <a:ext cx="5329857" cy="2148005"/>
          </a:xfrm>
          <a:prstGeom prst="star7">
            <a:avLst/>
          </a:prstGeom>
          <a:solidFill>
            <a:srgbClr val="92D05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Strawberries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9DE1D44-C3BE-4089-B713-D9852AE9806E}"/>
              </a:ext>
            </a:extLst>
          </p:cNvPr>
          <p:cNvSpPr/>
          <p:nvPr/>
        </p:nvSpPr>
        <p:spPr>
          <a:xfrm>
            <a:off x="4295490" y="122204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67CBDF-B4DD-4B93-8C47-7EF1199C29C2}"/>
              </a:ext>
            </a:extLst>
          </p:cNvPr>
          <p:cNvSpPr txBox="1"/>
          <p:nvPr/>
        </p:nvSpPr>
        <p:spPr>
          <a:xfrm>
            <a:off x="7105650" y="5396496"/>
            <a:ext cx="2398643" cy="1077218"/>
          </a:xfrm>
          <a:prstGeom prst="rect">
            <a:avLst/>
          </a:prstGeom>
          <a:solidFill>
            <a:srgbClr val="FB9B0D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delicious fruit 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DPE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2155" y="41"/>
            <a:ext cx="2209774" cy="2142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21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r: 7 Points 27">
            <a:extLst>
              <a:ext uri="{FF2B5EF4-FFF2-40B4-BE49-F238E27FC236}">
                <a16:creationId xmlns=""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5440189" y="2901694"/>
            <a:ext cx="4432681" cy="1934816"/>
          </a:xfrm>
          <a:prstGeom prst="star7">
            <a:avLst/>
          </a:prstGeom>
          <a:solidFill>
            <a:schemeClr val="accent6">
              <a:lumMod val="75000"/>
            </a:schemeClr>
          </a:solidFill>
          <a:ln w="57150">
            <a:solidFill>
              <a:srgbClr val="F51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Enjoyable</a:t>
            </a:r>
            <a:endParaRPr lang="x-non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="" xmlns:a16="http://schemas.microsoft.com/office/drawing/2014/main" id="{C4B334F0-EC9A-47E2-A67E-1CCBB40BF109}"/>
              </a:ext>
            </a:extLst>
          </p:cNvPr>
          <p:cNvSpPr/>
          <p:nvPr/>
        </p:nvSpPr>
        <p:spPr>
          <a:xfrm>
            <a:off x="1868897" y="1644053"/>
            <a:ext cx="4432681" cy="1934816"/>
          </a:xfrm>
          <a:prstGeom prst="star7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51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Delicious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5F4A8E-053E-402E-BAB8-60A7EBEDD3F7}"/>
              </a:ext>
            </a:extLst>
          </p:cNvPr>
          <p:cNvSpPr txBox="1"/>
          <p:nvPr/>
        </p:nvSpPr>
        <p:spPr>
          <a:xfrm>
            <a:off x="2398643" y="5249294"/>
            <a:ext cx="7182679" cy="584775"/>
          </a:xfrm>
          <a:prstGeom prst="rect">
            <a:avLst/>
          </a:prstGeom>
          <a:solidFill>
            <a:srgbClr val="FB9B0D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Something that tastes pleasant. </a:t>
            </a:r>
            <a:endParaRPr lang="x-none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7095E6B-61A0-4E14-ABED-1EAB56D1AA09}"/>
              </a:ext>
            </a:extLst>
          </p:cNvPr>
          <p:cNvSpPr/>
          <p:nvPr/>
        </p:nvSpPr>
        <p:spPr>
          <a:xfrm>
            <a:off x="4481019" y="339550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55" y="41"/>
            <a:ext cx="2209774" cy="2142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175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2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r: 7 Points 27">
            <a:extLst>
              <a:ext uri="{FF2B5EF4-FFF2-40B4-BE49-F238E27FC236}">
                <a16:creationId xmlns=""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1866618" y="1860192"/>
            <a:ext cx="4432681" cy="1934816"/>
          </a:xfrm>
          <a:prstGeom prst="star7">
            <a:avLst/>
          </a:prstGeom>
          <a:gradFill>
            <a:gsLst>
              <a:gs pos="20000">
                <a:schemeClr val="bg2">
                  <a:lumMod val="50000"/>
                </a:schemeClr>
              </a:gs>
              <a:gs pos="46000">
                <a:schemeClr val="accent4"/>
              </a:gs>
              <a:gs pos="69000">
                <a:schemeClr val="accent1">
                  <a:lumMod val="45000"/>
                  <a:lumOff val="55000"/>
                </a:schemeClr>
              </a:gs>
              <a:gs pos="88000">
                <a:srgbClr val="0070C0"/>
              </a:gs>
            </a:gsLst>
            <a:lin ang="5400000" scaled="1"/>
          </a:gra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Weather</a:t>
            </a:r>
            <a:endParaRPr lang="x-none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="" xmlns:a16="http://schemas.microsoft.com/office/drawing/2014/main" id="{5D6286DD-AF97-48F0-862C-529830C526E4}"/>
              </a:ext>
            </a:extLst>
          </p:cNvPr>
          <p:cNvSpPr/>
          <p:nvPr/>
        </p:nvSpPr>
        <p:spPr>
          <a:xfrm>
            <a:off x="5340627" y="3026773"/>
            <a:ext cx="4432681" cy="1934816"/>
          </a:xfrm>
          <a:prstGeom prst="star7">
            <a:avLst/>
          </a:prstGeom>
          <a:gradFill>
            <a:gsLst>
              <a:gs pos="20000">
                <a:schemeClr val="bg2">
                  <a:lumMod val="50000"/>
                </a:schemeClr>
              </a:gs>
              <a:gs pos="46000">
                <a:schemeClr val="accent4"/>
              </a:gs>
              <a:gs pos="69000">
                <a:schemeClr val="accent1">
                  <a:lumMod val="45000"/>
                  <a:lumOff val="55000"/>
                </a:schemeClr>
              </a:gs>
              <a:gs pos="88000">
                <a:srgbClr val="0070C0"/>
              </a:gs>
            </a:gsLst>
            <a:lin ang="5400000" scaled="1"/>
          </a:gradFill>
          <a:ln w="57150">
            <a:solidFill>
              <a:srgbClr val="F51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Climate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66E74EA-38E6-4A42-8C1C-7450733EB081}"/>
              </a:ext>
            </a:extLst>
          </p:cNvPr>
          <p:cNvSpPr txBox="1"/>
          <p:nvPr/>
        </p:nvSpPr>
        <p:spPr>
          <a:xfrm>
            <a:off x="2195818" y="5343409"/>
            <a:ext cx="783719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The temperature of a certain place. </a:t>
            </a:r>
            <a:endParaRPr lang="x-none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3D9BAF5E-ED7C-48EC-87FD-A33CB9F1B49F}"/>
              </a:ext>
            </a:extLst>
          </p:cNvPr>
          <p:cNvSpPr/>
          <p:nvPr/>
        </p:nvSpPr>
        <p:spPr>
          <a:xfrm>
            <a:off x="4594621" y="454367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55" y="41"/>
            <a:ext cx="2209774" cy="2142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3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build="allAtOnce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r: 7 Points 27">
            <a:extLst>
              <a:ext uri="{FF2B5EF4-FFF2-40B4-BE49-F238E27FC236}">
                <a16:creationId xmlns=""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5812060" y="3164383"/>
            <a:ext cx="4432681" cy="1934816"/>
          </a:xfrm>
          <a:prstGeom prst="star7">
            <a:avLst/>
          </a:prstGeom>
          <a:gradFill>
            <a:gsLst>
              <a:gs pos="20000">
                <a:schemeClr val="bg2">
                  <a:lumMod val="50000"/>
                </a:schemeClr>
              </a:gs>
              <a:gs pos="46000">
                <a:schemeClr val="accent4"/>
              </a:gs>
              <a:gs pos="69000">
                <a:schemeClr val="accent1">
                  <a:lumMod val="45000"/>
                  <a:lumOff val="55000"/>
                </a:schemeClr>
              </a:gs>
              <a:gs pos="88000">
                <a:srgbClr val="0070C0"/>
              </a:gs>
            </a:gsLst>
            <a:lin ang="5400000" scaled="1"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Commonly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="" xmlns:a16="http://schemas.microsoft.com/office/drawing/2014/main" id="{5D6286DD-AF97-48F0-862C-529830C526E4}"/>
              </a:ext>
            </a:extLst>
          </p:cNvPr>
          <p:cNvSpPr/>
          <p:nvPr/>
        </p:nvSpPr>
        <p:spPr>
          <a:xfrm>
            <a:off x="1962450" y="2047112"/>
            <a:ext cx="4432681" cy="1934816"/>
          </a:xfrm>
          <a:prstGeom prst="star7">
            <a:avLst/>
          </a:prstGeom>
          <a:gradFill>
            <a:gsLst>
              <a:gs pos="20000">
                <a:schemeClr val="bg2">
                  <a:lumMod val="50000"/>
                </a:schemeClr>
              </a:gs>
              <a:gs pos="46000">
                <a:schemeClr val="accent4"/>
              </a:gs>
              <a:gs pos="69000">
                <a:schemeClr val="accent1">
                  <a:lumMod val="45000"/>
                  <a:lumOff val="55000"/>
                </a:schemeClr>
              </a:gs>
              <a:gs pos="88000">
                <a:srgbClr val="0070C0"/>
              </a:gs>
            </a:gsLst>
            <a:lin ang="5400000" scaled="1"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Regularly</a:t>
            </a:r>
            <a:endParaRPr lang="x-none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EA5A13-289C-47A8-8693-AD50426102F1}"/>
              </a:ext>
            </a:extLst>
          </p:cNvPr>
          <p:cNvSpPr txBox="1"/>
          <p:nvPr/>
        </p:nvSpPr>
        <p:spPr>
          <a:xfrm>
            <a:off x="2504661" y="5426889"/>
            <a:ext cx="7182679" cy="584775"/>
          </a:xfrm>
          <a:prstGeom prst="rect">
            <a:avLst/>
          </a:prstGeom>
          <a:solidFill>
            <a:srgbClr val="FB9B0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event what happens often. 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242DFFF-2D88-4171-839A-0EA944DCD1C8}"/>
              </a:ext>
            </a:extLst>
          </p:cNvPr>
          <p:cNvSpPr/>
          <p:nvPr/>
        </p:nvSpPr>
        <p:spPr>
          <a:xfrm>
            <a:off x="4594621" y="454367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55" y="41"/>
            <a:ext cx="2209774" cy="2142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953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r: 7 Points 27">
            <a:extLst>
              <a:ext uri="{FF2B5EF4-FFF2-40B4-BE49-F238E27FC236}">
                <a16:creationId xmlns=""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5894927" y="3110241"/>
            <a:ext cx="4432681" cy="1934816"/>
          </a:xfrm>
          <a:prstGeom prst="star7">
            <a:avLst/>
          </a:prstGeom>
          <a:gradFill>
            <a:gsLst>
              <a:gs pos="20000">
                <a:schemeClr val="bg2">
                  <a:lumMod val="50000"/>
                </a:schemeClr>
              </a:gs>
              <a:gs pos="46000">
                <a:schemeClr val="accent4"/>
              </a:gs>
              <a:gs pos="69000">
                <a:schemeClr val="accent1">
                  <a:lumMod val="45000"/>
                  <a:lumOff val="55000"/>
                </a:schemeClr>
              </a:gs>
              <a:gs pos="88000">
                <a:srgbClr val="0070C0"/>
              </a:gs>
            </a:gsLst>
            <a:lin ang="5400000" scaled="1"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Beloved</a:t>
            </a:r>
            <a:endParaRPr lang="x-none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7 Points 4">
            <a:extLst>
              <a:ext uri="{FF2B5EF4-FFF2-40B4-BE49-F238E27FC236}">
                <a16:creationId xmlns="" xmlns:a16="http://schemas.microsoft.com/office/drawing/2014/main" id="{5D6286DD-AF97-48F0-862C-529830C526E4}"/>
              </a:ext>
            </a:extLst>
          </p:cNvPr>
          <p:cNvSpPr/>
          <p:nvPr/>
        </p:nvSpPr>
        <p:spPr>
          <a:xfrm>
            <a:off x="2107095" y="1855919"/>
            <a:ext cx="4432681" cy="1934816"/>
          </a:xfrm>
          <a:prstGeom prst="star7">
            <a:avLst/>
          </a:prstGeom>
          <a:gradFill>
            <a:gsLst>
              <a:gs pos="20000">
                <a:schemeClr val="bg2">
                  <a:lumMod val="50000"/>
                </a:schemeClr>
              </a:gs>
              <a:gs pos="46000">
                <a:schemeClr val="accent4"/>
              </a:gs>
              <a:gs pos="69000">
                <a:schemeClr val="accent1">
                  <a:lumMod val="45000"/>
                  <a:lumOff val="55000"/>
                </a:schemeClr>
              </a:gs>
              <a:gs pos="88000">
                <a:srgbClr val="0070C0"/>
              </a:gs>
            </a:gsLst>
            <a:lin ang="5400000" scaled="1"/>
          </a:gra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Favourite</a:t>
            </a:r>
            <a:endParaRPr lang="x-none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DEA5A13-289C-47A8-8693-AD50426102F1}"/>
              </a:ext>
            </a:extLst>
          </p:cNvPr>
          <p:cNvSpPr txBox="1"/>
          <p:nvPr/>
        </p:nvSpPr>
        <p:spPr>
          <a:xfrm>
            <a:off x="2303587" y="5380639"/>
            <a:ext cx="7182679" cy="584775"/>
          </a:xfrm>
          <a:prstGeom prst="rect">
            <a:avLst/>
          </a:prstGeom>
          <a:solidFill>
            <a:srgbClr val="FB9B0D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Such a thing we like most. 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242DFFF-2D88-4171-839A-0EA944DCD1C8}"/>
              </a:ext>
            </a:extLst>
          </p:cNvPr>
          <p:cNvSpPr/>
          <p:nvPr/>
        </p:nvSpPr>
        <p:spPr>
          <a:xfrm>
            <a:off x="4594621" y="454367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55" y="41"/>
            <a:ext cx="2209774" cy="21428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316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 animBg="1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876300"/>
            <a:ext cx="6096000" cy="10668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Group Work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3009365" y="2246827"/>
            <a:ext cx="9182635" cy="193899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name of ten healthy food.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2957847" y="4497857"/>
            <a:ext cx="84963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the name of ten unhealthy food.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-141668" y="2228046"/>
            <a:ext cx="3037268" cy="1521410"/>
          </a:xfrm>
          <a:prstGeom prst="notch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Green</a:t>
            </a:r>
          </a:p>
        </p:txBody>
      </p:sp>
      <p:sp>
        <p:nvSpPr>
          <p:cNvPr id="7" name="Notched Right Arrow 6"/>
          <p:cNvSpPr/>
          <p:nvPr/>
        </p:nvSpPr>
        <p:spPr>
          <a:xfrm>
            <a:off x="0" y="4868214"/>
            <a:ext cx="2844353" cy="1098714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Yellow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438" y="0"/>
            <a:ext cx="1760562" cy="204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0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5D6AC6-61F8-417A-ADA4-65ABE4B1231D}"/>
              </a:ext>
            </a:extLst>
          </p:cNvPr>
          <p:cNvSpPr txBox="1"/>
          <p:nvPr/>
        </p:nvSpPr>
        <p:spPr>
          <a:xfrm>
            <a:off x="2377176" y="1636190"/>
            <a:ext cx="8030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: Beveled 5">
            <a:extLst>
              <a:ext uri="{FF2B5EF4-FFF2-40B4-BE49-F238E27FC236}">
                <a16:creationId xmlns="" xmlns:a16="http://schemas.microsoft.com/office/drawing/2014/main" id="{1499121C-4309-4CE1-A7BE-95BA32AD8F0E}"/>
              </a:ext>
            </a:extLst>
          </p:cNvPr>
          <p:cNvSpPr/>
          <p:nvPr/>
        </p:nvSpPr>
        <p:spPr>
          <a:xfrm>
            <a:off x="1804942" y="181991"/>
            <a:ext cx="8618951" cy="1039842"/>
          </a:xfrm>
          <a:prstGeom prst="bevel">
            <a:avLst>
              <a:gd name="adj" fmla="val 17597"/>
            </a:avLst>
          </a:prstGeom>
          <a:gradFill flip="none" rotWithShape="1">
            <a:gsLst>
              <a:gs pos="16000">
                <a:srgbClr val="92D050"/>
              </a:gs>
              <a:gs pos="55000">
                <a:srgbClr val="00B0F0"/>
              </a:gs>
              <a:gs pos="38000">
                <a:schemeClr val="accent1">
                  <a:lumMod val="45000"/>
                  <a:lumOff val="55000"/>
                </a:schemeClr>
              </a:gs>
              <a:gs pos="71000">
                <a:schemeClr val="accent1">
                  <a:lumMod val="45000"/>
                  <a:lumOff val="55000"/>
                </a:schemeClr>
              </a:gs>
              <a:gs pos="89000">
                <a:schemeClr val="accent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My dear students, read the text silently for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minutes.</a:t>
            </a:r>
            <a:endParaRPr lang="x-none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E3644D9F-A7F1-46A1-8079-88013357CC75}"/>
              </a:ext>
            </a:extLst>
          </p:cNvPr>
          <p:cNvGrpSpPr/>
          <p:nvPr/>
        </p:nvGrpSpPr>
        <p:grpSpPr>
          <a:xfrm>
            <a:off x="2997959" y="1323833"/>
            <a:ext cx="6387151" cy="5352176"/>
            <a:chOff x="1860303" y="1323833"/>
            <a:chExt cx="5659614" cy="5196237"/>
          </a:xfrm>
        </p:grpSpPr>
        <p:sp>
          <p:nvSpPr>
            <p:cNvPr id="9" name="Rectangle: Beveled 8">
              <a:extLst>
                <a:ext uri="{FF2B5EF4-FFF2-40B4-BE49-F238E27FC236}">
                  <a16:creationId xmlns="" xmlns:a16="http://schemas.microsoft.com/office/drawing/2014/main" id="{9EF7FEB6-42C9-4A5D-A8E9-198E0D5E99A3}"/>
                </a:ext>
              </a:extLst>
            </p:cNvPr>
            <p:cNvSpPr/>
            <p:nvPr/>
          </p:nvSpPr>
          <p:spPr>
            <a:xfrm>
              <a:off x="1860303" y="1323833"/>
              <a:ext cx="5659614" cy="5196237"/>
            </a:xfrm>
            <a:prstGeom prst="bevel">
              <a:avLst>
                <a:gd name="adj" fmla="val 3722"/>
              </a:avLst>
            </a:prstGeom>
            <a:gradFill flip="none" rotWithShape="1">
              <a:gsLst>
                <a:gs pos="16000">
                  <a:srgbClr val="92D050"/>
                </a:gs>
                <a:gs pos="55000">
                  <a:srgbClr val="00B0F0"/>
                </a:gs>
                <a:gs pos="38000">
                  <a:schemeClr val="accent1">
                    <a:lumMod val="45000"/>
                    <a:lumOff val="55000"/>
                  </a:schemeClr>
                </a:gs>
                <a:gs pos="71000">
                  <a:schemeClr val="accent1">
                    <a:lumMod val="45000"/>
                    <a:lumOff val="55000"/>
                  </a:schemeClr>
                </a:gs>
                <a:gs pos="89000">
                  <a:schemeClr val="accent4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3A0D23C4-CDBC-48F0-AB37-3827506D1F1D}"/>
                </a:ext>
              </a:extLst>
            </p:cNvPr>
            <p:cNvGrpSpPr/>
            <p:nvPr/>
          </p:nvGrpSpPr>
          <p:grpSpPr>
            <a:xfrm>
              <a:off x="2085492" y="1556067"/>
              <a:ext cx="5209236" cy="4731768"/>
              <a:chOff x="2066575" y="1052181"/>
              <a:chExt cx="5010849" cy="4753638"/>
            </a:xfrm>
          </p:grpSpPr>
          <p:pic>
            <p:nvPicPr>
              <p:cNvPr id="8" name="Picture 7">
                <a:extLst>
                  <a:ext uri="{FF2B5EF4-FFF2-40B4-BE49-F238E27FC236}">
                    <a16:creationId xmlns="" xmlns:a16="http://schemas.microsoft.com/office/drawing/2014/main" id="{B418A3C8-2F36-496B-ADBE-46DE64E7C0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6575" y="1052181"/>
                <a:ext cx="5010849" cy="475363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="" xmlns:a16="http://schemas.microsoft.com/office/drawing/2014/main" id="{DC6E47DB-ACF1-4E76-8D97-9B7C4CF2C2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2411" y="1052181"/>
                <a:ext cx="457264" cy="492478"/>
              </a:xfrm>
              <a:prstGeom prst="rect">
                <a:avLst/>
              </a:prstGeom>
            </p:spPr>
          </p:pic>
        </p:grpSp>
      </p:grpSp>
      <p:pic>
        <p:nvPicPr>
          <p:cNvPr id="10" name="Picture 9" descr="DPE 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5393" y="41"/>
            <a:ext cx="1726536" cy="16742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5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Beveled 9">
            <a:extLst>
              <a:ext uri="{FF2B5EF4-FFF2-40B4-BE49-F238E27FC236}">
                <a16:creationId xmlns="" xmlns:a16="http://schemas.microsoft.com/office/drawing/2014/main" id="{B4DE3DAF-7E95-42D2-90E7-8E3823990FA6}"/>
              </a:ext>
            </a:extLst>
          </p:cNvPr>
          <p:cNvSpPr/>
          <p:nvPr/>
        </p:nvSpPr>
        <p:spPr>
          <a:xfrm>
            <a:off x="90153" y="233505"/>
            <a:ext cx="12192000" cy="6270325"/>
          </a:xfrm>
          <a:prstGeom prst="bevel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Now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tell me, what have you learnt </a:t>
            </a:r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 this lesson?</a:t>
            </a:r>
            <a:endParaRPr lang="en-GB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2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We’ve </a:t>
            </a:r>
            <a:r>
              <a:rPr lang="en-GB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learnt about different foods.</a:t>
            </a:r>
          </a:p>
          <a:p>
            <a:pPr algn="ctr"/>
            <a:endParaRPr lang="en-GB" sz="1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Can </a:t>
            </a:r>
            <a:r>
              <a:rPr lang="en-GB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you tell the names?</a:t>
            </a:r>
          </a:p>
          <a:p>
            <a:pPr algn="ctr"/>
            <a:endParaRPr lang="en-GB" sz="1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Chocolate</a:t>
            </a:r>
            <a:endParaRPr lang="en-GB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Ice-cream</a:t>
            </a:r>
            <a:endParaRPr lang="en-GB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6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Strawberries</a:t>
            </a:r>
            <a:endParaRPr lang="en-GB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GB" sz="1400" b="1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GB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Pineapple</a:t>
            </a:r>
            <a:endParaRPr lang="x-none" sz="3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2269" y="42"/>
            <a:ext cx="1779660" cy="172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37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A5D6AC6-61F8-417A-ADA4-65ABE4B1231D}"/>
              </a:ext>
            </a:extLst>
          </p:cNvPr>
          <p:cNvSpPr txBox="1"/>
          <p:nvPr/>
        </p:nvSpPr>
        <p:spPr>
          <a:xfrm>
            <a:off x="2377176" y="1636190"/>
            <a:ext cx="80308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bbon: Tilted Up 2">
            <a:extLst>
              <a:ext uri="{FF2B5EF4-FFF2-40B4-BE49-F238E27FC236}">
                <a16:creationId xmlns="" xmlns:a16="http://schemas.microsoft.com/office/drawing/2014/main" id="{52145C0D-DCF3-4A08-B9AE-8D3821CD76E6}"/>
              </a:ext>
            </a:extLst>
          </p:cNvPr>
          <p:cNvSpPr/>
          <p:nvPr/>
        </p:nvSpPr>
        <p:spPr>
          <a:xfrm>
            <a:off x="2027582" y="216891"/>
            <a:ext cx="7692887" cy="584775"/>
          </a:xfrm>
          <a:prstGeom prst="ribbon2">
            <a:avLst>
              <a:gd name="adj1" fmla="val 16667"/>
              <a:gd name="adj2" fmla="val 73280"/>
            </a:avLst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Checking learning</a:t>
            </a:r>
            <a:endParaRPr lang="x-none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063E8FB-149B-4FFF-B5A4-78573ACA0D46}"/>
              </a:ext>
            </a:extLst>
          </p:cNvPr>
          <p:cNvSpPr txBox="1"/>
          <p:nvPr/>
        </p:nvSpPr>
        <p:spPr>
          <a:xfrm>
            <a:off x="3381273" y="894184"/>
            <a:ext cx="498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Write True or 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CE29B4-95B5-490D-9A71-F8F5862FCAF6}"/>
              </a:ext>
            </a:extLst>
          </p:cNvPr>
          <p:cNvSpPr txBox="1"/>
          <p:nvPr/>
        </p:nvSpPr>
        <p:spPr>
          <a:xfrm>
            <a:off x="1788426" y="1417404"/>
            <a:ext cx="865198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putting chocolate on her ice-cream.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Fruits and vegetables are healthy.</a:t>
            </a:r>
          </a:p>
          <a:p>
            <a:pPr marL="514350" indent="-514350">
              <a:buAutoNum type="arabicPeriod"/>
            </a:pP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likes pineapples.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Nasreen are talking the weather is hot.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should eat a lot of ice-creams.</a:t>
            </a:r>
          </a:p>
          <a:p>
            <a:pPr marL="514350" indent="-514350">
              <a:buAutoNum type="arabicPeriod"/>
            </a:pP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likes healthy foods.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Chocolate is an unhealthy food.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 eats cucumbers.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 doesn’t share her ice-cream with </a:t>
            </a:r>
            <a:r>
              <a:rPr lang="en-GB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 is full of vitamins.</a:t>
            </a:r>
          </a:p>
          <a:p>
            <a:pPr marL="514350" indent="-514350">
              <a:buAutoNum type="arabicPeriod"/>
            </a:pPr>
            <a:endParaRPr lang="en-GB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3D6558-8135-4845-9C44-3758BC018D7A}"/>
              </a:ext>
            </a:extLst>
          </p:cNvPr>
          <p:cNvSpPr txBox="1"/>
          <p:nvPr/>
        </p:nvSpPr>
        <p:spPr>
          <a:xfrm>
            <a:off x="8702723" y="1496672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  <a:endParaRPr lang="x-none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0FF5303-D029-4DC9-9B66-14D65B92DBD7}"/>
              </a:ext>
            </a:extLst>
          </p:cNvPr>
          <p:cNvSpPr txBox="1"/>
          <p:nvPr/>
        </p:nvSpPr>
        <p:spPr>
          <a:xfrm>
            <a:off x="6997452" y="1956796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  <a:endParaRPr lang="x-none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A05331D-969E-4612-9EC9-712A5F8AF240}"/>
              </a:ext>
            </a:extLst>
          </p:cNvPr>
          <p:cNvSpPr txBox="1"/>
          <p:nvPr/>
        </p:nvSpPr>
        <p:spPr>
          <a:xfrm>
            <a:off x="5591558" y="2346399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  <a:endParaRPr lang="x-none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C1518EA-368B-464E-8DB9-296E98487D2E}"/>
              </a:ext>
            </a:extLst>
          </p:cNvPr>
          <p:cNvSpPr txBox="1"/>
          <p:nvPr/>
        </p:nvSpPr>
        <p:spPr>
          <a:xfrm>
            <a:off x="7005981" y="3198168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  <a:endParaRPr lang="x-none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8EAE75-7B78-48F6-A22A-384E0C5A160C}"/>
              </a:ext>
            </a:extLst>
          </p:cNvPr>
          <p:cNvSpPr txBox="1"/>
          <p:nvPr/>
        </p:nvSpPr>
        <p:spPr>
          <a:xfrm>
            <a:off x="9280523" y="3067461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  <a:endParaRPr lang="x-none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DD7872B-0F33-4318-9063-B13AEBAC9704}"/>
              </a:ext>
            </a:extLst>
          </p:cNvPr>
          <p:cNvSpPr txBox="1"/>
          <p:nvPr/>
        </p:nvSpPr>
        <p:spPr>
          <a:xfrm>
            <a:off x="6014329" y="3631404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  <a:endParaRPr lang="x-none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84DA905-C644-447F-9439-D709E5C41DAD}"/>
              </a:ext>
            </a:extLst>
          </p:cNvPr>
          <p:cNvSpPr txBox="1"/>
          <p:nvPr/>
        </p:nvSpPr>
        <p:spPr>
          <a:xfrm>
            <a:off x="6758436" y="4067115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  <a:endParaRPr lang="x-none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7CFEB4B-AC78-42E9-A536-A40A89593744}"/>
              </a:ext>
            </a:extLst>
          </p:cNvPr>
          <p:cNvSpPr txBox="1"/>
          <p:nvPr/>
        </p:nvSpPr>
        <p:spPr>
          <a:xfrm>
            <a:off x="5744938" y="4487637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  <a:endParaRPr lang="x-none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3613591-D354-48FC-8FDB-526D31ED9B73}"/>
              </a:ext>
            </a:extLst>
          </p:cNvPr>
          <p:cNvSpPr txBox="1"/>
          <p:nvPr/>
        </p:nvSpPr>
        <p:spPr>
          <a:xfrm>
            <a:off x="9079023" y="4954981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False</a:t>
            </a:r>
            <a:endParaRPr lang="x-none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1B293E-E164-4230-B4D4-553ED5C1978E}"/>
              </a:ext>
            </a:extLst>
          </p:cNvPr>
          <p:cNvSpPr txBox="1"/>
          <p:nvPr/>
        </p:nvSpPr>
        <p:spPr>
          <a:xfrm>
            <a:off x="6014329" y="5320956"/>
            <a:ext cx="1282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True</a:t>
            </a:r>
            <a:endParaRPr lang="x-none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7CD063C-5326-445E-A149-3BFA92A7A7B1}"/>
              </a:ext>
            </a:extLst>
          </p:cNvPr>
          <p:cNvSpPr/>
          <p:nvPr/>
        </p:nvSpPr>
        <p:spPr>
          <a:xfrm>
            <a:off x="5783398" y="5894232"/>
            <a:ext cx="46201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513BA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Check your answer</a:t>
            </a:r>
          </a:p>
        </p:txBody>
      </p:sp>
      <p:pic>
        <p:nvPicPr>
          <p:cNvPr id="19" name="Picture 18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047" y="41"/>
            <a:ext cx="1978881" cy="191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1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 tmFilter="0,0; .5, 1; 1, 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 tmFilter="0,0; .5, 1; 1, 1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18" grpId="0"/>
      <p:bldP spid="7" grpId="0" build="p"/>
      <p:bldP spid="5" grpId="1"/>
      <p:bldP spid="12" grpId="1"/>
      <p:bldP spid="13" grpId="1"/>
      <p:bldP spid="14" grpId="1"/>
      <p:bldP spid="15" grpId="1"/>
      <p:bldP spid="16" grpId="1"/>
      <p:bldP spid="17" grpId="1"/>
      <p:bldP spid="20" grpId="1"/>
      <p:bldP spid="21" grpId="1"/>
      <p:bldP spid="22" grpId="1"/>
      <p:bldP spid="2" grpId="0"/>
      <p:bldP spid="2" grpId="1"/>
      <p:bldP spid="2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" y="1219227"/>
            <a:ext cx="2859990" cy="469796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8947302" y="2438413"/>
            <a:ext cx="3244625" cy="523584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276634" y="990629"/>
            <a:ext cx="6178568" cy="76199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Good morning, students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71838" y="2362212"/>
            <a:ext cx="5937648" cy="737898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Good morning, teacher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00435" y="3581398"/>
            <a:ext cx="5562534" cy="737898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How are you today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76634" y="152440"/>
            <a:ext cx="3981403" cy="534515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GREETINGS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38806" y="5029181"/>
            <a:ext cx="3081020" cy="737898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Fine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3" y="3657598"/>
            <a:ext cx="3200362" cy="533394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03028" y="5105380"/>
            <a:ext cx="3388900" cy="606507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7606" tIns="28804" rIns="57606" bIns="28804" rtlCol="0" anchor="ctr"/>
          <a:lstStyle/>
          <a:p>
            <a:pPr algn="ctr"/>
            <a:r>
              <a:rPr lang="en-US" sz="400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Student’s</a:t>
            </a:r>
          </a:p>
        </p:txBody>
      </p:sp>
      <p:pic>
        <p:nvPicPr>
          <p:cNvPr id="12" name="Picture 11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40"/>
            <a:ext cx="1981128" cy="191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5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1" y="2112135"/>
            <a:ext cx="10122793" cy="3290900"/>
          </a:xfrm>
          <a:prstGeom prst="rect">
            <a:avLst/>
          </a:prstGeom>
        </p:spPr>
      </p:pic>
      <p:pic>
        <p:nvPicPr>
          <p:cNvPr id="3" name="Picture 2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0303" y="0"/>
            <a:ext cx="2121697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0923" y="41"/>
            <a:ext cx="537203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solidFill>
                  <a:srgbClr val="00B05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Teacher’s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6FC304C-6E0A-4BD4-99F7-C39FC3CBF0CA}"/>
              </a:ext>
            </a:extLst>
          </p:cNvPr>
          <p:cNvSpPr txBox="1"/>
          <p:nvPr/>
        </p:nvSpPr>
        <p:spPr>
          <a:xfrm>
            <a:off x="73" y="4190991"/>
            <a:ext cx="68579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C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MD. ABDUL KADER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Assistant Teacher</a:t>
            </a:r>
          </a:p>
          <a:p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Borni Govt. Primary School,</a:t>
            </a:r>
          </a:p>
          <a:p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Companigonj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3600" dirty="0" err="1">
                <a:latin typeface="Nikosh" panose="02000000000000000000" pitchFamily="2" charset="0"/>
                <a:cs typeface="Nikosh" panose="02000000000000000000" pitchFamily="2" charset="0"/>
              </a:rPr>
              <a:t>Sylhet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66" y="762032"/>
            <a:ext cx="3124163" cy="3124163"/>
          </a:xfrm>
          <a:prstGeom prst="rect">
            <a:avLst/>
          </a:prstGeom>
        </p:spPr>
      </p:pic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762" y="40"/>
            <a:ext cx="1650166" cy="18287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00797" y="68279"/>
            <a:ext cx="422904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50" b="1" dirty="0">
                <a:solidFill>
                  <a:srgbClr val="FF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Lesson Identity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6FC304C-6E0A-4BD4-99F7-C39FC3CBF0CA}"/>
              </a:ext>
            </a:extLst>
          </p:cNvPr>
          <p:cNvSpPr txBox="1"/>
          <p:nvPr/>
        </p:nvSpPr>
        <p:spPr>
          <a:xfrm>
            <a:off x="7064782" y="3886195"/>
            <a:ext cx="489854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Subject: English.         Class: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Five.                   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Unit:07, 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Lesson: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1-2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(Be Healthy)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7" y="758420"/>
            <a:ext cx="3630303" cy="32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94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788" y="13648"/>
            <a:ext cx="8281308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Let’s enjoy a video</a:t>
            </a:r>
            <a:endParaRPr lang="en-US" sz="7200" dirty="0">
              <a:solidFill>
                <a:srgbClr val="FF0000"/>
              </a:solidFill>
            </a:endParaRPr>
          </a:p>
        </p:txBody>
      </p:sp>
      <p:pic>
        <p:nvPicPr>
          <p:cNvPr id="14" name="Picture 13" descr="DPE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6974" y="42"/>
            <a:ext cx="1548129" cy="1501212"/>
          </a:xfrm>
          <a:prstGeom prst="rect">
            <a:avLst/>
          </a:prstGeom>
        </p:spPr>
      </p:pic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892453"/>
              </p:ext>
            </p:extLst>
          </p:nvPr>
        </p:nvGraphicFramePr>
        <p:xfrm>
          <a:off x="791571" y="1787858"/>
          <a:ext cx="10413242" cy="4626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91571" y="1787858"/>
                        <a:ext cx="10413242" cy="46265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55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3276600"/>
            <a:ext cx="11658600" cy="26468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 Healthy</a:t>
            </a:r>
            <a:endParaRPr lang="en-US" sz="16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62" y="609634"/>
            <a:ext cx="8610498" cy="193873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999" b="1" dirty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Ok, students our today’s lesson is</a:t>
            </a:r>
          </a:p>
        </p:txBody>
      </p:sp>
      <p:pic>
        <p:nvPicPr>
          <p:cNvPr id="5" name="Picture 4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155" y="41"/>
            <a:ext cx="2209774" cy="214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92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899" y="0"/>
            <a:ext cx="4117220" cy="530740"/>
          </a:xfr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189" y="448854"/>
            <a:ext cx="10340599" cy="642968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will be able to-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979468"/>
            <a:ext cx="12192000" cy="69865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Listening:</a:t>
            </a:r>
          </a:p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</a:rPr>
              <a:t>3.4 understand statements made by the teacher and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</a:rPr>
              <a:t>students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</a:rPr>
              <a:t>.3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enjoy and understand simple poems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bn-BD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bn-BD" sz="3200" dirty="0" smtClean="0">
                <a:solidFill>
                  <a:srgbClr val="FF0000"/>
                </a:solidFill>
              </a:rPr>
              <a:t>Speaking</a:t>
            </a:r>
            <a:r>
              <a:rPr lang="bn-BD" sz="3200" dirty="0">
                <a:solidFill>
                  <a:srgbClr val="FF0000"/>
                </a:solidFill>
              </a:rPr>
              <a:t>:</a:t>
            </a:r>
          </a:p>
          <a:p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</a:rPr>
              <a:t>1.1.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</a:rPr>
              <a:t>say </a:t>
            </a:r>
            <a:r>
              <a:rPr lang="bn-BD" sz="3200" dirty="0">
                <a:solidFill>
                  <a:schemeClr val="accent6">
                    <a:lumMod val="50000"/>
                  </a:schemeClr>
                </a:solidFill>
              </a:rPr>
              <a:t>words, phrases and sentences with proper 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</a:rPr>
              <a:t>sounds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</a:rPr>
              <a:t> stress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         and intonation</a:t>
            </a: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bn-BD" sz="32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4.1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 receipt poems.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Read</a:t>
            </a:r>
            <a:r>
              <a:rPr lang="bn-BD" sz="3200" dirty="0" smtClean="0">
                <a:solidFill>
                  <a:srgbClr val="FF0000"/>
                </a:solidFill>
              </a:rPr>
              <a:t>ing</a:t>
            </a:r>
            <a:r>
              <a:rPr lang="bn-BD" sz="3200" dirty="0">
                <a:solidFill>
                  <a:srgbClr val="FF0000"/>
                </a:solidFill>
              </a:rPr>
              <a:t>: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1.5 read words, phrases and sentences in the text with proper pronunciation, stress and intonation.</a:t>
            </a:r>
          </a:p>
          <a:p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6.1 read instructions and carry them out.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Writing</a:t>
            </a:r>
            <a:r>
              <a:rPr lang="bn-BD" sz="3200" dirty="0" smtClean="0">
                <a:solidFill>
                  <a:srgbClr val="FF0000"/>
                </a:solidFill>
              </a:rPr>
              <a:t>: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8.1 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make sentences using words and phrases, following instructions.</a:t>
            </a:r>
            <a:endParaRPr lang="bn-BD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9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33685"/>
            <a:ext cx="6671255" cy="452431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What are you doing,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I’m putting some chocolate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my ice-cream. Ice cream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delicious with chocolate.</a:t>
            </a:r>
          </a:p>
          <a:p>
            <a:pPr algn="just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it looks good, but you 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shouldn’t eat a lot of chocolate </a:t>
            </a:r>
          </a:p>
          <a:p>
            <a:pPr algn="just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or ice-cream?</a:t>
            </a:r>
          </a:p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course! I don’t eat them </a:t>
            </a:r>
          </a:p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regularly.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736719" y="0"/>
            <a:ext cx="2900080" cy="87114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Teacher’s Reading</a:t>
            </a:r>
          </a:p>
        </p:txBody>
      </p:sp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2288" y="0"/>
            <a:ext cx="1439711" cy="160985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1" y="2318196"/>
            <a:ext cx="5456350" cy="45398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13645"/>
            <a:ext cx="10895527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I’m reading the dialogue between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52" y="1030968"/>
            <a:ext cx="7392473" cy="569386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What kind of food do you eat regularly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Oh, fruits and vegetables. I love  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pineapples and bananas. They are my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favourits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 eat cucumbers and lettuce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lot, too.</a:t>
            </a:r>
          </a:p>
          <a:p>
            <a:pPr algn="just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eat fruits and vegetables everyday. 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Carrots and tomatoes are my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favourites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but I also like strawberries and bananas.</a:t>
            </a:r>
          </a:p>
          <a:p>
            <a:pPr algn="just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Nasreen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Would you like to try some of my ice-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cream with chocolate? We should eat  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it quickly. It will melt soon in this hot 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weather.</a:t>
            </a: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Sima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OK! Thanks.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36719" y="0"/>
            <a:ext cx="2900080" cy="871141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  <a:scene3d>
            <a:camera prst="perspectiveBelow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Teacher’s Reading</a:t>
            </a:r>
          </a:p>
        </p:txBody>
      </p:sp>
      <p:pic>
        <p:nvPicPr>
          <p:cNvPr id="6" name="Picture 5" descr="DP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0230" y="0"/>
            <a:ext cx="1151769" cy="128788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76" y="1287887"/>
            <a:ext cx="4619224" cy="540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1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tar: 7 Points 27">
            <a:extLst>
              <a:ext uri="{FF2B5EF4-FFF2-40B4-BE49-F238E27FC236}">
                <a16:creationId xmlns="" xmlns:a16="http://schemas.microsoft.com/office/drawing/2014/main" id="{0C273699-4EBF-4811-B668-73D126B32CC9}"/>
              </a:ext>
            </a:extLst>
          </p:cNvPr>
          <p:cNvSpPr/>
          <p:nvPr/>
        </p:nvSpPr>
        <p:spPr>
          <a:xfrm>
            <a:off x="1800822" y="1494184"/>
            <a:ext cx="4432681" cy="1934816"/>
          </a:xfrm>
          <a:prstGeom prst="star7">
            <a:avLst>
              <a:gd name="adj" fmla="val 33950"/>
              <a:gd name="hf" fmla="val 102572"/>
              <a:gd name="vf" fmla="val 105210"/>
            </a:avLst>
          </a:prstGeom>
          <a:solidFill>
            <a:schemeClr val="accent6">
              <a:lumMod val="75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Cucumber</a:t>
            </a:r>
            <a:endParaRPr lang="x-none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28FE05-C78D-4DB5-BD9B-6AAFCDADD0C5}"/>
              </a:ext>
            </a:extLst>
          </p:cNvPr>
          <p:cNvSpPr/>
          <p:nvPr/>
        </p:nvSpPr>
        <p:spPr>
          <a:xfrm>
            <a:off x="4104291" y="249724"/>
            <a:ext cx="3601021" cy="1024006"/>
          </a:xfrm>
          <a:prstGeom prst="rect">
            <a:avLst/>
          </a:prstGeom>
          <a:noFill/>
          <a:ln w="57150">
            <a:noFill/>
          </a:ln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New word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4D7EB7D-7BD2-4788-9C98-F1E3325180E0}"/>
              </a:ext>
            </a:extLst>
          </p:cNvPr>
          <p:cNvSpPr txBox="1"/>
          <p:nvPr/>
        </p:nvSpPr>
        <p:spPr>
          <a:xfrm>
            <a:off x="6343701" y="5312776"/>
            <a:ext cx="3232841" cy="1077218"/>
          </a:xfrm>
          <a:prstGeom prst="rect">
            <a:avLst/>
          </a:prstGeom>
          <a:solidFill>
            <a:srgbClr val="FB9B0D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One kind of vegetables</a:t>
            </a:r>
            <a:endParaRPr lang="x-none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DP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155" y="41"/>
            <a:ext cx="2209774" cy="21428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1" y="1940706"/>
            <a:ext cx="3441322" cy="3101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530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7|2.8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3|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5.2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1.7|1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3.1|1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3|1.8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8|3.4|3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1516</TotalTime>
  <Words>561</Words>
  <Application>Microsoft Office PowerPoint</Application>
  <PresentationFormat>Widescreen</PresentationFormat>
  <Paragraphs>132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Times New Roman</vt:lpstr>
      <vt:lpstr>Trebuchet MS</vt:lpstr>
      <vt:lpstr>Vrinda</vt:lpstr>
      <vt:lpstr>Wingdings 3</vt:lpstr>
      <vt:lpstr>Facet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Shahrina Bin Sweety</dc:creator>
  <cp:lastModifiedBy>Borni GPS</cp:lastModifiedBy>
  <cp:revision>239</cp:revision>
  <dcterms:created xsi:type="dcterms:W3CDTF">2020-03-31T17:43:07Z</dcterms:created>
  <dcterms:modified xsi:type="dcterms:W3CDTF">2020-08-26T13:26:15Z</dcterms:modified>
</cp:coreProperties>
</file>