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86" r:id="rId3"/>
    <p:sldId id="279" r:id="rId4"/>
    <p:sldId id="281" r:id="rId5"/>
    <p:sldId id="256" r:id="rId6"/>
    <p:sldId id="280" r:id="rId7"/>
    <p:sldId id="284" r:id="rId8"/>
    <p:sldId id="259" r:id="rId9"/>
    <p:sldId id="263" r:id="rId10"/>
    <p:sldId id="287" r:id="rId11"/>
    <p:sldId id="264" r:id="rId12"/>
    <p:sldId id="267" r:id="rId13"/>
    <p:sldId id="271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9649" autoAdjust="0"/>
  </p:normalViewPr>
  <p:slideViewPr>
    <p:cSldViewPr>
      <p:cViewPr varScale="1">
        <p:scale>
          <a:sx n="62" d="100"/>
          <a:sy n="62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D078-6F36-4702-9F17-DA8D69E9D8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2B9C-E3A9-4A91-9DD8-70B02B8BE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4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2B9C-E3A9-4A91-9DD8-70B02B8BE8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E939-8B9E-466B-8328-526F4449CB8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scom.pekua@gmail.com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3455" y="849331"/>
            <a:ext cx="2896123" cy="1180672"/>
          </a:xfrm>
          <a:prstGeom prst="roundRect">
            <a:avLst>
              <a:gd name="adj" fmla="val 34025"/>
            </a:avLst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72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28" y="1905000"/>
            <a:ext cx="4902485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0"/>
          <a:stretch/>
        </p:blipFill>
        <p:spPr>
          <a:xfrm>
            <a:off x="769620" y="1447800"/>
            <a:ext cx="7909560" cy="3429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9620" y="5196842"/>
            <a:ext cx="7909560" cy="6400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গরম হয়ে কম্পিউটারের ক্ষতি হয়ে যেতে 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5239" y="579120"/>
            <a:ext cx="5338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প্রসেসরের উপরে ফ্যান লাগানো হয় কেন?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9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10840" y="2133600"/>
            <a:ext cx="31242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505200"/>
            <a:ext cx="7691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ফ্যান লাগানো হয় কেন- ব্যাখ্যা কর।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400800" y="27387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352" y="2243316"/>
            <a:ext cx="5604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আমাদের দেশে বিদ্যুৎ প্রবাহের ভোল্টেজ কত?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1952" y="2688848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২০০ 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1038152" y="3146048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২০৫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3833061" y="2612648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২১০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943586" y="32105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২২০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7000" y="271962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27387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2766536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3496" y="4792563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7152" y="3767316"/>
            <a:ext cx="818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ব্যবহারের ক্ষেত্রে সবাইকে কোন বিষয়ে সতর্ক থাকা উচিত?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5752" y="4212848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সময়ের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961952" y="4670048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বৈদ্যুতিক সংযোগ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3756861" y="4224516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দুর্যোগপূর্ণ আবহাওয়া 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3867386" y="47345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মানসিক ক্লান্তি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86786" y="4796135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500" y="470082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1320" y="4747736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95600" y="226238"/>
            <a:ext cx="266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8592" y="1180048"/>
            <a:ext cx="6432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রিাপদ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1" grpId="0" animBg="1"/>
      <p:bldP spid="37" grpId="0" animBg="1"/>
      <p:bldP spid="38" grpId="0" animBg="1"/>
      <p:bldP spid="38" grpId="1" animBg="1"/>
      <p:bldP spid="38" grpId="2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410200"/>
            <a:ext cx="655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উপরোক্ত টেবিলটি বাড়ি থেকে পূ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করে আনবে।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63601"/>
              </p:ext>
            </p:extLst>
          </p:nvPr>
        </p:nvGraphicFramePr>
        <p:xfrm>
          <a:off x="914400" y="3124200"/>
          <a:ext cx="7086600" cy="18592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667000"/>
                <a:gridCol w="2057400"/>
                <a:gridCol w="2362200"/>
              </a:tblGrid>
              <a:tr h="807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আইসিটি</a:t>
                      </a:r>
                      <a:r>
                        <a:rPr lang="en-US" sz="24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যন্ত্রপাতির</a:t>
                      </a:r>
                      <a:r>
                        <a:rPr lang="en-US" sz="24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R="68580" marT="182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দুর্ঘটনার</a:t>
                      </a:r>
                      <a:r>
                        <a:rPr lang="en-US" sz="24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R="68580" marT="182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সুরক্ষার</a:t>
                      </a:r>
                      <a:r>
                        <a:rPr lang="en-US" sz="24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R="68580" marT="182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7018" y="381000"/>
            <a:ext cx="305276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1304331"/>
            <a:ext cx="2143125" cy="1515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8200"/>
            <a:ext cx="9144000" cy="7848600"/>
            <a:chOff x="0" y="-838200"/>
            <a:chExt cx="9144000" cy="6858000"/>
          </a:xfrm>
        </p:grpSpPr>
        <p:pic>
          <p:nvPicPr>
            <p:cNvPr id="3" name="Picture 2" descr="Single-Red-Rose-Flower-Wallpaper-Flower-Wallpapers-Flowers-HD-HD-Quality-HD-Wallpapers-Rose-Flow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838200"/>
              <a:ext cx="9144000" cy="6858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276600" y="4972235"/>
              <a:ext cx="3733800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6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638800" y="2541118"/>
            <a:ext cx="2991492" cy="298543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০1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তাং-২৮/০8/২০২০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1" y="2418005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জি.এম.সি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01818205938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jscom.pekua@gmail.com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4" y="317065"/>
            <a:ext cx="2032023" cy="21009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562600" y="1191038"/>
            <a:ext cx="0" cy="5279972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6334446" y="506165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0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51902"/>
            <a:ext cx="4343400" cy="36534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8700" y="533400"/>
            <a:ext cx="7010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চিত্রের কোন ব্যবহারটি নিরাপদ বলে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মনে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62912"/>
            <a:ext cx="3505200" cy="34654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934570" y="1364418"/>
            <a:ext cx="1084859" cy="396987"/>
            <a:chOff x="6353069" y="1577713"/>
            <a:chExt cx="1084859" cy="396987"/>
          </a:xfrm>
          <a:solidFill>
            <a:srgbClr val="002060"/>
          </a:solidFill>
        </p:grpSpPr>
        <p:sp>
          <p:nvSpPr>
            <p:cNvPr id="4" name="Rectangle 3"/>
            <p:cNvSpPr/>
            <p:nvPr/>
          </p:nvSpPr>
          <p:spPr>
            <a:xfrm rot="3151399">
              <a:off x="6232593" y="1698189"/>
              <a:ext cx="396987" cy="1560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708924">
              <a:off x="6442155" y="1697184"/>
              <a:ext cx="995773" cy="147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764884" y="5143268"/>
            <a:ext cx="5257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360" y="3234898"/>
            <a:ext cx="8190063" cy="83099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নিরাপদ</a:t>
            </a:r>
            <a:r>
              <a:rPr lang="en-US" sz="4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571908" y="1447800"/>
            <a:ext cx="4024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spc="38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38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8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spc="38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846024"/>
            <a:ext cx="8147722" cy="29546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/>
            <a:r>
              <a:rPr lang="bn-BD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 </a:t>
            </a:r>
            <a:r>
              <a:rPr lang="en-US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….</a:t>
            </a:r>
            <a:endParaRPr lang="bn-BD" sz="4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0" lvl="1"/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তথ্য ও যোগাযোগ প্রযুক্তির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তথ্য ও যোগাযোগ প্রযুক্তির নিরাপদ ব্যবহা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উপায়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1"/>
            <a:r>
              <a:rPr lang="en-US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কম্পিউটারে ফ্যান লাগানো</a:t>
            </a:r>
            <a:r>
              <a:rPr lang="bn-IN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bn-BD" sz="32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1376" y="778866"/>
            <a:ext cx="307749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369944"/>
            <a:ext cx="3124200" cy="165925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5587425"/>
            <a:ext cx="80010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অবল্বণ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জরুরী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587514"/>
            <a:ext cx="7924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35" y="1524000"/>
            <a:ext cx="3023166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1690686"/>
            <a:ext cx="2529840" cy="143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9" y="3369944"/>
            <a:ext cx="2529841" cy="165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bul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06756">
            <a:off x="4093860" y="1701079"/>
            <a:ext cx="2355513" cy="2355513"/>
          </a:xfrm>
          <a:prstGeom prst="rect">
            <a:avLst/>
          </a:prstGeom>
        </p:spPr>
      </p:pic>
      <p:pic>
        <p:nvPicPr>
          <p:cNvPr id="4" name="Picture 3" descr="light-bulb-clip-art-8653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5768" y="1828800"/>
            <a:ext cx="2558562" cy="2100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2080" y="4520404"/>
            <a:ext cx="6629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সরঞ্জম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1214" y="762000"/>
            <a:ext cx="55245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0"/>
            <a:ext cx="1882228" cy="1981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17997" y="1645492"/>
            <a:ext cx="1475592" cy="671416"/>
            <a:chOff x="6353069" y="1577713"/>
            <a:chExt cx="1084859" cy="396987"/>
          </a:xfrm>
          <a:solidFill>
            <a:srgbClr val="002060"/>
          </a:solidFill>
        </p:grpSpPr>
        <p:sp>
          <p:nvSpPr>
            <p:cNvPr id="9" name="Rectangle 8"/>
            <p:cNvSpPr/>
            <p:nvPr/>
          </p:nvSpPr>
          <p:spPr>
            <a:xfrm rot="3151399">
              <a:off x="6232593" y="1698189"/>
              <a:ext cx="396987" cy="1560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708924">
              <a:off x="6442155" y="1697184"/>
              <a:ext cx="995773" cy="147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20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5" y="1676400"/>
            <a:ext cx="3543795" cy="314381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66304"/>
            <a:ext cx="3629532" cy="313429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1" y="457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সংযোগ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606" y="5171767"/>
            <a:ext cx="818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সকেট থেকে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প্লাগের মাধ্যমে সঠিকভাবে বিদ্যুৎ সংযোগ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69130" y="2122105"/>
            <a:ext cx="1025111" cy="1734844"/>
            <a:chOff x="6269130" y="2122105"/>
            <a:chExt cx="1025111" cy="1734844"/>
          </a:xfrm>
        </p:grpSpPr>
        <p:sp>
          <p:nvSpPr>
            <p:cNvPr id="8" name="Rectangle 7"/>
            <p:cNvSpPr/>
            <p:nvPr/>
          </p:nvSpPr>
          <p:spPr>
            <a:xfrm rot="18766829">
              <a:off x="6296062" y="2858770"/>
              <a:ext cx="1734844" cy="26151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853880" flipV="1">
              <a:off x="5945807" y="3120263"/>
              <a:ext cx="948189" cy="301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319" y="1070520"/>
            <a:ext cx="2231701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725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সংযোগ সঠিক না হলে কী কী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হতে পারে বলে তুমি মনে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740</TotalTime>
  <Words>315</Words>
  <Application>Microsoft Office PowerPoint</Application>
  <PresentationFormat>On-screen Show (4:3)</PresentationFormat>
  <Paragraphs>74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99</cp:revision>
  <dcterms:created xsi:type="dcterms:W3CDTF">2015-05-18T06:49:33Z</dcterms:created>
  <dcterms:modified xsi:type="dcterms:W3CDTF">2020-09-02T16:06:29Z</dcterms:modified>
</cp:coreProperties>
</file>