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81" r:id="rId9"/>
    <p:sldId id="288" r:id="rId10"/>
    <p:sldId id="264" r:id="rId11"/>
    <p:sldId id="286" r:id="rId12"/>
    <p:sldId id="280" r:id="rId13"/>
    <p:sldId id="287" r:id="rId14"/>
    <p:sldId id="289" r:id="rId15"/>
    <p:sldId id="290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50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1270000" ty="127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353800" cy="60960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A50B8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rot="7641476">
            <a:off x="8725316" y="2048660"/>
            <a:ext cx="1167519" cy="1534911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225351">
            <a:off x="9334434" y="1039640"/>
            <a:ext cx="1524000" cy="146383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262195">
            <a:off x="7683043" y="1478313"/>
            <a:ext cx="1107714" cy="10668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81890" y="4537616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4465" y="4537616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1141" y="1744296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1248" y="728178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45668" y="1478313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K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4401" y="347178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72718" y="1331193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33461" y="2754991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7083" y="2735913"/>
            <a:ext cx="4572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62769" y="2815181"/>
            <a:ext cx="1910548" cy="1742024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7504223" y="2107063"/>
            <a:ext cx="2769094" cy="727181"/>
          </a:xfrm>
          <a:prstGeom prst="line">
            <a:avLst/>
          </a:prstGeom>
          <a:ln w="57150">
            <a:solidFill>
              <a:srgbClr val="A50B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383882" y="1929511"/>
            <a:ext cx="669349" cy="265058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047200" y="1886422"/>
            <a:ext cx="0" cy="26511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78746" y="4540145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L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93083" y="2836773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M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6798" y="347178"/>
                <a:ext cx="6362814" cy="11387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বিশেষ </a:t>
                </a:r>
                <a:r>
                  <a:rPr lang="en-US" sz="3600" dirty="0" err="1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নির্বচনঃ</a:t>
                </a:r>
                <a:r>
                  <a:rPr lang="en-US" sz="36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মনেকরি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, ABC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সমকোণী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ত্রিভুজের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𝐴𝐶𝐵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সমকোণ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এবং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AB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অতিভুজ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।</m:t>
                    </m:r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98" y="347178"/>
                <a:ext cx="6362814" cy="11387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17389" y="2696784"/>
            <a:ext cx="552143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অংকনঃ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AB, BC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AC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বাহুর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0477" y="3247102"/>
            <a:ext cx="1320803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যথাক্রমে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37380" y="3247102"/>
            <a:ext cx="150835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ABED,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17987" y="3218377"/>
            <a:ext cx="214028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BCHK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64305" y="3218377"/>
            <a:ext cx="145568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ACGF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6369" y="3913783"/>
            <a:ext cx="299634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বর্গক্ষেত্র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অংকন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26322" y="3909452"/>
            <a:ext cx="368896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বিন্দু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AD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BE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286" y="4502889"/>
            <a:ext cx="4572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রেখার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CL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রেখা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আঁকি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3483" y="4498558"/>
            <a:ext cx="172986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মনেকরি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0477" y="5083333"/>
            <a:ext cx="743546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AB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M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বিন্দুতে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DE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L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বিন্দুতে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ছেদ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5826" y="5726415"/>
            <a:ext cx="5029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 ও D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B ও F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0768" y="1457820"/>
            <a:ext cx="29718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করতে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31528" y="2004059"/>
                <a:ext cx="3779281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+ 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solidFill>
                                <a:srgbClr val="0070C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528" y="2004059"/>
                <a:ext cx="377928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7" grpId="0"/>
      <p:bldP spid="28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1400" y="609600"/>
            <a:ext cx="4363868" cy="4309891"/>
            <a:chOff x="7001141" y="252009"/>
            <a:chExt cx="4601727" cy="4821535"/>
          </a:xfrm>
        </p:grpSpPr>
        <p:sp>
          <p:nvSpPr>
            <p:cNvPr id="25" name="Right Triangle 24"/>
            <p:cNvSpPr/>
            <p:nvPr/>
          </p:nvSpPr>
          <p:spPr>
            <a:xfrm rot="7641476">
              <a:off x="8725316" y="2048660"/>
              <a:ext cx="1167519" cy="1534911"/>
            </a:xfrm>
            <a:prstGeom prst="rtTriangl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2225351">
              <a:off x="9334434" y="1039640"/>
              <a:ext cx="1524000" cy="1463833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262195">
              <a:off x="7712207" y="1399399"/>
              <a:ext cx="1107714" cy="10668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081890" y="4537617"/>
              <a:ext cx="457200" cy="5334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E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4465" y="4537615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D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01141" y="1744296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F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64946" y="642473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G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145668" y="1478313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K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50283" y="252009"/>
              <a:ext cx="457200" cy="58533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83160" y="1224289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C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333461" y="2754991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37083" y="2735913"/>
              <a:ext cx="457200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362769" y="2815181"/>
              <a:ext cx="1910548" cy="1742024"/>
            </a:xfrm>
            <a:prstGeom prst="rect">
              <a:avLst/>
            </a:prstGeom>
            <a:no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7538816" y="2027558"/>
              <a:ext cx="2734501" cy="806686"/>
            </a:xfrm>
            <a:prstGeom prst="line">
              <a:avLst/>
            </a:prstGeom>
            <a:ln w="5715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8383882" y="1929511"/>
              <a:ext cx="669349" cy="265058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047200" y="1886422"/>
              <a:ext cx="0" cy="2651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878746" y="4540145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L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93083" y="2836773"/>
              <a:ext cx="457200" cy="5334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M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353652"/>
            <a:ext cx="12192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প্রমাণঃ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533" y="927262"/>
                <a:ext cx="6142893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ধাপ (১)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Δ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𝐶𝐴𝐷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ও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Δ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𝐵𝐴𝐹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তে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𝐶𝐴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𝐴𝐹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,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3" y="927262"/>
                <a:ext cx="614289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1705773"/>
                <a:ext cx="5720259" cy="228280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𝐴𝐷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𝐴𝐵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এবং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অন্তর্ভুক্ত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𝐶𝐴𝐷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𝐶𝐴𝐵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𝐵𝐴𝐷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𝐶𝐴𝐵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+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𝐶𝐴𝐹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অন্তর্ভুক্ত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∠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𝐵𝐴𝐹</m:t>
                      </m:r>
                      <m:r>
                        <a:rPr lang="en-US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705773"/>
                <a:ext cx="5720259" cy="2282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499" y="3969243"/>
                <a:ext cx="5644059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𝐵𝐴𝐷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𝐶𝐴𝐹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সমকোণ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3969243"/>
                <a:ext cx="5644059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7977" y="4713138"/>
                <a:ext cx="4822223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অতএব,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Δ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𝐶𝐴𝐷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≅∆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𝐵𝐴𝐹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77" y="4713138"/>
                <a:ext cx="4822223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391400" y="522612"/>
            <a:ext cx="4363868" cy="4396879"/>
            <a:chOff x="7001141" y="154694"/>
            <a:chExt cx="4601727" cy="4918850"/>
          </a:xfrm>
        </p:grpSpPr>
        <p:sp>
          <p:nvSpPr>
            <p:cNvPr id="30" name="Right Triangle 29"/>
            <p:cNvSpPr/>
            <p:nvPr/>
          </p:nvSpPr>
          <p:spPr>
            <a:xfrm rot="7641476">
              <a:off x="8725316" y="2048660"/>
              <a:ext cx="1167519" cy="1534911"/>
            </a:xfrm>
            <a:prstGeom prst="rtTriangl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2225351">
              <a:off x="9334434" y="1039640"/>
              <a:ext cx="1524000" cy="1463833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2262195">
              <a:off x="7712207" y="1415110"/>
              <a:ext cx="1107714" cy="10668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081890" y="4537617"/>
              <a:ext cx="457200" cy="5334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E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04465" y="4537615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D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01141" y="1744296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F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89683" y="666797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G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145668" y="1478313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K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639234" y="154694"/>
              <a:ext cx="457200" cy="58533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72718" y="1282016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C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333461" y="2754991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37083" y="2735913"/>
              <a:ext cx="457200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62769" y="2815181"/>
              <a:ext cx="1910548" cy="1742024"/>
            </a:xfrm>
            <a:prstGeom prst="rect">
              <a:avLst/>
            </a:prstGeom>
            <a:no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7538816" y="2005855"/>
              <a:ext cx="2734501" cy="828389"/>
            </a:xfrm>
            <a:prstGeom prst="line">
              <a:avLst/>
            </a:prstGeom>
            <a:ln w="5715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8383882" y="1929511"/>
              <a:ext cx="669349" cy="265058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047200" y="1886422"/>
              <a:ext cx="0" cy="2651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878746" y="4540145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L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93083" y="2836773"/>
              <a:ext cx="457200" cy="5334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M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6697" y="425453"/>
                <a:ext cx="571500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ধাপ (২)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𝐶𝐴𝐷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এবং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আয়তক্ষেত্র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𝐴𝐷𝐿𝑀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97" y="425453"/>
                <a:ext cx="5715000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7196" y="984482"/>
            <a:ext cx="6259097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AD এর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AD ও CL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রেখাদ্বয়ের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1986" y="3631971"/>
                <a:ext cx="571500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ধাপ (৩)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𝐵𝐴𝐹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এবং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বর্গক্ষেত্র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𝐴𝐶𝐺𝐹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86" y="3631971"/>
                <a:ext cx="5715000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62485" y="4191000"/>
            <a:ext cx="6259097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AF এর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AF ও BG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রেখাদ্বয়ের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4195" y="2061700"/>
                <a:ext cx="5519079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সুতরাং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আয়তক্ষেত্র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𝐴𝐷𝐿𝑀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𝐶𝐴𝐷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95" y="2061700"/>
                <a:ext cx="551907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12000" y="5468883"/>
                <a:ext cx="7333715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সুতরাং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বর্গক্ষেত্র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ACGF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𝐵𝐴𝐹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∆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𝐶𝐴𝐷</m:t>
                    </m:r>
                  </m:oMath>
                </a14:m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00" y="5468883"/>
                <a:ext cx="733371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56697" y="2724030"/>
            <a:ext cx="6336292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[উপপাদ্য-৩৭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ভূমির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সমান্তরাল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রেখাযুগলের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সামান্তরিকক্ষেত্রসমূহের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ক্ষেত্রফল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24968" y="5468882"/>
            <a:ext cx="168000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উপপাদ্য-৩৭ </a:t>
            </a:r>
          </a:p>
        </p:txBody>
      </p:sp>
    </p:spTree>
    <p:extLst>
      <p:ext uri="{BB962C8B-B14F-4D97-AF65-F5344CB8AC3E}">
        <p14:creationId xmlns:p14="http://schemas.microsoft.com/office/powerpoint/2010/main" val="35254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467600" y="337288"/>
            <a:ext cx="4363868" cy="4390095"/>
            <a:chOff x="7001141" y="162284"/>
            <a:chExt cx="4601727" cy="4911260"/>
          </a:xfrm>
        </p:grpSpPr>
        <p:sp>
          <p:nvSpPr>
            <p:cNvPr id="12" name="Right Triangle 11"/>
            <p:cNvSpPr/>
            <p:nvPr/>
          </p:nvSpPr>
          <p:spPr>
            <a:xfrm rot="7641476">
              <a:off x="8725316" y="2048660"/>
              <a:ext cx="1167519" cy="1534911"/>
            </a:xfrm>
            <a:prstGeom prst="rtTriangl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2225351">
              <a:off x="9334434" y="1039640"/>
              <a:ext cx="1524000" cy="1463833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262195">
              <a:off x="7712207" y="1400482"/>
              <a:ext cx="1107714" cy="10668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81890" y="4537617"/>
              <a:ext cx="457200" cy="5334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E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04465" y="4537615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D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01141" y="1744296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F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26681" y="593281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G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145668" y="1478313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K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24690" y="162284"/>
              <a:ext cx="457200" cy="58533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H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49116" y="1267473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C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333461" y="2754991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B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37083" y="2735913"/>
              <a:ext cx="457200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62769" y="2815181"/>
              <a:ext cx="1910548" cy="1742024"/>
            </a:xfrm>
            <a:prstGeom prst="rect">
              <a:avLst/>
            </a:prstGeom>
            <a:no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endCxn id="12" idx="0"/>
            </p:cNvCxnSpPr>
            <p:nvPr/>
          </p:nvCxnSpPr>
          <p:spPr>
            <a:xfrm>
              <a:off x="7504224" y="2000807"/>
              <a:ext cx="2748762" cy="845342"/>
            </a:xfrm>
            <a:prstGeom prst="line">
              <a:avLst/>
            </a:prstGeom>
            <a:ln w="57150">
              <a:solidFill>
                <a:srgbClr val="A50B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383882" y="1929511"/>
              <a:ext cx="669349" cy="265058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047200" y="1886422"/>
              <a:ext cx="0" cy="2651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878746" y="4540145"/>
              <a:ext cx="457200" cy="53339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L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093083" y="2836773"/>
              <a:ext cx="457200" cy="5334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M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425453"/>
                <a:ext cx="6592904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ধাপ (৪)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আয়তক্ষেত্র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𝐴𝐷𝐿𝑀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বর্গক্ষেত্র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𝐴𝐶𝐺𝐹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5453"/>
                <a:ext cx="6592904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3094" y="1031874"/>
            <a:ext cx="6352546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ধাপ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(৫)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অনুরূপভাবে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C, E ও A, K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6357" y="2045228"/>
                <a:ext cx="5946639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আয়তক্ষেত্র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BELM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বর্গক্ষেত্র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𝐵𝐶𝐻𝐾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7" y="2045228"/>
                <a:ext cx="594663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33400" y="2633180"/>
            <a:ext cx="40386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ধাপ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(৪)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ধাপ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(৫)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9542" y="3299839"/>
                <a:ext cx="6332686" cy="107721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ধাপ (৬)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আয়তক্ষেত্র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(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𝐴𝐷𝐿𝑀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𝐵𝐸𝐿𝑀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বর্গক্ষেত্র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(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𝐵𝐶𝐻𝐾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𝐴𝐶𝐺𝐹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2" y="3299839"/>
                <a:ext cx="6332686" cy="10772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2914" y="4478405"/>
                <a:ext cx="8061651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বা, </a:t>
                </a:r>
                <a:r>
                  <a:rPr lang="en-US" sz="32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বর্গক্ষেত্র</a:t>
                </a:r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𝐴𝐵𝐸𝐷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বর্গক্ষেত্র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𝐵𝐶𝐻𝐾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বর্গক্ষেত্র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𝐴𝐶𝐺𝐹</m:t>
                    </m:r>
                  </m:oMath>
                </a14:m>
                <a:endPara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14" y="4478405"/>
                <a:ext cx="8061651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4773" y="5275416"/>
                <a:ext cx="5105400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অর্থা</a:t>
                </a:r>
                <a:r>
                  <a:rPr lang="en-US" sz="3200" dirty="0" smtClean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73" y="5275416"/>
                <a:ext cx="510540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35473" y="5534313"/>
            <a:ext cx="173212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প্রমাণিত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0" grpId="0"/>
      <p:bldP spid="31" grpId="0"/>
      <p:bldP spid="32" grpId="0"/>
      <p:bldP spid="33" grpId="0"/>
      <p:bldP spid="3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533400"/>
            <a:ext cx="32766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6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9600" y="2438400"/>
                <a:ext cx="10363200" cy="70788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FF3399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 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PQR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সমকোণী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ত্রিভুজ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𝑄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সমকোণ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।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40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38400"/>
                <a:ext cx="10363200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rgbClr val="FF3399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3400" y="3714999"/>
                <a:ext cx="7200900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প্রমাণ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কর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𝑃𝑅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𝑃𝑄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𝑄𝑅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14999"/>
                <a:ext cx="720090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5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57200"/>
            <a:ext cx="23622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sz="6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9761" y="2403396"/>
            <a:ext cx="54102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পিথাগোরাসের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উপপাদ্যটি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9761" y="3241596"/>
            <a:ext cx="640876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পিথাগোরাসের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উপপাদ্যটি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যাচাই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9761" y="4079796"/>
            <a:ext cx="6019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পিথাগোরাসের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উপপাদ্য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প্রমাণ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 ।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600200"/>
                <a:ext cx="11152071" cy="70788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FF3399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 ABC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সমকোণী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ত্রিভুজ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𝐵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সমকোণ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।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40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11152071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rgbClr val="FF3399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0" y="2916395"/>
            <a:ext cx="6705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(ক)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আলোকে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ত্রিভুজটি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আঁক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3714999"/>
                <a:ext cx="7200900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(খ)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প্রমাণ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কর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𝐴𝐶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14999"/>
                <a:ext cx="720090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newtons law\newtons law\rose-scraps-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11201400" cy="49455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52600" y="-76200"/>
            <a:ext cx="92202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138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66800" y="685800"/>
            <a:ext cx="10363200" cy="4431430"/>
            <a:chOff x="1185659" y="586871"/>
            <a:chExt cx="15633556" cy="8857966"/>
          </a:xfrm>
        </p:grpSpPr>
        <p:grpSp>
          <p:nvGrpSpPr>
            <p:cNvPr id="16" name="Group 15"/>
            <p:cNvGrpSpPr/>
            <p:nvPr/>
          </p:nvGrpSpPr>
          <p:grpSpPr>
            <a:xfrm>
              <a:off x="1185659" y="5878537"/>
              <a:ext cx="15633556" cy="3566300"/>
              <a:chOff x="281329" y="3044954"/>
              <a:chExt cx="9657338" cy="1900643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81329" y="3104070"/>
                <a:ext cx="1738466" cy="1752600"/>
              </a:xfrm>
              <a:prstGeom prst="ellipse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rgbClr val="FF3399"/>
                </a:solidFill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স্বা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87933" y="3146021"/>
                <a:ext cx="1710981" cy="1799576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rgbClr val="7030A0"/>
                </a:solidFill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302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গ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67051" y="3044954"/>
                <a:ext cx="1662881" cy="1767320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rgbClr val="00B0F0"/>
                </a:solidFill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ত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51372" y="3044954"/>
                <a:ext cx="1587295" cy="1721861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0" y="586871"/>
              <a:ext cx="14630399" cy="1775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5707" y="409747"/>
            <a:ext cx="10199492" cy="6103401"/>
            <a:chOff x="-598293" y="409746"/>
            <a:chExt cx="10199492" cy="61034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867398"/>
              <a:ext cx="1395412" cy="645749"/>
            </a:xfrm>
            <a:prstGeom prst="rect">
              <a:avLst/>
            </a:prstGeom>
          </p:spPr>
        </p:pic>
        <p:sp>
          <p:nvSpPr>
            <p:cNvPr id="4" name="Down Ribbon 3"/>
            <p:cNvSpPr/>
            <p:nvPr/>
          </p:nvSpPr>
          <p:spPr>
            <a:xfrm>
              <a:off x="304800" y="409746"/>
              <a:ext cx="8534400" cy="885654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33600" y="1600200"/>
              <a:ext cx="7467599" cy="426719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8293" y="1904999"/>
              <a:ext cx="2374705" cy="3352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209800"/>
            <a:ext cx="495300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৯ম-১০ম</a:t>
            </a:r>
          </a:p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6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১৫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67399"/>
            <a:ext cx="1395412" cy="6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2910385" y="1834698"/>
            <a:ext cx="1333500" cy="1981200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834698"/>
            <a:ext cx="2286000" cy="1981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9526692">
            <a:off x="3375700" y="866563"/>
            <a:ext cx="2478466" cy="24637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21758" y="3815898"/>
            <a:ext cx="1322127" cy="1143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5105400"/>
            <a:ext cx="8001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আলোকে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এটিকে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3352800"/>
            <a:ext cx="5105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পিথাগোরাসের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উপপাদ্য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4249" y="457200"/>
            <a:ext cx="464336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</a:p>
        </p:txBody>
      </p:sp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4200" y="2057400"/>
            <a:ext cx="5244566" cy="4092335"/>
            <a:chOff x="609600" y="866563"/>
            <a:chExt cx="5244566" cy="4092335"/>
          </a:xfrm>
        </p:grpSpPr>
        <p:sp>
          <p:nvSpPr>
            <p:cNvPr id="6" name="Right Triangle 5"/>
            <p:cNvSpPr/>
            <p:nvPr/>
          </p:nvSpPr>
          <p:spPr>
            <a:xfrm>
              <a:off x="2910385" y="1834698"/>
              <a:ext cx="1333500" cy="1981200"/>
            </a:xfrm>
            <a:prstGeom prst="rtTriangl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1834698"/>
              <a:ext cx="2286000" cy="1981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762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9526692">
              <a:off x="3375700" y="866563"/>
              <a:ext cx="2478466" cy="246377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21758" y="3815898"/>
              <a:ext cx="1322127" cy="11430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07140" y="464094"/>
            <a:ext cx="5105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পিথাগোরাসের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উপপাদ্য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1631" y="2052099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140930"/>
            <a:ext cx="93726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পিথাগোরাসের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4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7641476">
            <a:off x="8822115" y="2006282"/>
            <a:ext cx="1167519" cy="1534911"/>
          </a:xfrm>
          <a:prstGeom prst="rtTriangle">
            <a:avLst/>
          </a:prstGeom>
          <a:solidFill>
            <a:srgbClr val="A50B8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5235" y="632390"/>
            <a:ext cx="1910548" cy="1742024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225351">
            <a:off x="9431233" y="997262"/>
            <a:ext cx="1524000" cy="146383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262195">
            <a:off x="7779842" y="1435935"/>
            <a:ext cx="1107714" cy="10668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78689" y="4495238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84432" y="4442575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D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97940" y="1701918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F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58047" y="685800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242467" y="1435935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K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01200" y="304800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H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69517" y="1288815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C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15998" y="2547860"/>
            <a:ext cx="457200" cy="53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88990" y="2554684"/>
            <a:ext cx="4572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459568" y="2772803"/>
            <a:ext cx="1910548" cy="1742024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641226" y="949404"/>
            <a:ext cx="78548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81807" y="771485"/>
            <a:ext cx="1524000" cy="146383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51689" y="1083553"/>
            <a:ext cx="62068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+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09424" y="990600"/>
            <a:ext cx="1107714" cy="10668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5738" y="3617758"/>
                <a:ext cx="6272201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∴</m:t>
                      </m:r>
                      <m:sSup>
                        <m:sSupPr>
                          <m:ctrlPr>
                            <a:rPr lang="en-US" sz="48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= </m:t>
                      </m:r>
                      <m:sSup>
                        <m:sSupPr>
                          <m:ctrlPr>
                            <a:rPr lang="en-US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" panose="02000000000000000000" pitchFamily="2" charset="0"/>
                        </a:rPr>
                        <m:t>+ </m:t>
                      </m:r>
                      <m:sSup>
                        <m:sSupPr>
                          <m:ctrlPr>
                            <a:rPr lang="en-US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48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38" y="3617758"/>
                <a:ext cx="6272201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6730" y="5127661"/>
                <a:ext cx="10959552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সমকোণী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ত্রিভুজের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অতিভুজের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উপর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অংকিত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বর্গক্ষেত্রের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অপর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দুই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বাহুর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অংকিত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বর্গক্ষেত্রদ্বয়ের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ক্ষেত্রফলের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সমষ্টির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সমান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30" y="5127661"/>
                <a:ext cx="10959552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7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533400"/>
            <a:ext cx="32766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9600" y="2209800"/>
                <a:ext cx="11152071" cy="70788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FF3399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 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PQR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সমকোণী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ত্রিভুজ</a:t>
                </a:r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∠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𝑄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এক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সমকোণ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।</m:t>
                    </m:r>
                    <m:r>
                      <a:rPr lang="en-US" sz="4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ysClr val="windowText" lastClr="0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4000" dirty="0">
                  <a:solidFill>
                    <a:sysClr val="windowText" lastClr="00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09800"/>
                <a:ext cx="11152071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76200">
                <a:solidFill>
                  <a:srgbClr val="FF3399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52600" y="3657600"/>
            <a:ext cx="75438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আলোকে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অংকন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3042</TotalTime>
  <Words>516</Words>
  <Application>Microsoft Office PowerPoint</Application>
  <PresentationFormat>Widescreen</PresentationFormat>
  <Paragraphs>131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454</cp:revision>
  <dcterms:created xsi:type="dcterms:W3CDTF">2006-08-16T00:00:00Z</dcterms:created>
  <dcterms:modified xsi:type="dcterms:W3CDTF">2020-09-02T12:13:57Z</dcterms:modified>
</cp:coreProperties>
</file>