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8" r:id="rId2"/>
    <p:sldId id="341" r:id="rId3"/>
    <p:sldId id="281" r:id="rId4"/>
    <p:sldId id="344" r:id="rId5"/>
    <p:sldId id="330" r:id="rId6"/>
    <p:sldId id="331" r:id="rId7"/>
    <p:sldId id="345" r:id="rId8"/>
    <p:sldId id="346" r:id="rId9"/>
    <p:sldId id="347" r:id="rId10"/>
    <p:sldId id="337" r:id="rId11"/>
    <p:sldId id="336" r:id="rId12"/>
    <p:sldId id="282" r:id="rId13"/>
    <p:sldId id="284" r:id="rId14"/>
    <p:sldId id="317" r:id="rId15"/>
    <p:sldId id="340" r:id="rId16"/>
    <p:sldId id="348" r:id="rId17"/>
    <p:sldId id="319" r:id="rId18"/>
    <p:sldId id="294" r:id="rId19"/>
    <p:sldId id="293" r:id="rId20"/>
    <p:sldId id="328" r:id="rId21"/>
    <p:sldId id="306" r:id="rId22"/>
    <p:sldId id="307" r:id="rId23"/>
    <p:sldId id="33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E8DAA-2767-4C22-AF49-2F8F606158C2}"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A025C8E5-EEA5-42B7-B8E9-A7A74B553FA8}" type="pres">
      <dgm:prSet presAssocID="{DDFE8DAA-2767-4C22-AF49-2F8F606158C2}" presName="diagram" presStyleCnt="0">
        <dgm:presLayoutVars>
          <dgm:dir/>
          <dgm:resizeHandles val="exact"/>
        </dgm:presLayoutVars>
      </dgm:prSet>
      <dgm:spPr/>
      <dgm:t>
        <a:bodyPr/>
        <a:lstStyle/>
        <a:p>
          <a:endParaRPr lang="en-US"/>
        </a:p>
      </dgm:t>
    </dgm:pt>
  </dgm:ptLst>
  <dgm:cxnLst>
    <dgm:cxn modelId="{30131BA4-5AD4-400F-80AA-0CDDF6AF67D7}" type="presOf" srcId="{DDFE8DAA-2767-4C22-AF49-2F8F606158C2}" destId="{A025C8E5-EEA5-42B7-B8E9-A7A74B553FA8}"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DBB4A-E742-4640-8BCA-5B42A71AE0BD}" type="datetimeFigureOut">
              <a:rPr lang="en-US" smtClean="0"/>
              <a:t>02-Sep-20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FB6EF-9079-4468-9B46-86B242CF80AC}" type="slidenum">
              <a:rPr lang="en-US" smtClean="0"/>
              <a:t>‹#›</a:t>
            </a:fld>
            <a:endParaRPr lang="en-US"/>
          </a:p>
        </p:txBody>
      </p:sp>
    </p:spTree>
    <p:extLst>
      <p:ext uri="{BB962C8B-B14F-4D97-AF65-F5344CB8AC3E}">
        <p14:creationId xmlns:p14="http://schemas.microsoft.com/office/powerpoint/2010/main" val="126339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FB6EF-9079-4468-9B46-86B242CF80AC}" type="slidenum">
              <a:rPr lang="en-US" smtClean="0"/>
              <a:t>5</a:t>
            </a:fld>
            <a:endParaRPr lang="en-US"/>
          </a:p>
        </p:txBody>
      </p:sp>
    </p:spTree>
    <p:extLst>
      <p:ext uri="{BB962C8B-B14F-4D97-AF65-F5344CB8AC3E}">
        <p14:creationId xmlns:p14="http://schemas.microsoft.com/office/powerpoint/2010/main" val="74105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12A2C-C07F-4DB2-A306-CAE3C307E5B2}" type="slidenum">
              <a:rPr lang="en-US" smtClean="0"/>
              <a:pPr/>
              <a:t>16</a:t>
            </a:fld>
            <a:endParaRPr lang="en-US"/>
          </a:p>
        </p:txBody>
      </p:sp>
    </p:spTree>
    <p:extLst>
      <p:ext uri="{BB962C8B-B14F-4D97-AF65-F5344CB8AC3E}">
        <p14:creationId xmlns:p14="http://schemas.microsoft.com/office/powerpoint/2010/main" val="2991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02-Sep-20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Half Frame 6"/>
          <p:cNvSpPr/>
          <p:nvPr userDrawn="1"/>
        </p:nvSpPr>
        <p:spPr>
          <a:xfrm rot="10800000">
            <a:off x="6019798" y="1600198"/>
            <a:ext cx="6172202" cy="5257801"/>
          </a:xfrm>
          <a:prstGeom prst="halfFrame">
            <a:avLst>
              <a:gd name="adj1" fmla="val 4114"/>
              <a:gd name="adj2" fmla="val 4379"/>
            </a:avLst>
          </a:prstGeom>
          <a:gradFill flip="none" rotWithShape="1">
            <a:gsLst>
              <a:gs pos="55000">
                <a:srgbClr val="66FFFF"/>
              </a:gs>
              <a:gs pos="44000">
                <a:srgbClr val="002060"/>
              </a:gs>
              <a:gs pos="39000">
                <a:srgbClr val="80D8A8"/>
              </a:gs>
              <a:gs pos="100000">
                <a:srgbClr val="66FFFF"/>
              </a:gs>
              <a:gs pos="21000">
                <a:srgbClr val="7030A0"/>
              </a:gs>
              <a:gs pos="0">
                <a:srgbClr val="92D050"/>
              </a:gs>
              <a:gs pos="100000">
                <a:srgbClr val="FF0000"/>
              </a:gs>
              <a:gs pos="100000">
                <a:schemeClr val="accent1">
                  <a:lumMod val="45000"/>
                  <a:lumOff val="55000"/>
                </a:schemeClr>
              </a:gs>
              <a:gs pos="100000">
                <a:schemeClr val="bg1"/>
              </a:gs>
              <a:gs pos="67000">
                <a:schemeClr val="bg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Shape 13">
            <a:extLst>
              <a:ext uri="{FF2B5EF4-FFF2-40B4-BE49-F238E27FC236}">
                <a16:creationId xmlns:a16="http://schemas.microsoft.com/office/drawing/2014/main" id="{C862A8CC-61EF-4D0E-9DEC-C8812B835C24}"/>
              </a:ext>
            </a:extLst>
          </p:cNvPr>
          <p:cNvSpPr/>
          <p:nvPr userDrawn="1"/>
        </p:nvSpPr>
        <p:spPr>
          <a:xfrm rot="20493223">
            <a:off x="6289565" y="-975521"/>
            <a:ext cx="5861272" cy="2656874"/>
          </a:xfrm>
          <a:custGeom>
            <a:avLst/>
            <a:gdLst>
              <a:gd name="connsiteX0" fmla="*/ 0 w 7556023"/>
              <a:gd name="connsiteY0" fmla="*/ 0 h 3360444"/>
              <a:gd name="connsiteX1" fmla="*/ 7556023 w 7556023"/>
              <a:gd name="connsiteY1" fmla="*/ 2449433 h 3360444"/>
              <a:gd name="connsiteX2" fmla="*/ 7266971 w 7556023"/>
              <a:gd name="connsiteY2" fmla="*/ 3360444 h 3360444"/>
              <a:gd name="connsiteX3" fmla="*/ 7253151 w 7556023"/>
              <a:gd name="connsiteY3" fmla="*/ 3344760 h 3360444"/>
              <a:gd name="connsiteX4" fmla="*/ 6662070 w 7556023"/>
              <a:gd name="connsiteY4" fmla="*/ 2905975 h 3360444"/>
              <a:gd name="connsiteX5" fmla="*/ 3249748 w 7556023"/>
              <a:gd name="connsiteY5" fmla="*/ 1836468 h 3360444"/>
              <a:gd name="connsiteX6" fmla="*/ 808557 w 7556023"/>
              <a:gd name="connsiteY6" fmla="*/ 825301 h 3360444"/>
              <a:gd name="connsiteX7" fmla="*/ 70656 w 7556023"/>
              <a:gd name="connsiteY7" fmla="*/ 92504 h 336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6023" h="3360444">
                <a:moveTo>
                  <a:pt x="0" y="0"/>
                </a:moveTo>
                <a:lnTo>
                  <a:pt x="7556023" y="2449433"/>
                </a:lnTo>
                <a:lnTo>
                  <a:pt x="7266971" y="3360444"/>
                </a:lnTo>
                <a:lnTo>
                  <a:pt x="7253151" y="3344760"/>
                </a:lnTo>
                <a:cubicBezTo>
                  <a:pt x="7183273" y="3256564"/>
                  <a:pt x="7050467" y="3033586"/>
                  <a:pt x="6662070" y="2905975"/>
                </a:cubicBezTo>
                <a:cubicBezTo>
                  <a:pt x="5971587" y="2679110"/>
                  <a:pt x="4225334" y="2183247"/>
                  <a:pt x="3249748" y="1836468"/>
                </a:cubicBezTo>
                <a:cubicBezTo>
                  <a:pt x="2274162" y="1489690"/>
                  <a:pt x="1326791" y="1288752"/>
                  <a:pt x="808557" y="825301"/>
                </a:cubicBezTo>
                <a:cubicBezTo>
                  <a:pt x="614220" y="651507"/>
                  <a:pt x="312342" y="375623"/>
                  <a:pt x="70656" y="92504"/>
                </a:cubicBezTo>
                <a:close/>
              </a:path>
            </a:pathLst>
          </a:custGeom>
          <a:gradFill>
            <a:gsLst>
              <a:gs pos="100000">
                <a:schemeClr val="accent6">
                  <a:lumMod val="20000"/>
                  <a:lumOff val="80000"/>
                </a:schemeClr>
              </a:gs>
              <a:gs pos="1000">
                <a:schemeClr val="bg1"/>
              </a:gs>
              <a:gs pos="69000">
                <a:schemeClr val="bg1"/>
              </a:gs>
              <a:gs pos="91000">
                <a:schemeClr val="accent5">
                  <a:lumMod val="20000"/>
                  <a:lumOff val="80000"/>
                </a:schemeClr>
              </a:gs>
            </a:gsLst>
            <a:lin ang="21594000" scaled="0"/>
          </a:gradFill>
          <a:ln>
            <a:solidFill>
              <a:schemeClr val="accent3">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w="298450" h="6350"/>
            <a:bevelB w="571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3">
            <a:extLst>
              <a:ext uri="{FF2B5EF4-FFF2-40B4-BE49-F238E27FC236}">
                <a16:creationId xmlns:a16="http://schemas.microsoft.com/office/drawing/2014/main" id="{C862A8CC-61EF-4D0E-9DEC-C8812B835C24}"/>
              </a:ext>
            </a:extLst>
          </p:cNvPr>
          <p:cNvSpPr/>
          <p:nvPr userDrawn="1"/>
        </p:nvSpPr>
        <p:spPr>
          <a:xfrm rot="1081076" flipH="1">
            <a:off x="36190" y="-925865"/>
            <a:ext cx="5739800" cy="2486462"/>
          </a:xfrm>
          <a:custGeom>
            <a:avLst/>
            <a:gdLst>
              <a:gd name="connsiteX0" fmla="*/ 0 w 7556023"/>
              <a:gd name="connsiteY0" fmla="*/ 0 h 3360444"/>
              <a:gd name="connsiteX1" fmla="*/ 7556023 w 7556023"/>
              <a:gd name="connsiteY1" fmla="*/ 2449433 h 3360444"/>
              <a:gd name="connsiteX2" fmla="*/ 7266971 w 7556023"/>
              <a:gd name="connsiteY2" fmla="*/ 3360444 h 3360444"/>
              <a:gd name="connsiteX3" fmla="*/ 7253151 w 7556023"/>
              <a:gd name="connsiteY3" fmla="*/ 3344760 h 3360444"/>
              <a:gd name="connsiteX4" fmla="*/ 6662070 w 7556023"/>
              <a:gd name="connsiteY4" fmla="*/ 2905975 h 3360444"/>
              <a:gd name="connsiteX5" fmla="*/ 3249748 w 7556023"/>
              <a:gd name="connsiteY5" fmla="*/ 1836468 h 3360444"/>
              <a:gd name="connsiteX6" fmla="*/ 808557 w 7556023"/>
              <a:gd name="connsiteY6" fmla="*/ 825301 h 3360444"/>
              <a:gd name="connsiteX7" fmla="*/ 70656 w 7556023"/>
              <a:gd name="connsiteY7" fmla="*/ 92504 h 336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6023" h="3360444">
                <a:moveTo>
                  <a:pt x="0" y="0"/>
                </a:moveTo>
                <a:lnTo>
                  <a:pt x="7556023" y="2449433"/>
                </a:lnTo>
                <a:lnTo>
                  <a:pt x="7266971" y="3360444"/>
                </a:lnTo>
                <a:lnTo>
                  <a:pt x="7253151" y="3344760"/>
                </a:lnTo>
                <a:cubicBezTo>
                  <a:pt x="7183273" y="3256564"/>
                  <a:pt x="7050467" y="3033586"/>
                  <a:pt x="6662070" y="2905975"/>
                </a:cubicBezTo>
                <a:cubicBezTo>
                  <a:pt x="5971587" y="2679110"/>
                  <a:pt x="4225334" y="2183247"/>
                  <a:pt x="3249748" y="1836468"/>
                </a:cubicBezTo>
                <a:cubicBezTo>
                  <a:pt x="2274162" y="1489690"/>
                  <a:pt x="1326791" y="1288752"/>
                  <a:pt x="808557" y="825301"/>
                </a:cubicBezTo>
                <a:cubicBezTo>
                  <a:pt x="614220" y="651507"/>
                  <a:pt x="312342" y="375623"/>
                  <a:pt x="70656" y="92504"/>
                </a:cubicBezTo>
                <a:close/>
              </a:path>
            </a:pathLst>
          </a:custGeom>
          <a:gradFill>
            <a:gsLst>
              <a:gs pos="100000">
                <a:schemeClr val="accent6">
                  <a:lumMod val="20000"/>
                  <a:lumOff val="80000"/>
                </a:schemeClr>
              </a:gs>
              <a:gs pos="1000">
                <a:schemeClr val="bg1"/>
              </a:gs>
              <a:gs pos="69000">
                <a:schemeClr val="bg1"/>
              </a:gs>
              <a:gs pos="54000">
                <a:schemeClr val="accent5">
                  <a:lumMod val="20000"/>
                  <a:lumOff val="80000"/>
                </a:schemeClr>
              </a:gs>
            </a:gsLst>
            <a:lin ang="21594000" scaled="0"/>
          </a:gradFill>
          <a:ln>
            <a:solidFill>
              <a:schemeClr val="accent3">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w="298450" h="6350"/>
            <a:bevelB w="571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ED4492A-B4A9-46D3-AC05-5154D285D854}"/>
              </a:ext>
            </a:extLst>
          </p:cNvPr>
          <p:cNvSpPr txBox="1"/>
          <p:nvPr userDrawn="1"/>
        </p:nvSpPr>
        <p:spPr>
          <a:xfrm>
            <a:off x="7467600" y="0"/>
            <a:ext cx="4800600" cy="646331"/>
          </a:xfrm>
          <a:prstGeom prst="rect">
            <a:avLst/>
          </a:prstGeom>
          <a:noFill/>
        </p:spPr>
        <p:txBody>
          <a:bodyPr wrap="square" rtlCol="0">
            <a:spAutoFit/>
          </a:bodyPr>
          <a:lstStyle/>
          <a:p>
            <a:r>
              <a:rPr lang="en-US" b="1" dirty="0" err="1" smtClean="0">
                <a:solidFill>
                  <a:srgbClr val="7030A0"/>
                </a:solidFill>
                <a:latin typeface="Blackadder ITC" panose="04020505050007020D02" pitchFamily="82" charset="0"/>
                <a:cs typeface="Times New Roman" panose="02020603050405020304" pitchFamily="18" charset="0"/>
              </a:rPr>
              <a:t>Abul</a:t>
            </a:r>
            <a:r>
              <a:rPr lang="en-US" b="1" baseline="0" dirty="0" smtClean="0">
                <a:solidFill>
                  <a:srgbClr val="7030A0"/>
                </a:solidFill>
                <a:latin typeface="Blackadder ITC" panose="04020505050007020D02" pitchFamily="82" charset="0"/>
                <a:cs typeface="Times New Roman" panose="02020603050405020304" pitchFamily="18" charset="0"/>
              </a:rPr>
              <a:t> </a:t>
            </a:r>
            <a:r>
              <a:rPr lang="en-US" b="1" baseline="0" dirty="0" err="1" smtClean="0">
                <a:solidFill>
                  <a:srgbClr val="7030A0"/>
                </a:solidFill>
                <a:latin typeface="Blackadder ITC" panose="04020505050007020D02" pitchFamily="82" charset="0"/>
                <a:cs typeface="Times New Roman" panose="02020603050405020304" pitchFamily="18" charset="0"/>
              </a:rPr>
              <a:t>Kalam</a:t>
            </a:r>
            <a:r>
              <a:rPr lang="en-US" b="1" baseline="0" dirty="0" smtClean="0">
                <a:solidFill>
                  <a:srgbClr val="7030A0"/>
                </a:solidFill>
                <a:latin typeface="Blackadder ITC" panose="04020505050007020D02" pitchFamily="82" charset="0"/>
                <a:cs typeface="Times New Roman" panose="02020603050405020304" pitchFamily="18" charset="0"/>
              </a:rPr>
              <a:t> Azad</a:t>
            </a:r>
            <a:r>
              <a:rPr lang="bn-BD" b="1" baseline="0" dirty="0" smtClean="0">
                <a:solidFill>
                  <a:srgbClr val="7030A0"/>
                </a:solidFill>
                <a:latin typeface="Blackadder ITC" panose="04020505050007020D02" pitchFamily="82" charset="0"/>
                <a:cs typeface="Times New Roman" panose="02020603050405020304" pitchFamily="18" charset="0"/>
              </a:rPr>
              <a:t> ,Assistant Teacher</a:t>
            </a:r>
            <a:endParaRPr lang="en-US" b="1" dirty="0">
              <a:solidFill>
                <a:srgbClr val="7030A0"/>
              </a:solidFill>
              <a:latin typeface="Blackadder ITC" panose="04020505050007020D02" pitchFamily="82" charset="0"/>
              <a:cs typeface="Times New Roman" panose="02020603050405020304" pitchFamily="18" charset="0"/>
            </a:endParaRPr>
          </a:p>
          <a:p>
            <a:r>
              <a:rPr lang="bn-BD" b="1" dirty="0" smtClean="0">
                <a:solidFill>
                  <a:srgbClr val="7030A0"/>
                </a:solidFill>
                <a:latin typeface="Blackadder ITC" panose="04020505050007020D02" pitchFamily="82" charset="0"/>
                <a:cs typeface="Times New Roman" panose="02020603050405020304" pitchFamily="18" charset="0"/>
              </a:rPr>
              <a:t>Nasirabad Dulahar GPS ,</a:t>
            </a:r>
            <a:r>
              <a:rPr lang="en-US" b="1" dirty="0" err="1" smtClean="0">
                <a:solidFill>
                  <a:srgbClr val="7030A0"/>
                </a:solidFill>
                <a:latin typeface="Blackadder ITC" panose="04020505050007020D02" pitchFamily="82" charset="0"/>
                <a:cs typeface="Times New Roman" panose="02020603050405020304" pitchFamily="18" charset="0"/>
              </a:rPr>
              <a:t>Nachole</a:t>
            </a:r>
            <a:r>
              <a:rPr lang="en-US" b="1" baseline="0" dirty="0" smtClean="0">
                <a:solidFill>
                  <a:srgbClr val="7030A0"/>
                </a:solidFill>
                <a:latin typeface="Blackadder ITC" panose="04020505050007020D02" pitchFamily="82" charset="0"/>
                <a:cs typeface="Times New Roman" panose="02020603050405020304" pitchFamily="18" charset="0"/>
              </a:rPr>
              <a:t> ,</a:t>
            </a:r>
            <a:r>
              <a:rPr lang="en-US" b="1" baseline="0" dirty="0" err="1" smtClean="0">
                <a:solidFill>
                  <a:srgbClr val="7030A0"/>
                </a:solidFill>
                <a:latin typeface="Blackadder ITC" panose="04020505050007020D02" pitchFamily="82" charset="0"/>
                <a:cs typeface="Times New Roman" panose="02020603050405020304" pitchFamily="18" charset="0"/>
              </a:rPr>
              <a:t>Chapainawabganj</a:t>
            </a:r>
            <a:r>
              <a:rPr lang="en-US" b="1" baseline="0" dirty="0" smtClean="0">
                <a:solidFill>
                  <a:srgbClr val="7030A0"/>
                </a:solidFill>
                <a:latin typeface="Blackadder ITC" panose="04020505050007020D02" pitchFamily="82" charset="0"/>
                <a:cs typeface="Times New Roman" panose="02020603050405020304" pitchFamily="18" charset="0"/>
              </a:rPr>
              <a:t>.</a:t>
            </a:r>
            <a:endParaRPr lang="en-US" b="1" dirty="0">
              <a:solidFill>
                <a:srgbClr val="7030A0"/>
              </a:solidFill>
              <a:latin typeface="Blackadder ITC" panose="04020505050007020D02" pitchFamily="82" charset="0"/>
              <a:cs typeface="Times New Roman" panose="02020603050405020304" pitchFamily="18" charset="0"/>
            </a:endParaRPr>
          </a:p>
        </p:txBody>
      </p:sp>
      <p:pic>
        <p:nvPicPr>
          <p:cNvPr id="12" name="Picture 11">
            <a:extLst>
              <a:ext uri="{FF2B5EF4-FFF2-40B4-BE49-F238E27FC236}">
                <a16:creationId xmlns:a16="http://schemas.microsoft.com/office/drawing/2014/main" id="{FF792103-E430-479B-8556-65871C06AE4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355802" y="654292"/>
            <a:ext cx="836198" cy="836198"/>
          </a:xfrm>
          <a:prstGeom prst="rect">
            <a:avLst/>
          </a:prstGeom>
        </p:spPr>
      </p:pic>
      <p:pic>
        <p:nvPicPr>
          <p:cNvPr id="13" name="Picture 12">
            <a:extLst>
              <a:ext uri="{FF2B5EF4-FFF2-40B4-BE49-F238E27FC236}">
                <a16:creationId xmlns:a16="http://schemas.microsoft.com/office/drawing/2014/main" id="{FF792103-E430-479B-8556-65871C06AE4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 y="654292"/>
            <a:ext cx="836198" cy="836198"/>
          </a:xfrm>
          <a:prstGeom prst="rect">
            <a:avLst/>
          </a:prstGeom>
        </p:spPr>
      </p:pic>
      <p:grpSp>
        <p:nvGrpSpPr>
          <p:cNvPr id="14" name="组合 9">
            <a:extLst>
              <a:ext uri="{FF2B5EF4-FFF2-40B4-BE49-F238E27FC236}">
                <a16:creationId xmlns:a16="http://schemas.microsoft.com/office/drawing/2014/main" id="{5E2B3553-0119-4B74-BAE8-042DDFE21CE3}"/>
              </a:ext>
            </a:extLst>
          </p:cNvPr>
          <p:cNvGrpSpPr/>
          <p:nvPr userDrawn="1"/>
        </p:nvGrpSpPr>
        <p:grpSpPr>
          <a:xfrm>
            <a:off x="-1098" y="-51345"/>
            <a:ext cx="664655" cy="664654"/>
            <a:chOff x="304800" y="673100"/>
            <a:chExt cx="4000500" cy="4000500"/>
          </a:xfrm>
          <a:effectLst>
            <a:outerShdw blurRad="444500" dist="254000" dir="8100000" algn="tr" rotWithShape="0">
              <a:prstClr val="black">
                <a:alpha val="50000"/>
              </a:prstClr>
            </a:outerShdw>
          </a:effectLst>
        </p:grpSpPr>
        <p:sp>
          <p:nvSpPr>
            <p:cNvPr id="15" name="同心圆 10">
              <a:extLst>
                <a:ext uri="{FF2B5EF4-FFF2-40B4-BE49-F238E27FC236}">
                  <a16:creationId xmlns:a16="http://schemas.microsoft.com/office/drawing/2014/main" id="{F869DBB6-E5B3-4E79-8330-7C6344DD947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charset="-122"/>
              </a:endParaRPr>
            </a:p>
          </p:txBody>
        </p:sp>
        <p:sp>
          <p:nvSpPr>
            <p:cNvPr id="16" name="椭圆 11">
              <a:extLst>
                <a:ext uri="{FF2B5EF4-FFF2-40B4-BE49-F238E27FC236}">
                  <a16:creationId xmlns:a16="http://schemas.microsoft.com/office/drawing/2014/main" id="{5FED70C0-C10C-42D3-9068-A05AE6D8DFDD}"/>
                </a:ext>
              </a:extLst>
            </p:cNvPr>
            <p:cNvSpPr/>
            <p:nvPr/>
          </p:nvSpPr>
          <p:spPr>
            <a:xfrm>
              <a:off x="392110" y="760410"/>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sp>
        <p:nvSpPr>
          <p:cNvPr id="17" name="Date Placeholder 1"/>
          <p:cNvSpPr txBox="1">
            <a:spLocks/>
          </p:cNvSpPr>
          <p:nvPr userDrawn="1"/>
        </p:nvSpPr>
        <p:spPr>
          <a:xfrm>
            <a:off x="807764" y="13480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E4688-7E59-4286-BF82-F6B5BE96FA3D}" type="datetime8">
              <a:rPr lang="en-US" b="1" cap="none" spc="0" smtClean="0">
                <a:ln w="0"/>
                <a:solidFill>
                  <a:srgbClr val="002060"/>
                </a:solidFill>
                <a:effectLst/>
              </a:rPr>
              <a:pPr/>
              <a:t>02-Sep-20 3:56 PM</a:t>
            </a:fld>
            <a:endParaRPr lang="en-US" b="1" cap="none" spc="0" dirty="0">
              <a:ln w="0"/>
              <a:solidFill>
                <a:srgbClr val="002060"/>
              </a:solidFill>
              <a:effectLst/>
            </a:endParaRPr>
          </a:p>
        </p:txBody>
      </p:sp>
      <p:sp>
        <p:nvSpPr>
          <p:cNvPr id="18" name="Half Frame 17"/>
          <p:cNvSpPr/>
          <p:nvPr userDrawn="1"/>
        </p:nvSpPr>
        <p:spPr>
          <a:xfrm rot="10800000" flipH="1">
            <a:off x="13407" y="1600198"/>
            <a:ext cx="6006389" cy="5257801"/>
          </a:xfrm>
          <a:prstGeom prst="halfFrame">
            <a:avLst>
              <a:gd name="adj1" fmla="val 4114"/>
              <a:gd name="adj2" fmla="val 4379"/>
            </a:avLst>
          </a:prstGeom>
          <a:gradFill flip="none" rotWithShape="1">
            <a:gsLst>
              <a:gs pos="55000">
                <a:srgbClr val="66FFFF"/>
              </a:gs>
              <a:gs pos="44000">
                <a:srgbClr val="002060"/>
              </a:gs>
              <a:gs pos="39000">
                <a:srgbClr val="80D8A8"/>
              </a:gs>
              <a:gs pos="100000">
                <a:srgbClr val="66FFFF"/>
              </a:gs>
              <a:gs pos="21000">
                <a:srgbClr val="7030A0"/>
              </a:gs>
              <a:gs pos="0">
                <a:srgbClr val="92D050"/>
              </a:gs>
              <a:gs pos="100000">
                <a:srgbClr val="FF0000"/>
              </a:gs>
              <a:gs pos="100000">
                <a:schemeClr val="accent1">
                  <a:lumMod val="45000"/>
                  <a:lumOff val="55000"/>
                </a:schemeClr>
              </a:gs>
              <a:gs pos="100000">
                <a:schemeClr val="bg1"/>
              </a:gs>
              <a:gs pos="67000">
                <a:schemeClr val="bg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2.xml"/><Relationship Id="rId16"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4ADB70-0997-4CA4-8DA9-CF9BCF02C61A}"/>
              </a:ext>
            </a:extLst>
          </p:cNvPr>
          <p:cNvSpPr/>
          <p:nvPr/>
        </p:nvSpPr>
        <p:spPr>
          <a:xfrm>
            <a:off x="72273" y="0"/>
            <a:ext cx="537327" cy="584775"/>
          </a:xfrm>
          <a:prstGeom prst="rect">
            <a:avLst/>
          </a:prstGeom>
        </p:spPr>
        <p:txBody>
          <a:bodyPr wrap="none">
            <a:spAutoFit/>
          </a:bodyPr>
          <a:lstStyle/>
          <a:p>
            <a:r>
              <a:rPr lang="bn-IN" altLang="zh-CN"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০১</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pic>
        <p:nvPicPr>
          <p:cNvPr id="3" name="Picture 2" descr="C:\Users\USER\Desktop\fudtseyn.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629400" y="859368"/>
            <a:ext cx="4495800" cy="3200400"/>
          </a:xfrm>
          <a:prstGeom prst="rect">
            <a:avLst/>
          </a:prstGeom>
          <a:ln>
            <a:noFill/>
          </a:ln>
          <a:effectLst>
            <a:softEdge rad="112500"/>
          </a:effectLst>
        </p:spPr>
      </p:pic>
      <p:sp>
        <p:nvSpPr>
          <p:cNvPr id="5" name="TextBox 4"/>
          <p:cNvSpPr txBox="1"/>
          <p:nvPr/>
        </p:nvSpPr>
        <p:spPr>
          <a:xfrm>
            <a:off x="762000" y="880150"/>
            <a:ext cx="6172200" cy="2308324"/>
          </a:xfrm>
          <a:prstGeom prst="rect">
            <a:avLst/>
          </a:prstGeom>
          <a:noFill/>
        </p:spPr>
        <p:txBody>
          <a:bodyPr wrap="square" rtlCol="0">
            <a:spAutoFit/>
          </a:bodyPr>
          <a:lstStyle/>
          <a:p>
            <a:pPr algn="ctr"/>
            <a:r>
              <a:rPr lang="en-US" sz="7200" b="1" dirty="0">
                <a:ln>
                  <a:solidFill>
                    <a:srgbClr val="FFFF00"/>
                  </a:solidFill>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ক্লাসে </a:t>
            </a:r>
            <a:r>
              <a:rPr lang="en-US" sz="7200" b="1" dirty="0" err="1">
                <a:ln>
                  <a:solidFill>
                    <a:srgbClr val="FFFF00"/>
                  </a:solidFill>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7200" b="1" dirty="0">
                <a:ln>
                  <a:solidFill>
                    <a:srgbClr val="FFFF00"/>
                  </a:solidFill>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err="1" smtClean="0">
                <a:ln>
                  <a:solidFill>
                    <a:srgbClr val="FFFF00"/>
                  </a:solidFill>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r>
              <a:rPr lang="en-US" sz="7200" b="1" dirty="0" smtClean="0">
                <a:ln>
                  <a:solidFill>
                    <a:srgbClr val="FFFF00"/>
                  </a:solidFill>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7200" b="1" dirty="0">
              <a:ln>
                <a:solidFill>
                  <a:srgbClr val="FFFF00"/>
                </a:solidFill>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3886200"/>
            <a:ext cx="2666999" cy="2667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58201" y="3886200"/>
            <a:ext cx="2666999" cy="266700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48209" y="0"/>
            <a:ext cx="6343791" cy="6858000"/>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6248810" cy="6858000"/>
          </a:xfrm>
          <a:prstGeom prst="rect">
            <a:avLst/>
          </a:prstGeom>
          <a:ln>
            <a:noFill/>
          </a:ln>
          <a:effectLst>
            <a:softEdge rad="112500"/>
          </a:effectLst>
        </p:spPr>
      </p:pic>
    </p:spTree>
    <p:extLst>
      <p:ext uri="{BB962C8B-B14F-4D97-AF65-F5344CB8AC3E}">
        <p14:creationId xmlns:p14="http://schemas.microsoft.com/office/powerpoint/2010/main" val="1689664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xit" presetSubtype="8" fill="hold" nodeType="withEffect">
                                  <p:stCondLst>
                                    <p:cond delay="0"/>
                                  </p:stCondLst>
                                  <p:childTnLst>
                                    <p:animEffect transition="out" filter="wipe(left)">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par>
                          <p:cTn id="11" fill="hold">
                            <p:stCondLst>
                              <p:cond delay="1000"/>
                            </p:stCondLst>
                            <p:childTnLst>
                              <p:par>
                                <p:cTn id="12" presetID="22" presetClass="entr" presetSubtype="8"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64ADB70-0997-4CA4-8DA9-CF9BCF02C61A}"/>
              </a:ext>
            </a:extLst>
          </p:cNvPr>
          <p:cNvSpPr/>
          <p:nvPr/>
        </p:nvSpPr>
        <p:spPr>
          <a:xfrm>
            <a:off x="0" y="0"/>
            <a:ext cx="638316" cy="584775"/>
          </a:xfrm>
          <a:prstGeom prst="rect">
            <a:avLst/>
          </a:prstGeom>
        </p:spPr>
        <p:txBody>
          <a:bodyPr wrap="non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১০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16" name="TextBox 15">
            <a:extLst>
              <a:ext uri="{FF2B5EF4-FFF2-40B4-BE49-F238E27FC236}">
                <a16:creationId xmlns:a16="http://schemas.microsoft.com/office/drawing/2014/main" id="{C54B16BE-8B38-4676-9BF5-EFB0755868E4}"/>
              </a:ext>
            </a:extLst>
          </p:cNvPr>
          <p:cNvSpPr txBox="1"/>
          <p:nvPr/>
        </p:nvSpPr>
        <p:spPr>
          <a:xfrm>
            <a:off x="1219200" y="1620617"/>
            <a:ext cx="9753600" cy="1477328"/>
          </a:xfrm>
          <a:prstGeom prst="rect">
            <a:avLst/>
          </a:prstGeom>
          <a:noFill/>
          <a:ln>
            <a:noFill/>
          </a:ln>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
              <a:buFont typeface="Wingdings" panose="05000000000000000000" pitchFamily="2" charset="2"/>
              <a:buChar char="Ø"/>
            </a:pPr>
            <a:r>
              <a:rPr lang="en-US" sz="3000" dirty="0" err="1" smtClean="0">
                <a:latin typeface="NikoshBAN" panose="02000000000000000000" pitchFamily="2" charset="0"/>
                <a:cs typeface="NikoshBAN" panose="02000000000000000000" pitchFamily="2" charset="0"/>
              </a:rPr>
              <a:t>সমজাতীয়</a:t>
            </a:r>
            <a:r>
              <a:rPr lang="en-US" sz="3000" dirty="0">
                <a:latin typeface="NikoshBAN" panose="02000000000000000000" pitchFamily="2" charset="0"/>
                <a:cs typeface="NikoshBAN" panose="02000000000000000000" pitchFamily="2" charset="0"/>
              </a:rPr>
              <a:t> </a:t>
            </a:r>
            <a:r>
              <a:rPr lang="bn-BD" sz="3000" dirty="0" smtClean="0">
                <a:latin typeface="NikoshBAN" panose="02000000000000000000" pitchFamily="2" charset="0"/>
                <a:cs typeface="NikoshBAN" panose="02000000000000000000" pitchFamily="2" charset="0"/>
              </a:rPr>
              <a:t>রাশিগুলোর </a:t>
            </a:r>
            <a:r>
              <a:rPr lang="bn-BD" sz="3000" dirty="0">
                <a:latin typeface="NikoshBAN" panose="02000000000000000000" pitchFamily="2" charset="0"/>
                <a:cs typeface="NikoshBAN" panose="02000000000000000000" pitchFamily="2" charset="0"/>
              </a:rPr>
              <a:t>যোগফলকে রাশিগুলোর সংখ্যা দ্বারা ভাগ করলে যে মান পাওয়া যায় তাকে রাশিগুলোর গড় বলে। গাণিতিকভাবে নিচের সূত্র দ্বারা গড় নির্ণয় করা যায়।   </a:t>
            </a:r>
            <a:endParaRPr lang="en-US" sz="3000" dirty="0">
              <a:latin typeface="NikoshBAN" panose="02000000000000000000" pitchFamily="2" charset="0"/>
              <a:cs typeface="NikoshBAN" panose="02000000000000000000" pitchFamily="2" charset="0"/>
            </a:endParaRPr>
          </a:p>
        </p:txBody>
      </p:sp>
      <p:sp>
        <p:nvSpPr>
          <p:cNvPr id="17" name="TextBox 16"/>
          <p:cNvSpPr txBox="1"/>
          <p:nvPr/>
        </p:nvSpPr>
        <p:spPr>
          <a:xfrm>
            <a:off x="6096002" y="4180076"/>
            <a:ext cx="184731" cy="369332"/>
          </a:xfrm>
          <a:prstGeom prst="rect">
            <a:avLst/>
          </a:prstGeom>
          <a:noFill/>
        </p:spPr>
        <p:txBody>
          <a:bodyPr wrap="none" rtlCol="0">
            <a:spAutoFit/>
          </a:bodyPr>
          <a:lstStyle/>
          <a:p>
            <a:endParaRPr lang="en-US" dirty="0"/>
          </a:p>
        </p:txBody>
      </p:sp>
      <p:sp>
        <p:nvSpPr>
          <p:cNvPr id="18" name="TextBox 17"/>
          <p:cNvSpPr txBox="1"/>
          <p:nvPr/>
        </p:nvSpPr>
        <p:spPr>
          <a:xfrm>
            <a:off x="2514599" y="3167075"/>
            <a:ext cx="6019800" cy="646331"/>
          </a:xfrm>
          <a:prstGeom prst="rect">
            <a:avLst/>
          </a:prstGeom>
          <a:noFill/>
          <a:ln w="28575">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a:ln w="0"/>
                <a:latin typeface="NikoshBAN" pitchFamily="2" charset="0"/>
                <a:cs typeface="NikoshBAN" pitchFamily="2" charset="0"/>
              </a:rPr>
              <a:t>গড় নির্ণয়ের সূত্র</a:t>
            </a:r>
            <a:r>
              <a:rPr lang="en-US" sz="3600" dirty="0">
                <a:ln w="0"/>
                <a:latin typeface="NikoshBAN" pitchFamily="2" charset="0"/>
                <a:cs typeface="NikoshBAN" pitchFamily="2" charset="0"/>
              </a:rPr>
              <a:t>ঃ </a:t>
            </a:r>
          </a:p>
        </p:txBody>
      </p:sp>
      <p:sp>
        <p:nvSpPr>
          <p:cNvPr id="19" name="TextBox 18"/>
          <p:cNvSpPr txBox="1"/>
          <p:nvPr/>
        </p:nvSpPr>
        <p:spPr>
          <a:xfrm>
            <a:off x="1708733" y="3903077"/>
            <a:ext cx="7740067" cy="769441"/>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n w="0"/>
                <a:latin typeface="NikoshBAN" pitchFamily="2" charset="0"/>
                <a:cs typeface="NikoshBAN" pitchFamily="2" charset="0"/>
              </a:rPr>
              <a:t>  গড় </a:t>
            </a:r>
            <a:r>
              <a:rPr lang="bn-BD" sz="3600" dirty="0">
                <a:ln w="0"/>
                <a:latin typeface="NikoshBAN" pitchFamily="2" charset="0"/>
                <a:cs typeface="NikoshBAN" pitchFamily="2" charset="0"/>
              </a:rPr>
              <a:t>= রাশিগুলোর যোগফল </a:t>
            </a:r>
            <a:r>
              <a:rPr lang="bn-BD" sz="4400" dirty="0">
                <a:ln w="0"/>
                <a:latin typeface="NikoshBAN" pitchFamily="2" charset="0"/>
                <a:cs typeface="NikoshBAN" pitchFamily="2" charset="0"/>
              </a:rPr>
              <a:t>÷ </a:t>
            </a:r>
            <a:r>
              <a:rPr lang="bn-BD" sz="3600" dirty="0">
                <a:ln w="0"/>
                <a:latin typeface="NikoshBAN" pitchFamily="2" charset="0"/>
                <a:cs typeface="NikoshBAN" pitchFamily="2" charset="0"/>
              </a:rPr>
              <a:t>রাশিগুলোর সংখ্যা</a:t>
            </a:r>
            <a:endParaRPr lang="en-US" sz="3600" dirty="0">
              <a:ln w="0"/>
              <a:latin typeface="NikoshBAN" pitchFamily="2" charset="0"/>
              <a:cs typeface="NikoshBAN" pitchFamily="2" charset="0"/>
            </a:endParaRPr>
          </a:p>
        </p:txBody>
      </p:sp>
      <p:sp>
        <p:nvSpPr>
          <p:cNvPr id="20" name="TextBox 19"/>
          <p:cNvSpPr txBox="1"/>
          <p:nvPr/>
        </p:nvSpPr>
        <p:spPr>
          <a:xfrm>
            <a:off x="2133600" y="5715000"/>
            <a:ext cx="7924800" cy="646331"/>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600" dirty="0">
                <a:ln w="0"/>
                <a:latin typeface="NikoshBAN" pitchFamily="2" charset="0"/>
                <a:cs typeface="NikoshBAN" pitchFamily="2" charset="0"/>
              </a:rPr>
              <a:t>গড়  </a:t>
            </a:r>
            <a:r>
              <a:rPr lang="en-US" sz="3600" dirty="0" smtClean="0">
                <a:ln w="0"/>
                <a:latin typeface="NikoshBAN" pitchFamily="2" charset="0"/>
                <a:cs typeface="NikoshBAN" pitchFamily="2" charset="0"/>
              </a:rPr>
              <a:t>×</a:t>
            </a:r>
            <a:r>
              <a:rPr lang="bn-BD" sz="3600" dirty="0" smtClean="0">
                <a:ln w="0"/>
                <a:latin typeface="NikoshBAN" pitchFamily="2" charset="0"/>
                <a:cs typeface="NikoshBAN" pitchFamily="2" charset="0"/>
              </a:rPr>
              <a:t>  রাশিগুলোর </a:t>
            </a:r>
            <a:r>
              <a:rPr lang="bn-BD" sz="3600" dirty="0">
                <a:ln w="0"/>
                <a:latin typeface="NikoshBAN" pitchFamily="2" charset="0"/>
                <a:cs typeface="NikoshBAN" pitchFamily="2" charset="0"/>
              </a:rPr>
              <a:t>সংখ্যা = রাশিগুলোর যোগফল</a:t>
            </a:r>
            <a:endParaRPr lang="en-US" sz="3600" dirty="0">
              <a:ln w="0"/>
              <a:latin typeface="NikoshBAN" pitchFamily="2" charset="0"/>
              <a:cs typeface="NikoshBAN" pitchFamily="2" charset="0"/>
            </a:endParaRPr>
          </a:p>
        </p:txBody>
      </p:sp>
      <p:sp>
        <p:nvSpPr>
          <p:cNvPr id="21" name="TextBox 20"/>
          <p:cNvSpPr txBox="1"/>
          <p:nvPr/>
        </p:nvSpPr>
        <p:spPr>
          <a:xfrm>
            <a:off x="2528750" y="723093"/>
            <a:ext cx="6019800" cy="646331"/>
          </a:xfrm>
          <a:prstGeom prst="rect">
            <a:avLst/>
          </a:prstGeom>
          <a:noFill/>
          <a:ln w="28575">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dirty="0" err="1" smtClean="0">
                <a:ln w="0"/>
                <a:latin typeface="NikoshBAN" pitchFamily="2" charset="0"/>
                <a:cs typeface="NikoshBAN" pitchFamily="2" charset="0"/>
              </a:rPr>
              <a:t>তাহলে</a:t>
            </a:r>
            <a:r>
              <a:rPr lang="en-US" sz="3600" dirty="0" smtClean="0">
                <a:ln w="0"/>
                <a:latin typeface="NikoshBAN" pitchFamily="2" charset="0"/>
                <a:cs typeface="NikoshBAN" pitchFamily="2" charset="0"/>
              </a:rPr>
              <a:t> </a:t>
            </a:r>
            <a:r>
              <a:rPr lang="en-US" sz="3600" dirty="0" err="1" smtClean="0">
                <a:ln w="0"/>
                <a:latin typeface="NikoshBAN" pitchFamily="2" charset="0"/>
                <a:cs typeface="NikoshBAN" pitchFamily="2" charset="0"/>
              </a:rPr>
              <a:t>বলতে</a:t>
            </a:r>
            <a:r>
              <a:rPr lang="en-US" sz="3600" dirty="0" smtClean="0">
                <a:ln w="0"/>
                <a:latin typeface="NikoshBAN" pitchFamily="2" charset="0"/>
                <a:cs typeface="NikoshBAN" pitchFamily="2" charset="0"/>
              </a:rPr>
              <a:t> </a:t>
            </a:r>
            <a:r>
              <a:rPr lang="en-US" sz="3600" dirty="0" err="1" smtClean="0">
                <a:ln w="0"/>
                <a:latin typeface="NikoshBAN" pitchFamily="2" charset="0"/>
                <a:cs typeface="NikoshBAN" pitchFamily="2" charset="0"/>
              </a:rPr>
              <a:t>পার</a:t>
            </a:r>
            <a:r>
              <a:rPr lang="en-US" sz="3600" dirty="0" smtClean="0">
                <a:ln w="0"/>
                <a:latin typeface="NikoshBAN" pitchFamily="2" charset="0"/>
                <a:cs typeface="NikoshBAN" pitchFamily="2" charset="0"/>
              </a:rPr>
              <a:t> </a:t>
            </a:r>
            <a:r>
              <a:rPr lang="bn-BD" sz="3600" dirty="0" smtClean="0">
                <a:ln w="0"/>
                <a:latin typeface="NikoshBAN" pitchFamily="2" charset="0"/>
                <a:cs typeface="NikoshBAN" pitchFamily="2" charset="0"/>
              </a:rPr>
              <a:t>গড় </a:t>
            </a:r>
            <a:r>
              <a:rPr lang="en-US" sz="3600" dirty="0" err="1" smtClean="0">
                <a:ln w="0"/>
                <a:latin typeface="NikoshBAN" pitchFamily="2" charset="0"/>
                <a:cs typeface="NikoshBAN" pitchFamily="2" charset="0"/>
              </a:rPr>
              <a:t>কী</a:t>
            </a:r>
            <a:r>
              <a:rPr lang="en-US" sz="3600" dirty="0" smtClean="0">
                <a:ln w="0"/>
                <a:latin typeface="NikoshBAN" pitchFamily="2" charset="0"/>
                <a:cs typeface="NikoshBAN" pitchFamily="2" charset="0"/>
              </a:rPr>
              <a:t>? </a:t>
            </a:r>
            <a:endParaRPr lang="en-US" sz="3600" dirty="0">
              <a:ln w="0"/>
              <a:latin typeface="NikoshBAN" pitchFamily="2" charset="0"/>
              <a:cs typeface="NikoshBAN" pitchFamily="2" charset="0"/>
            </a:endParaRPr>
          </a:p>
        </p:txBody>
      </p:sp>
      <p:sp>
        <p:nvSpPr>
          <p:cNvPr id="22" name="TextBox 21"/>
          <p:cNvSpPr txBox="1"/>
          <p:nvPr/>
        </p:nvSpPr>
        <p:spPr>
          <a:xfrm>
            <a:off x="4491445" y="4949279"/>
            <a:ext cx="2094411" cy="646331"/>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a:ln w="0"/>
                <a:latin typeface="NikoshBAN" pitchFamily="2" charset="0"/>
                <a:cs typeface="NikoshBAN" pitchFamily="2" charset="0"/>
              </a:rPr>
              <a:t>আবার,</a:t>
            </a:r>
            <a:endParaRPr lang="en-US" sz="3600" dirty="0">
              <a:ln w="0"/>
              <a:latin typeface="NikoshBAN" pitchFamily="2" charset="0"/>
              <a:cs typeface="NikoshBAN" pitchFamily="2" charset="0"/>
            </a:endParaRPr>
          </a:p>
        </p:txBody>
      </p:sp>
    </p:spTree>
    <p:extLst>
      <p:ext uri="{BB962C8B-B14F-4D97-AF65-F5344CB8AC3E}">
        <p14:creationId xmlns:p14="http://schemas.microsoft.com/office/powerpoint/2010/main" val="2382390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50"/>
                                  </p:iterate>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751"/>
                            </p:stCondLst>
                            <p:childTnLst>
                              <p:par>
                                <p:cTn id="12" presetID="1" presetClass="entr" presetSubtype="0" fill="hold" grpId="0" nodeType="afterEffect">
                                  <p:stCondLst>
                                    <p:cond delay="0"/>
                                  </p:stCondLst>
                                  <p:iterate type="lt">
                                    <p:tmAbs val="50"/>
                                  </p:iterate>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2352"/>
                            </p:stCondLst>
                            <p:childTnLst>
                              <p:par>
                                <p:cTn id="15" presetID="1" presetClass="entr" presetSubtype="0" fill="hold" grpId="0" nodeType="afterEffect">
                                  <p:stCondLst>
                                    <p:cond delay="0"/>
                                  </p:stCondLst>
                                  <p:iterate type="lt">
                                    <p:tmAbs val="50"/>
                                  </p:iterate>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2553"/>
                            </p:stCondLst>
                            <p:childTnLst>
                              <p:par>
                                <p:cTn id="18" presetID="1" presetClass="entr" presetSubtype="0" fill="hold" grpId="0" nodeType="afterEffect">
                                  <p:stCondLst>
                                    <p:cond delay="0"/>
                                  </p:stCondLst>
                                  <p:iterate type="lt">
                                    <p:tmAbs val="50"/>
                                  </p:iterate>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2" y="3350741"/>
            <a:ext cx="184731" cy="369332"/>
          </a:xfrm>
          <a:prstGeom prst="rect">
            <a:avLst/>
          </a:prstGeom>
          <a:noFill/>
        </p:spPr>
        <p:txBody>
          <a:bodyPr wrap="none" rtlCol="0">
            <a:spAutoFit/>
          </a:bodyPr>
          <a:lstStyle/>
          <a:p>
            <a:endParaRPr lang="en-US" dirty="0"/>
          </a:p>
        </p:txBody>
      </p:sp>
      <p:sp>
        <p:nvSpPr>
          <p:cNvPr id="46" name="TextBox 45"/>
          <p:cNvSpPr txBox="1"/>
          <p:nvPr/>
        </p:nvSpPr>
        <p:spPr>
          <a:xfrm>
            <a:off x="2057400" y="4417541"/>
            <a:ext cx="8077200" cy="369332"/>
          </a:xfrm>
          <a:prstGeom prst="rect">
            <a:avLst/>
          </a:prstGeom>
          <a:noFill/>
        </p:spPr>
        <p:txBody>
          <a:bodyPr wrap="square" rtlCol="0">
            <a:spAutoFit/>
          </a:bodyPr>
          <a:lstStyle/>
          <a:p>
            <a:endParaRPr lang="en-US"/>
          </a:p>
        </p:txBody>
      </p:sp>
      <p:sp>
        <p:nvSpPr>
          <p:cNvPr id="10" name="TextBox 9"/>
          <p:cNvSpPr txBox="1"/>
          <p:nvPr/>
        </p:nvSpPr>
        <p:spPr>
          <a:xfrm>
            <a:off x="4593212" y="533400"/>
            <a:ext cx="319030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000" b="1" dirty="0" smtClean="0">
                <a:ln w="11430"/>
                <a:solidFill>
                  <a:srgbClr val="003300"/>
                </a:solidFill>
                <a:latin typeface="NikoshBAN" pitchFamily="2" charset="0"/>
                <a:cs typeface="NikoshBAN" pitchFamily="2" charset="0"/>
              </a:rPr>
              <a:t>একক কাজ </a:t>
            </a:r>
            <a:endParaRPr lang="en-US" sz="6000" b="1" dirty="0">
              <a:ln w="11430"/>
              <a:solidFill>
                <a:srgbClr val="003300"/>
              </a:solidFill>
              <a:latin typeface="NikoshBAN" pitchFamily="2" charset="0"/>
              <a:cs typeface="NikoshBAN" pitchFamily="2" charset="0"/>
            </a:endParaRPr>
          </a:p>
        </p:txBody>
      </p:sp>
      <p:sp>
        <p:nvSpPr>
          <p:cNvPr id="11" name="TextBox 10">
            <a:extLst>
              <a:ext uri="{FF2B5EF4-FFF2-40B4-BE49-F238E27FC236}">
                <a16:creationId xmlns:a16="http://schemas.microsoft.com/office/drawing/2014/main" id="{B323066A-AEBC-423D-863D-4829941B4FA4}"/>
              </a:ext>
            </a:extLst>
          </p:cNvPr>
          <p:cNvSpPr txBox="1"/>
          <p:nvPr/>
        </p:nvSpPr>
        <p:spPr>
          <a:xfrm>
            <a:off x="2873976" y="3560973"/>
            <a:ext cx="4572000" cy="64633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BD" sz="3600" dirty="0" smtClean="0">
                <a:solidFill>
                  <a:schemeClr val="tx1"/>
                </a:solidFill>
                <a:latin typeface="NikoshBAN" panose="02000000000000000000" pitchFamily="2" charset="0"/>
                <a:cs typeface="NikoshBAN" panose="02000000000000000000" pitchFamily="2" charset="0"/>
              </a:rPr>
              <a:t>১.    ৮</a:t>
            </a:r>
            <a:r>
              <a:rPr lang="bn-BD" sz="3600" dirty="0">
                <a:solidFill>
                  <a:schemeClr val="tx1"/>
                </a:solidFill>
                <a:latin typeface="NikoshBAN" panose="02000000000000000000" pitchFamily="2" charset="0"/>
                <a:cs typeface="NikoshBAN" panose="02000000000000000000" pitchFamily="2" charset="0"/>
              </a:rPr>
              <a:t>, </a:t>
            </a:r>
            <a:r>
              <a:rPr lang="bn-BD" sz="3600" dirty="0" smtClean="0">
                <a:solidFill>
                  <a:schemeClr val="tx1"/>
                </a:solidFill>
                <a:latin typeface="NikoshBAN" panose="02000000000000000000" pitchFamily="2" charset="0"/>
                <a:cs typeface="NikoshBAN" panose="02000000000000000000" pitchFamily="2" charset="0"/>
              </a:rPr>
              <a:t>10, ১২ , ১১ , 9 , </a:t>
            </a:r>
            <a:r>
              <a:rPr lang="bn-BD" sz="3600" dirty="0">
                <a:solidFill>
                  <a:schemeClr val="tx1"/>
                </a:solidFill>
                <a:latin typeface="NikoshBAN" panose="02000000000000000000" pitchFamily="2" charset="0"/>
                <a:cs typeface="NikoshBAN" panose="02000000000000000000" pitchFamily="2" charset="0"/>
              </a:rPr>
              <a:t>১০        </a:t>
            </a:r>
            <a:r>
              <a:rPr lang="bn-BD"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67192E47-9D14-4922-B845-0E7E97A97E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990599" y="694028"/>
            <a:ext cx="2806833" cy="1959243"/>
          </a:xfrm>
          <a:prstGeom prst="ellipse">
            <a:avLst/>
          </a:prstGeom>
          <a:ln>
            <a:noFill/>
          </a:ln>
          <a:effectLst>
            <a:softEdge rad="112500"/>
          </a:effectLst>
        </p:spPr>
      </p:pic>
      <p:sp>
        <p:nvSpPr>
          <p:cNvPr id="14" name="TextBox 13"/>
          <p:cNvSpPr txBox="1"/>
          <p:nvPr/>
        </p:nvSpPr>
        <p:spPr>
          <a:xfrm>
            <a:off x="2873976" y="2889074"/>
            <a:ext cx="3406757" cy="646331"/>
          </a:xfrm>
          <a:prstGeom prst="rect">
            <a:avLst/>
          </a:prstGeom>
          <a:noFill/>
        </p:spPr>
        <p:txBody>
          <a:bodyPr wrap="square" rtlCol="0">
            <a:spAutoFit/>
          </a:bodyPr>
          <a:lstStyle/>
          <a:p>
            <a:r>
              <a:rPr lang="bn-BD" sz="3600" dirty="0" smtClean="0">
                <a:ln w="0"/>
                <a:latin typeface="NikoshBAN" pitchFamily="2" charset="0"/>
                <a:cs typeface="NikoshBAN" pitchFamily="2" charset="0"/>
              </a:rPr>
              <a:t>গড়</a:t>
            </a: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600" dirty="0" smtClean="0">
                <a:ln w="0"/>
                <a:latin typeface="NikoshBAN" pitchFamily="2" charset="0"/>
                <a:cs typeface="NikoshBAN" pitchFamily="2" charset="0"/>
              </a:rPr>
              <a:t>নির্ণয়</a:t>
            </a: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600" dirty="0" smtClean="0">
                <a:ln w="0"/>
                <a:latin typeface="NikoshBAN" pitchFamily="2" charset="0"/>
                <a:cs typeface="NikoshBAN" pitchFamily="2" charset="0"/>
              </a:rPr>
              <a:t>করঃ</a:t>
            </a: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Rectangle 7">
            <a:extLst>
              <a:ext uri="{FF2B5EF4-FFF2-40B4-BE49-F238E27FC236}">
                <a16:creationId xmlns:a16="http://schemas.microsoft.com/office/drawing/2014/main" id="{F64ADB70-0997-4CA4-8DA9-CF9BCF02C61A}"/>
              </a:ext>
            </a:extLst>
          </p:cNvPr>
          <p:cNvSpPr/>
          <p:nvPr/>
        </p:nvSpPr>
        <p:spPr>
          <a:xfrm>
            <a:off x="76200" y="0"/>
            <a:ext cx="612668"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9" name="TextBox 8"/>
          <p:cNvSpPr txBox="1"/>
          <p:nvPr/>
        </p:nvSpPr>
        <p:spPr>
          <a:xfrm>
            <a:off x="3429000" y="4446366"/>
            <a:ext cx="7543800" cy="769441"/>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n w="0"/>
                <a:latin typeface="NikoshBAN" pitchFamily="2" charset="0"/>
                <a:cs typeface="NikoshBAN" pitchFamily="2" charset="0"/>
              </a:rPr>
              <a:t>  </a:t>
            </a:r>
            <a:r>
              <a:rPr lang="bn-BD" sz="3200" dirty="0" smtClean="0">
                <a:ln w="0"/>
                <a:latin typeface="NikoshBAN" pitchFamily="2" charset="0"/>
                <a:cs typeface="NikoshBAN" pitchFamily="2" charset="0"/>
              </a:rPr>
              <a:t>গড়</a:t>
            </a:r>
            <a:r>
              <a:rPr lang="bn-BD" sz="3600" dirty="0" smtClean="0">
                <a:ln w="0"/>
                <a:latin typeface="NikoshBAN" pitchFamily="2" charset="0"/>
                <a:cs typeface="NikoshBAN" pitchFamily="2" charset="0"/>
              </a:rPr>
              <a:t> </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রাশিগুলোর</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যোগফল</a:t>
            </a:r>
            <a:r>
              <a:rPr lang="bn-BD" sz="3600" dirty="0">
                <a:ln w="0"/>
                <a:latin typeface="NikoshBAN" pitchFamily="2" charset="0"/>
                <a:cs typeface="NikoshBAN" pitchFamily="2" charset="0"/>
              </a:rPr>
              <a:t> </a:t>
            </a:r>
            <a:r>
              <a:rPr lang="bn-BD" sz="4400" dirty="0">
                <a:ln w="0"/>
                <a:latin typeface="NikoshBAN" pitchFamily="2" charset="0"/>
                <a:cs typeface="NikoshBAN" pitchFamily="2" charset="0"/>
              </a:rPr>
              <a:t>÷ </a:t>
            </a:r>
            <a:r>
              <a:rPr lang="bn-BD" sz="3200" dirty="0">
                <a:ln w="0"/>
                <a:latin typeface="NikoshBAN" pitchFamily="2" charset="0"/>
                <a:cs typeface="NikoshBAN" pitchFamily="2" charset="0"/>
              </a:rPr>
              <a:t>রাশিগুলোর</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সংখ্যা</a:t>
            </a:r>
            <a:endParaRPr lang="en-US" sz="3600" dirty="0">
              <a:ln w="0"/>
              <a:latin typeface="NikoshBAN" pitchFamily="2" charset="0"/>
              <a:cs typeface="NikoshBAN" pitchFamily="2" charset="0"/>
            </a:endParaRPr>
          </a:p>
        </p:txBody>
      </p:sp>
      <p:sp>
        <p:nvSpPr>
          <p:cNvPr id="13" name="TextBox 12">
            <a:extLst>
              <a:ext uri="{FF2B5EF4-FFF2-40B4-BE49-F238E27FC236}">
                <a16:creationId xmlns:a16="http://schemas.microsoft.com/office/drawing/2014/main" id="{789AF44A-E75A-4027-9287-62C2AC884DB4}"/>
              </a:ext>
            </a:extLst>
          </p:cNvPr>
          <p:cNvSpPr txBox="1"/>
          <p:nvPr/>
        </p:nvSpPr>
        <p:spPr>
          <a:xfrm>
            <a:off x="2323704" y="4530871"/>
            <a:ext cx="1524000" cy="646331"/>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সমাধানঃ</a:t>
            </a:r>
            <a:r>
              <a:rPr lang="bn-BD" sz="3600" dirty="0">
                <a:latin typeface="NikoshBAN" panose="02000000000000000000" pitchFamily="2" charset="0"/>
                <a:cs typeface="NikoshBAN" panose="02000000000000000000" pitchFamily="2" charset="0"/>
              </a:rPr>
              <a:t>  </a:t>
            </a:r>
          </a:p>
        </p:txBody>
      </p:sp>
      <p:sp>
        <p:nvSpPr>
          <p:cNvPr id="15" name="TextBox 14">
            <a:extLst>
              <a:ext uri="{FF2B5EF4-FFF2-40B4-BE49-F238E27FC236}">
                <a16:creationId xmlns:a16="http://schemas.microsoft.com/office/drawing/2014/main" id="{CA2E3E49-A64E-40AB-818A-0A90F91AA4F5}"/>
              </a:ext>
            </a:extLst>
          </p:cNvPr>
          <p:cNvSpPr txBox="1"/>
          <p:nvPr/>
        </p:nvSpPr>
        <p:spPr>
          <a:xfrm>
            <a:off x="2323704" y="5155050"/>
            <a:ext cx="7429896" cy="58477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 মোট  = ( </a:t>
            </a:r>
            <a:r>
              <a:rPr lang="bn-BD" sz="3200" dirty="0">
                <a:latin typeface="NikoshBAN" panose="02000000000000000000" pitchFamily="2" charset="0"/>
                <a:cs typeface="NikoshBAN" panose="02000000000000000000" pitchFamily="2" charset="0"/>
              </a:rPr>
              <a:t>৮</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১</a:t>
            </a:r>
            <a:r>
              <a:rPr lang="bn-BD" sz="3200" dirty="0">
                <a:latin typeface="NikoshBAN" panose="02000000000000000000" pitchFamily="2" charset="0"/>
                <a:cs typeface="NikoshBAN" panose="02000000000000000000" pitchFamily="2" charset="0"/>
              </a:rPr>
              <a:t>০</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১২ + ১১ + ৯ + ১০ ) = ৬০</a:t>
            </a:r>
            <a:endParaRPr lang="bn-BD"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B3B2598-7094-4758-A420-1302B7AA2948}"/>
                  </a:ext>
                </a:extLst>
              </p:cNvPr>
              <p:cNvSpPr txBox="1"/>
              <p:nvPr/>
            </p:nvSpPr>
            <p:spPr>
              <a:xfrm>
                <a:off x="2323704" y="5739825"/>
                <a:ext cx="4686696" cy="58477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 গড় = ( ৬০ </a:t>
                </a:r>
                <a14:m>
                  <m:oMath xmlns:m="http://schemas.openxmlformats.org/officeDocument/2006/math">
                    <m:r>
                      <a:rPr lang="bn-BD" sz="3200" b="0" i="1">
                        <a:latin typeface="Cambria Math" panose="02040503050406030204" pitchFamily="18" charset="0"/>
                        <a:ea typeface="Cambria Math" panose="02040503050406030204" pitchFamily="18" charset="0"/>
                        <a:cs typeface="NikoshBAN" panose="02000000000000000000" pitchFamily="2" charset="0"/>
                      </a:rPr>
                      <m:t>÷</m:t>
                    </m:r>
                  </m:oMath>
                </a14:m>
                <a:r>
                  <a:rPr lang="bn-BD" sz="3200" dirty="0">
                    <a:latin typeface="NikoshBAN" panose="02000000000000000000" pitchFamily="2" charset="0"/>
                    <a:cs typeface="NikoshBAN" panose="02000000000000000000" pitchFamily="2" charset="0"/>
                  </a:rPr>
                  <a:t> ৬</a:t>
                </a:r>
                <a:r>
                  <a:rPr lang="bn-BD" sz="3200" dirty="0" smtClean="0">
                    <a:latin typeface="NikoshBAN" panose="02000000000000000000" pitchFamily="2" charset="0"/>
                    <a:cs typeface="NikoshBAN" panose="02000000000000000000" pitchFamily="2" charset="0"/>
                  </a:rPr>
                  <a:t> ) = ১০    </a:t>
                </a:r>
                <a:endParaRPr lang="bn-BD" sz="3200" dirty="0">
                  <a:latin typeface="NikoshBAN" panose="02000000000000000000" pitchFamily="2" charset="0"/>
                  <a:cs typeface="NikoshBAN" panose="02000000000000000000" pitchFamily="2" charset="0"/>
                </a:endParaRPr>
              </a:p>
            </p:txBody>
          </p:sp>
        </mc:Choice>
        <mc:Fallback xmlns="">
          <p:sp>
            <p:nvSpPr>
              <p:cNvPr id="16" name="TextBox 15">
                <a:extLst>
                  <a:ext uri="{FF2B5EF4-FFF2-40B4-BE49-F238E27FC236}">
                    <a16:creationId xmlns:a16="http://schemas.microsoft.com/office/drawing/2014/main" id="{FB3B2598-7094-4758-A420-1302B7AA2948}"/>
                  </a:ext>
                </a:extLst>
              </p:cNvPr>
              <p:cNvSpPr txBox="1">
                <a:spLocks noRot="1" noChangeAspect="1" noMove="1" noResize="1" noEditPoints="1" noAdjustHandles="1" noChangeArrowheads="1" noChangeShapeType="1" noTextEdit="1"/>
              </p:cNvSpPr>
              <p:nvPr/>
            </p:nvSpPr>
            <p:spPr>
              <a:xfrm>
                <a:off x="2323704" y="5739825"/>
                <a:ext cx="4686696" cy="584775"/>
              </a:xfrm>
              <a:prstGeom prst="rect">
                <a:avLst/>
              </a:prstGeom>
              <a:blipFill>
                <a:blip r:embed="rId3"/>
                <a:stretch>
                  <a:fillRect l="-3251" t="-12500" b="-34375"/>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670625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1524000" y="1905000"/>
            <a:ext cx="3048000" cy="2286000"/>
            <a:chOff x="1371600" y="1143000"/>
            <a:chExt cx="2743200" cy="2286000"/>
          </a:xfrm>
        </p:grpSpPr>
        <p:grpSp>
          <p:nvGrpSpPr>
            <p:cNvPr id="52" name="Group 51"/>
            <p:cNvGrpSpPr/>
            <p:nvPr/>
          </p:nvGrpSpPr>
          <p:grpSpPr>
            <a:xfrm>
              <a:off x="1371600" y="1143000"/>
              <a:ext cx="2743200" cy="2286000"/>
              <a:chOff x="3048000" y="762000"/>
              <a:chExt cx="5257800" cy="3657600"/>
            </a:xfrm>
          </p:grpSpPr>
          <p:pic>
            <p:nvPicPr>
              <p:cNvPr id="35" name="Picture 34" descr="dfgghgh.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48" name="Oval 47"/>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4191000" y="457200"/>
            <a:ext cx="3200400" cy="2286000"/>
            <a:chOff x="1371600" y="1143000"/>
            <a:chExt cx="2743200" cy="2286000"/>
          </a:xfrm>
        </p:grpSpPr>
        <p:grpSp>
          <p:nvGrpSpPr>
            <p:cNvPr id="68" name="Group 67"/>
            <p:cNvGrpSpPr/>
            <p:nvPr/>
          </p:nvGrpSpPr>
          <p:grpSpPr>
            <a:xfrm>
              <a:off x="1371603" y="1143000"/>
              <a:ext cx="2743205" cy="2285998"/>
              <a:chOff x="3048000" y="762000"/>
              <a:chExt cx="5257800" cy="3657600"/>
            </a:xfrm>
          </p:grpSpPr>
          <p:pic>
            <p:nvPicPr>
              <p:cNvPr id="70" name="Picture 69" descr="dfgghg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71" name="Oval 70"/>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315200" y="1447799"/>
            <a:ext cx="3048000" cy="2376055"/>
            <a:chOff x="1371600" y="1143000"/>
            <a:chExt cx="2743200" cy="2286000"/>
          </a:xfrm>
        </p:grpSpPr>
        <p:grpSp>
          <p:nvGrpSpPr>
            <p:cNvPr id="76" name="Group 75"/>
            <p:cNvGrpSpPr/>
            <p:nvPr/>
          </p:nvGrpSpPr>
          <p:grpSpPr>
            <a:xfrm>
              <a:off x="1371603" y="1143000"/>
              <a:ext cx="2743205" cy="2285998"/>
              <a:chOff x="3048000" y="762000"/>
              <a:chExt cx="5257800" cy="3657600"/>
            </a:xfrm>
          </p:grpSpPr>
          <p:pic>
            <p:nvPicPr>
              <p:cNvPr id="78" name="Picture 77" descr="dfgghgh.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79" name="Oval 78"/>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76"/>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505200" y="3552824"/>
            <a:ext cx="5410200" cy="2895600"/>
            <a:chOff x="1371600" y="1143000"/>
            <a:chExt cx="2743200" cy="2286000"/>
          </a:xfrm>
        </p:grpSpPr>
        <p:grpSp>
          <p:nvGrpSpPr>
            <p:cNvPr id="84" name="Group 83"/>
            <p:cNvGrpSpPr/>
            <p:nvPr/>
          </p:nvGrpSpPr>
          <p:grpSpPr>
            <a:xfrm>
              <a:off x="1371603" y="1143000"/>
              <a:ext cx="2743205" cy="2285998"/>
              <a:chOff x="3048000" y="762000"/>
              <a:chExt cx="5257800" cy="3657600"/>
            </a:xfrm>
          </p:grpSpPr>
          <p:pic>
            <p:nvPicPr>
              <p:cNvPr id="86" name="Picture 85" descr="dfgghgh.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87" name="Oval 86"/>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3809989" y="1295401"/>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 name="Picture 91"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895600" y="3200400"/>
            <a:ext cx="342900" cy="457200"/>
          </a:xfrm>
          <a:prstGeom prst="rect">
            <a:avLst/>
          </a:prstGeom>
        </p:spPr>
      </p:pic>
      <p:pic>
        <p:nvPicPr>
          <p:cNvPr id="93" name="Picture 92"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048000" y="2514600"/>
            <a:ext cx="342900" cy="457200"/>
          </a:xfrm>
          <a:prstGeom prst="rect">
            <a:avLst/>
          </a:prstGeom>
        </p:spPr>
      </p:pic>
      <p:pic>
        <p:nvPicPr>
          <p:cNvPr id="95" name="Picture 94"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029200" y="1143000"/>
            <a:ext cx="342900" cy="457200"/>
          </a:xfrm>
          <a:prstGeom prst="rect">
            <a:avLst/>
          </a:prstGeom>
        </p:spPr>
      </p:pic>
      <p:pic>
        <p:nvPicPr>
          <p:cNvPr id="96" name="Picture 95"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781800" y="-1447800"/>
            <a:ext cx="342900" cy="457200"/>
          </a:xfrm>
          <a:prstGeom prst="rect">
            <a:avLst/>
          </a:prstGeom>
        </p:spPr>
      </p:pic>
      <p:pic>
        <p:nvPicPr>
          <p:cNvPr id="97" name="Picture 96"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791200" y="1676400"/>
            <a:ext cx="342900" cy="457200"/>
          </a:xfrm>
          <a:prstGeom prst="rect">
            <a:avLst/>
          </a:prstGeom>
        </p:spPr>
      </p:pic>
      <p:pic>
        <p:nvPicPr>
          <p:cNvPr id="99" name="Picture 98"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172200" y="1295400"/>
            <a:ext cx="342900" cy="457200"/>
          </a:xfrm>
          <a:prstGeom prst="rect">
            <a:avLst/>
          </a:prstGeom>
        </p:spPr>
      </p:pic>
      <p:pic>
        <p:nvPicPr>
          <p:cNvPr id="100" name="Picture 99"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638800" y="914400"/>
            <a:ext cx="342900" cy="457200"/>
          </a:xfrm>
          <a:prstGeom prst="rect">
            <a:avLst/>
          </a:prstGeom>
        </p:spPr>
      </p:pic>
      <p:pic>
        <p:nvPicPr>
          <p:cNvPr id="101" name="Picture 100"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181600" y="1600200"/>
            <a:ext cx="342900" cy="457200"/>
          </a:xfrm>
          <a:prstGeom prst="rect">
            <a:avLst/>
          </a:prstGeom>
        </p:spPr>
      </p:pic>
      <p:pic>
        <p:nvPicPr>
          <p:cNvPr id="102" name="Picture 101"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01000" y="2286000"/>
            <a:ext cx="342900" cy="457200"/>
          </a:xfrm>
          <a:prstGeom prst="rect">
            <a:avLst/>
          </a:prstGeom>
        </p:spPr>
      </p:pic>
      <p:pic>
        <p:nvPicPr>
          <p:cNvPr id="103" name="Picture 102"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382000" y="2743200"/>
            <a:ext cx="342900" cy="457200"/>
          </a:xfrm>
          <a:prstGeom prst="rect">
            <a:avLst/>
          </a:prstGeom>
        </p:spPr>
      </p:pic>
      <p:pic>
        <p:nvPicPr>
          <p:cNvPr id="104" name="Picture 103"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458200" y="1981200"/>
            <a:ext cx="342900" cy="457200"/>
          </a:xfrm>
          <a:prstGeom prst="rect">
            <a:avLst/>
          </a:prstGeom>
        </p:spPr>
      </p:pic>
      <p:pic>
        <p:nvPicPr>
          <p:cNvPr id="106" name="Picture 105"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372600" y="2362200"/>
            <a:ext cx="342900" cy="457200"/>
          </a:xfrm>
          <a:prstGeom prst="rect">
            <a:avLst/>
          </a:prstGeom>
        </p:spPr>
      </p:pic>
      <p:pic>
        <p:nvPicPr>
          <p:cNvPr id="107" name="Picture 106"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915400" y="1981200"/>
            <a:ext cx="342900" cy="457200"/>
          </a:xfrm>
          <a:prstGeom prst="rect">
            <a:avLst/>
          </a:prstGeom>
        </p:spPr>
      </p:pic>
      <p:pic>
        <p:nvPicPr>
          <p:cNvPr id="108" name="Picture 107"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839200" y="2514600"/>
            <a:ext cx="342900" cy="457200"/>
          </a:xfrm>
          <a:prstGeom prst="rect">
            <a:avLst/>
          </a:prstGeom>
        </p:spPr>
      </p:pic>
      <p:pic>
        <p:nvPicPr>
          <p:cNvPr id="109" name="Picture 108"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438400" y="2971800"/>
            <a:ext cx="342900" cy="457200"/>
          </a:xfrm>
          <a:prstGeom prst="rect">
            <a:avLst/>
          </a:prstGeom>
        </p:spPr>
      </p:pic>
      <p:sp>
        <p:nvSpPr>
          <p:cNvPr id="118" name="TextBox 117"/>
          <p:cNvSpPr txBox="1"/>
          <p:nvPr/>
        </p:nvSpPr>
        <p:spPr>
          <a:xfrm>
            <a:off x="1088613" y="4165049"/>
            <a:ext cx="2362200" cy="646331"/>
          </a:xfrm>
          <a:prstGeom prst="rect">
            <a:avLst/>
          </a:prstGeom>
          <a:noFill/>
        </p:spPr>
        <p:txBody>
          <a:bodyPr wrap="square" rtlCol="0">
            <a:spAutoFit/>
          </a:bodyPr>
          <a:lstStyle/>
          <a:p>
            <a:r>
              <a:rPr lang="bn-BD" sz="3600" dirty="0">
                <a:latin typeface="NikoshBAN" pitchFamily="2" charset="0"/>
                <a:cs typeface="NikoshBAN" pitchFamily="2" charset="0"/>
              </a:rPr>
              <a:t>৪</a:t>
            </a:r>
            <a:r>
              <a:rPr lang="en-US" sz="3600" dirty="0">
                <a:latin typeface="NikoshBAN" pitchFamily="2" charset="0"/>
                <a:cs typeface="NikoshBAN" pitchFamily="2" charset="0"/>
              </a:rPr>
              <a:t> </a:t>
            </a:r>
            <a:r>
              <a:rPr lang="bn-BD" sz="3600" dirty="0">
                <a:latin typeface="NikoshBAN" pitchFamily="2" charset="0"/>
                <a:cs typeface="NikoshBAN" pitchFamily="2" charset="0"/>
              </a:rPr>
              <a:t>টি ডিম</a:t>
            </a:r>
            <a:endParaRPr lang="en-US" sz="3600" dirty="0">
              <a:latin typeface="NikoshBAN" pitchFamily="2" charset="0"/>
              <a:cs typeface="NikoshBAN" pitchFamily="2" charset="0"/>
            </a:endParaRPr>
          </a:p>
        </p:txBody>
      </p:sp>
      <p:sp>
        <p:nvSpPr>
          <p:cNvPr id="119" name="TextBox 118"/>
          <p:cNvSpPr txBox="1"/>
          <p:nvPr/>
        </p:nvSpPr>
        <p:spPr>
          <a:xfrm>
            <a:off x="5236817" y="2755739"/>
            <a:ext cx="2268981" cy="646331"/>
          </a:xfrm>
          <a:prstGeom prst="rect">
            <a:avLst/>
          </a:prstGeom>
          <a:noFill/>
        </p:spPr>
        <p:txBody>
          <a:bodyPr wrap="square" rtlCol="0">
            <a:spAutoFit/>
          </a:bodyPr>
          <a:lstStyle/>
          <a:p>
            <a:r>
              <a:rPr lang="bn-BD" sz="3600" dirty="0">
                <a:latin typeface="NikoshBAN" pitchFamily="2" charset="0"/>
                <a:cs typeface="NikoshBAN" pitchFamily="2" charset="0"/>
              </a:rPr>
              <a:t>৫</a:t>
            </a:r>
            <a:r>
              <a:rPr lang="en-US" sz="3600" dirty="0">
                <a:latin typeface="NikoshBAN" pitchFamily="2" charset="0"/>
                <a:cs typeface="NikoshBAN" pitchFamily="2" charset="0"/>
              </a:rPr>
              <a:t> </a:t>
            </a:r>
            <a:r>
              <a:rPr lang="bn-BD" sz="3600" dirty="0">
                <a:latin typeface="NikoshBAN" pitchFamily="2" charset="0"/>
                <a:cs typeface="NikoshBAN" pitchFamily="2" charset="0"/>
              </a:rPr>
              <a:t>টি ডিম</a:t>
            </a:r>
            <a:endParaRPr lang="en-US" sz="3600" dirty="0">
              <a:latin typeface="NikoshBAN" pitchFamily="2" charset="0"/>
              <a:cs typeface="NikoshBAN" pitchFamily="2" charset="0"/>
            </a:endParaRPr>
          </a:p>
        </p:txBody>
      </p:sp>
      <p:sp>
        <p:nvSpPr>
          <p:cNvPr id="120" name="TextBox 119"/>
          <p:cNvSpPr txBox="1"/>
          <p:nvPr/>
        </p:nvSpPr>
        <p:spPr>
          <a:xfrm>
            <a:off x="9282598" y="3593915"/>
            <a:ext cx="2362200" cy="646331"/>
          </a:xfrm>
          <a:prstGeom prst="rect">
            <a:avLst/>
          </a:prstGeom>
          <a:noFill/>
        </p:spPr>
        <p:txBody>
          <a:bodyPr wrap="square" rtlCol="0">
            <a:spAutoFit/>
          </a:bodyPr>
          <a:lstStyle/>
          <a:p>
            <a:r>
              <a:rPr lang="bn-BD" sz="3600" dirty="0">
                <a:latin typeface="NikoshBAN" pitchFamily="2" charset="0"/>
                <a:cs typeface="NikoshBAN" pitchFamily="2" charset="0"/>
              </a:rPr>
              <a:t>৬</a:t>
            </a:r>
            <a:r>
              <a:rPr lang="en-US" sz="3600" dirty="0">
                <a:latin typeface="NikoshBAN" pitchFamily="2" charset="0"/>
                <a:cs typeface="NikoshBAN" pitchFamily="2" charset="0"/>
              </a:rPr>
              <a:t> </a:t>
            </a:r>
            <a:r>
              <a:rPr lang="bn-BD" sz="3600" dirty="0">
                <a:latin typeface="NikoshBAN" pitchFamily="2" charset="0"/>
                <a:cs typeface="NikoshBAN" pitchFamily="2" charset="0"/>
              </a:rPr>
              <a:t>টি ডিম</a:t>
            </a:r>
            <a:endParaRPr lang="en-US" sz="3600" dirty="0">
              <a:latin typeface="NikoshBAN" pitchFamily="2" charset="0"/>
              <a:cs typeface="NikoshBAN" pitchFamily="2" charset="0"/>
            </a:endParaRPr>
          </a:p>
        </p:txBody>
      </p:sp>
      <p:sp>
        <p:nvSpPr>
          <p:cNvPr id="122" name="TextBox 121"/>
          <p:cNvSpPr txBox="1"/>
          <p:nvPr/>
        </p:nvSpPr>
        <p:spPr>
          <a:xfrm>
            <a:off x="9010650" y="5477371"/>
            <a:ext cx="2873910" cy="646331"/>
          </a:xfrm>
          <a:prstGeom prst="rect">
            <a:avLst/>
          </a:prstGeom>
          <a:noFill/>
        </p:spPr>
        <p:txBody>
          <a:bodyPr wrap="square" rtlCol="0">
            <a:spAutoFit/>
          </a:bodyPr>
          <a:lstStyle/>
          <a:p>
            <a:r>
              <a:rPr lang="bn-BD" sz="3600" dirty="0">
                <a:latin typeface="NikoshBAN" pitchFamily="2" charset="0"/>
                <a:cs typeface="NikoshBAN" pitchFamily="2" charset="0"/>
              </a:rPr>
              <a:t>মোট ১৫</a:t>
            </a:r>
            <a:r>
              <a:rPr lang="en-US" sz="3600" dirty="0">
                <a:latin typeface="NikoshBAN" pitchFamily="2" charset="0"/>
                <a:cs typeface="NikoshBAN" pitchFamily="2" charset="0"/>
              </a:rPr>
              <a:t> </a:t>
            </a:r>
            <a:r>
              <a:rPr lang="bn-BD" sz="3600" dirty="0">
                <a:latin typeface="NikoshBAN" pitchFamily="2" charset="0"/>
                <a:cs typeface="NikoshBAN" pitchFamily="2" charset="0"/>
              </a:rPr>
              <a:t>টি ডিম</a:t>
            </a:r>
            <a:endParaRPr lang="en-US" sz="3600" dirty="0">
              <a:latin typeface="NikoshBAN" pitchFamily="2" charset="0"/>
              <a:cs typeface="NikoshBAN" pitchFamily="2" charset="0"/>
            </a:endParaRPr>
          </a:p>
        </p:txBody>
      </p:sp>
      <p:pic>
        <p:nvPicPr>
          <p:cNvPr id="124" name="Picture 123"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590800" y="2514600"/>
            <a:ext cx="342900" cy="457200"/>
          </a:xfrm>
          <a:prstGeom prst="rect">
            <a:avLst/>
          </a:prstGeom>
        </p:spPr>
      </p:pic>
      <p:sp>
        <p:nvSpPr>
          <p:cNvPr id="56" name="Rectangle 55">
            <a:extLst>
              <a:ext uri="{FF2B5EF4-FFF2-40B4-BE49-F238E27FC236}">
                <a16:creationId xmlns:a16="http://schemas.microsoft.com/office/drawing/2014/main" id="{F64ADB70-0997-4CA4-8DA9-CF9BCF02C61A}"/>
              </a:ext>
            </a:extLst>
          </p:cNvPr>
          <p:cNvSpPr/>
          <p:nvPr/>
        </p:nvSpPr>
        <p:spPr>
          <a:xfrm>
            <a:off x="77082" y="0"/>
            <a:ext cx="532518"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২</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grpSp>
        <p:nvGrpSpPr>
          <p:cNvPr id="57" name="Group 56"/>
          <p:cNvGrpSpPr/>
          <p:nvPr/>
        </p:nvGrpSpPr>
        <p:grpSpPr>
          <a:xfrm>
            <a:off x="3371088" y="457200"/>
            <a:ext cx="4934712" cy="2983675"/>
            <a:chOff x="1676400" y="1752600"/>
            <a:chExt cx="5715000" cy="4267200"/>
          </a:xfrm>
        </p:grpSpPr>
        <p:sp>
          <p:nvSpPr>
            <p:cNvPr id="58" name="Oval 57"/>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389888" y="2865119"/>
            <a:ext cx="3352800" cy="2362200"/>
            <a:chOff x="1676400" y="1752600"/>
            <a:chExt cx="5715000" cy="4267200"/>
          </a:xfrm>
        </p:grpSpPr>
        <p:sp>
          <p:nvSpPr>
            <p:cNvPr id="64" name="Oval 63"/>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7236210" y="2892506"/>
            <a:ext cx="3352800" cy="2362200"/>
            <a:chOff x="1676400" y="1752600"/>
            <a:chExt cx="5715000" cy="4267200"/>
          </a:xfrm>
        </p:grpSpPr>
        <p:sp>
          <p:nvSpPr>
            <p:cNvPr id="105" name="Oval 104"/>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4273296" y="4212620"/>
            <a:ext cx="3352800" cy="2362200"/>
            <a:chOff x="1676400" y="1752600"/>
            <a:chExt cx="5715000" cy="4267200"/>
          </a:xfrm>
        </p:grpSpPr>
        <p:sp>
          <p:nvSpPr>
            <p:cNvPr id="115" name="Oval 114"/>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5" name="Picture 124"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514088" y="1341119"/>
            <a:ext cx="457200" cy="581890"/>
          </a:xfrm>
          <a:prstGeom prst="rect">
            <a:avLst/>
          </a:prstGeom>
        </p:spPr>
      </p:pic>
      <p:pic>
        <p:nvPicPr>
          <p:cNvPr id="126" name="Picture 125"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580888" y="2255519"/>
            <a:ext cx="457200" cy="581890"/>
          </a:xfrm>
          <a:prstGeom prst="rect">
            <a:avLst/>
          </a:prstGeom>
        </p:spPr>
      </p:pic>
      <p:pic>
        <p:nvPicPr>
          <p:cNvPr id="127" name="Picture 126"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047488" y="1569719"/>
            <a:ext cx="457200" cy="581890"/>
          </a:xfrm>
          <a:prstGeom prst="rect">
            <a:avLst/>
          </a:prstGeom>
        </p:spPr>
      </p:pic>
      <p:pic>
        <p:nvPicPr>
          <p:cNvPr id="128" name="Picture 127"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580888" y="1569719"/>
            <a:ext cx="457200" cy="581890"/>
          </a:xfrm>
          <a:prstGeom prst="rect">
            <a:avLst/>
          </a:prstGeom>
        </p:spPr>
      </p:pic>
      <p:pic>
        <p:nvPicPr>
          <p:cNvPr id="129" name="Picture 128"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096000" y="1569719"/>
            <a:ext cx="457200" cy="581890"/>
          </a:xfrm>
          <a:prstGeom prst="rect">
            <a:avLst/>
          </a:prstGeom>
        </p:spPr>
      </p:pic>
      <p:pic>
        <p:nvPicPr>
          <p:cNvPr id="130" name="Picture 129"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010400" y="1493519"/>
            <a:ext cx="457200" cy="581890"/>
          </a:xfrm>
          <a:prstGeom prst="rect">
            <a:avLst/>
          </a:prstGeom>
        </p:spPr>
      </p:pic>
      <p:pic>
        <p:nvPicPr>
          <p:cNvPr id="131" name="Picture 130"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495288" y="960119"/>
            <a:ext cx="457200" cy="581890"/>
          </a:xfrm>
          <a:prstGeom prst="rect">
            <a:avLst/>
          </a:prstGeom>
        </p:spPr>
      </p:pic>
      <p:pic>
        <p:nvPicPr>
          <p:cNvPr id="132" name="Picture 131"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961888" y="883919"/>
            <a:ext cx="457200" cy="581890"/>
          </a:xfrm>
          <a:prstGeom prst="rect">
            <a:avLst/>
          </a:prstGeom>
        </p:spPr>
      </p:pic>
      <p:pic>
        <p:nvPicPr>
          <p:cNvPr id="133" name="Picture 132"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428488" y="960119"/>
            <a:ext cx="457200" cy="581890"/>
          </a:xfrm>
          <a:prstGeom prst="rect">
            <a:avLst/>
          </a:prstGeom>
        </p:spPr>
      </p:pic>
      <p:pic>
        <p:nvPicPr>
          <p:cNvPr id="134" name="Picture 133"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971288" y="1036319"/>
            <a:ext cx="457200" cy="581890"/>
          </a:xfrm>
          <a:prstGeom prst="rect">
            <a:avLst/>
          </a:prstGeom>
        </p:spPr>
      </p:pic>
      <p:pic>
        <p:nvPicPr>
          <p:cNvPr id="135" name="Picture 134"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038088" y="2103119"/>
            <a:ext cx="457200" cy="581890"/>
          </a:xfrm>
          <a:prstGeom prst="rect">
            <a:avLst/>
          </a:prstGeom>
        </p:spPr>
      </p:pic>
      <p:pic>
        <p:nvPicPr>
          <p:cNvPr id="136" name="Picture 135"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647688" y="2103119"/>
            <a:ext cx="457200" cy="581890"/>
          </a:xfrm>
          <a:prstGeom prst="rect">
            <a:avLst/>
          </a:prstGeom>
        </p:spPr>
      </p:pic>
      <p:pic>
        <p:nvPicPr>
          <p:cNvPr id="137" name="Picture 136"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047488" y="2179319"/>
            <a:ext cx="457200" cy="581890"/>
          </a:xfrm>
          <a:prstGeom prst="rect">
            <a:avLst/>
          </a:prstGeom>
        </p:spPr>
      </p:pic>
      <p:pic>
        <p:nvPicPr>
          <p:cNvPr id="138" name="Picture 137"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553200" y="1493519"/>
            <a:ext cx="457200" cy="581890"/>
          </a:xfrm>
          <a:prstGeom prst="rect">
            <a:avLst/>
          </a:prstGeom>
        </p:spPr>
      </p:pic>
      <p:pic>
        <p:nvPicPr>
          <p:cNvPr id="139" name="Picture 138" descr="dfgghgh.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590288" y="1874519"/>
            <a:ext cx="457200" cy="581890"/>
          </a:xfrm>
          <a:prstGeom prst="rect">
            <a:avLst/>
          </a:prstGeom>
        </p:spPr>
      </p:pic>
      <p:sp>
        <p:nvSpPr>
          <p:cNvPr id="140" name="TextBox 139"/>
          <p:cNvSpPr txBox="1"/>
          <p:nvPr/>
        </p:nvSpPr>
        <p:spPr>
          <a:xfrm>
            <a:off x="5186033" y="3489290"/>
            <a:ext cx="2985766" cy="646331"/>
          </a:xfrm>
          <a:prstGeom prst="rect">
            <a:avLst/>
          </a:prstGeom>
          <a:noFill/>
        </p:spPr>
        <p:txBody>
          <a:bodyPr wrap="square" rtlCol="0">
            <a:spAutoFit/>
          </a:bodyPr>
          <a:lstStyle/>
          <a:p>
            <a:r>
              <a:rPr lang="bn-BD" sz="3600" dirty="0">
                <a:ln w="0"/>
                <a:latin typeface="NikoshBAN" pitchFamily="2" charset="0"/>
                <a:cs typeface="NikoshBAN" pitchFamily="2" charset="0"/>
              </a:rPr>
              <a:t>১৫টি ডিম</a:t>
            </a:r>
            <a:endParaRPr lang="en-US" sz="3600" dirty="0">
              <a:ln w="0"/>
              <a:latin typeface="NikoshBAN" pitchFamily="2" charset="0"/>
              <a:cs typeface="NikoshBAN" pitchFamily="2" charset="0"/>
            </a:endParaRPr>
          </a:p>
        </p:txBody>
      </p:sp>
      <p:sp>
        <p:nvSpPr>
          <p:cNvPr id="141" name="TextBox 140"/>
          <p:cNvSpPr txBox="1"/>
          <p:nvPr/>
        </p:nvSpPr>
        <p:spPr>
          <a:xfrm>
            <a:off x="1560189" y="5185136"/>
            <a:ext cx="2047498" cy="584775"/>
          </a:xfrm>
          <a:prstGeom prst="rect">
            <a:avLst/>
          </a:prstGeom>
          <a:noFill/>
        </p:spPr>
        <p:txBody>
          <a:bodyPr wrap="square" rtlCol="0">
            <a:spAutoFit/>
          </a:bodyPr>
          <a:lstStyle/>
          <a:p>
            <a:r>
              <a:rPr lang="bn-BD" sz="3200" dirty="0">
                <a:latin typeface="NikoshBAN" pitchFamily="2" charset="0"/>
                <a:cs typeface="NikoshBAN" pitchFamily="2" charset="0"/>
              </a:rPr>
              <a:t>৫টি ডিম</a:t>
            </a:r>
            <a:endParaRPr lang="en-US" sz="3200" dirty="0">
              <a:latin typeface="NikoshBAN" pitchFamily="2" charset="0"/>
              <a:cs typeface="NikoshBAN" pitchFamily="2" charset="0"/>
            </a:endParaRPr>
          </a:p>
        </p:txBody>
      </p:sp>
      <p:sp>
        <p:nvSpPr>
          <p:cNvPr id="142" name="TextBox 141"/>
          <p:cNvSpPr txBox="1"/>
          <p:nvPr/>
        </p:nvSpPr>
        <p:spPr>
          <a:xfrm>
            <a:off x="9985506" y="5008999"/>
            <a:ext cx="1469314" cy="584775"/>
          </a:xfrm>
          <a:prstGeom prst="rect">
            <a:avLst/>
          </a:prstGeom>
          <a:noFill/>
        </p:spPr>
        <p:txBody>
          <a:bodyPr wrap="square" rtlCol="0">
            <a:spAutoFit/>
          </a:bodyPr>
          <a:lstStyle/>
          <a:p>
            <a:r>
              <a:rPr lang="bn-BD" sz="3200" dirty="0">
                <a:latin typeface="NikoshBAN" pitchFamily="2" charset="0"/>
                <a:cs typeface="NikoshBAN" pitchFamily="2" charset="0"/>
              </a:rPr>
              <a:t>৫টি ডিম</a:t>
            </a:r>
            <a:endParaRPr lang="en-US" sz="3200" dirty="0">
              <a:latin typeface="NikoshBAN" pitchFamily="2" charset="0"/>
              <a:cs typeface="NikoshBAN" pitchFamily="2" charset="0"/>
            </a:endParaRPr>
          </a:p>
        </p:txBody>
      </p:sp>
      <p:sp>
        <p:nvSpPr>
          <p:cNvPr id="143" name="TextBox 142"/>
          <p:cNvSpPr txBox="1"/>
          <p:nvPr/>
        </p:nvSpPr>
        <p:spPr>
          <a:xfrm>
            <a:off x="7648448" y="5687083"/>
            <a:ext cx="1343152" cy="584775"/>
          </a:xfrm>
          <a:prstGeom prst="rect">
            <a:avLst/>
          </a:prstGeom>
          <a:noFill/>
        </p:spPr>
        <p:txBody>
          <a:bodyPr wrap="square" rtlCol="0">
            <a:spAutoFit/>
          </a:bodyPr>
          <a:lstStyle/>
          <a:p>
            <a:r>
              <a:rPr lang="bn-BD" sz="3200" dirty="0">
                <a:latin typeface="NikoshBAN" pitchFamily="2" charset="0"/>
                <a:cs typeface="NikoshBAN" pitchFamily="2" charset="0"/>
              </a:rPr>
              <a:t>৫টি ডিম</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3616368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0 L 0.17344 0.28194 " pathEditMode="relative" rAng="0" ptsTypes="AA">
                                      <p:cBhvr>
                                        <p:cTn id="6" dur="1000" fill="hold"/>
                                        <p:tgtEl>
                                          <p:spTgt spid="92"/>
                                        </p:tgtEl>
                                        <p:attrNameLst>
                                          <p:attrName>ppt_x</p:attrName>
                                          <p:attrName>ppt_y</p:attrName>
                                        </p:attrNameLst>
                                      </p:cBhvr>
                                      <p:rCtr x="8672" y="14097"/>
                                    </p:animMotion>
                                  </p:childTnLst>
                                </p:cTn>
                              </p:par>
                              <p:par>
                                <p:cTn id="7" presetID="0" presetClass="path" presetSubtype="0" accel="50000" decel="50000" fill="hold" nodeType="withEffect">
                                  <p:stCondLst>
                                    <p:cond delay="0"/>
                                  </p:stCondLst>
                                  <p:childTnLst>
                                    <p:animMotion origin="layout" path="M -2.5E-6 3.33333E-6 L 0.21472 0.2199 " pathEditMode="relative" rAng="0" ptsTypes="AA">
                                      <p:cBhvr>
                                        <p:cTn id="8" dur="1000" fill="hold"/>
                                        <p:tgtEl>
                                          <p:spTgt spid="109"/>
                                        </p:tgtEl>
                                        <p:attrNameLst>
                                          <p:attrName>ppt_x</p:attrName>
                                          <p:attrName>ppt_y</p:attrName>
                                        </p:attrNameLst>
                                      </p:cBhvr>
                                      <p:rCtr x="10729" y="10995"/>
                                    </p:animMotion>
                                  </p:childTnLst>
                                </p:cTn>
                              </p:par>
                              <p:par>
                                <p:cTn id="9" presetID="0" presetClass="path" presetSubtype="0" accel="50000" decel="50000" fill="hold" nodeType="withEffect">
                                  <p:stCondLst>
                                    <p:cond delay="0"/>
                                  </p:stCondLst>
                                  <p:childTnLst>
                                    <p:animMotion origin="layout" path="M -2.5E-6 0 L 0.26459 0.31111 " pathEditMode="relative" rAng="0" ptsTypes="AA">
                                      <p:cBhvr>
                                        <p:cTn id="10" dur="1000" fill="hold"/>
                                        <p:tgtEl>
                                          <p:spTgt spid="93"/>
                                        </p:tgtEl>
                                        <p:attrNameLst>
                                          <p:attrName>ppt_x</p:attrName>
                                          <p:attrName>ppt_y</p:attrName>
                                        </p:attrNameLst>
                                      </p:cBhvr>
                                      <p:rCtr x="13229" y="15556"/>
                                    </p:animMotion>
                                  </p:childTnLst>
                                </p:cTn>
                              </p:par>
                              <p:par>
                                <p:cTn id="11" presetID="0" presetClass="path" presetSubtype="0" accel="50000" decel="50000" fill="hold" nodeType="withEffect">
                                  <p:stCondLst>
                                    <p:cond delay="0"/>
                                  </p:stCondLst>
                                  <p:childTnLst>
                                    <p:animMotion origin="layout" path="M -2.5E-6 0 L 0.23933 0.34745 " pathEditMode="relative" rAng="0" ptsTypes="AA">
                                      <p:cBhvr>
                                        <p:cTn id="12" dur="1000" fill="hold"/>
                                        <p:tgtEl>
                                          <p:spTgt spid="124"/>
                                        </p:tgtEl>
                                        <p:attrNameLst>
                                          <p:attrName>ppt_x</p:attrName>
                                          <p:attrName>ppt_y</p:attrName>
                                        </p:attrNameLst>
                                      </p:cBhvr>
                                      <p:rCtr x="11966" y="17361"/>
                                    </p:animMotion>
                                  </p:childTnLst>
                                </p:cTn>
                              </p:par>
                            </p:childTnLst>
                          </p:cTn>
                        </p:par>
                        <p:par>
                          <p:cTn id="13" fill="hold">
                            <p:stCondLst>
                              <p:cond delay="1000"/>
                            </p:stCondLst>
                            <p:childTnLst>
                              <p:par>
                                <p:cTn id="14" presetID="8" presetClass="exit" presetSubtype="16" fill="hold" grpId="1" nodeType="afterEffect">
                                  <p:stCondLst>
                                    <p:cond delay="0"/>
                                  </p:stCondLst>
                                  <p:childTnLst>
                                    <p:animEffect transition="out" filter="diamond(in)">
                                      <p:cBhvr>
                                        <p:cTn id="15" dur="1000"/>
                                        <p:tgtEl>
                                          <p:spTgt spid="118"/>
                                        </p:tgtEl>
                                      </p:cBhvr>
                                    </p:animEffect>
                                    <p:set>
                                      <p:cBhvr>
                                        <p:cTn id="16" dur="1" fill="hold">
                                          <p:stCondLst>
                                            <p:cond delay="999"/>
                                          </p:stCondLst>
                                        </p:cTn>
                                        <p:tgtEl>
                                          <p:spTgt spid="118"/>
                                        </p:tgtEl>
                                        <p:attrNameLst>
                                          <p:attrName>style.visibility</p:attrName>
                                        </p:attrNameLst>
                                      </p:cBhvr>
                                      <p:to>
                                        <p:strVal val="hidden"/>
                                      </p:to>
                                    </p:set>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2.5E-6 3.33333E-6 L 0.05834 0.47407 " pathEditMode="relative" rAng="0" ptsTypes="AA">
                                      <p:cBhvr>
                                        <p:cTn id="19" dur="1000" fill="hold"/>
                                        <p:tgtEl>
                                          <p:spTgt spid="100"/>
                                        </p:tgtEl>
                                        <p:attrNameLst>
                                          <p:attrName>ppt_x</p:attrName>
                                          <p:attrName>ppt_y</p:attrName>
                                        </p:attrNameLst>
                                      </p:cBhvr>
                                      <p:rCtr x="2917" y="23704"/>
                                    </p:animMotion>
                                  </p:childTnLst>
                                </p:cTn>
                              </p:par>
                              <p:par>
                                <p:cTn id="20" presetID="0" presetClass="path" presetSubtype="0" accel="50000" decel="50000" fill="hold" nodeType="withEffect">
                                  <p:stCondLst>
                                    <p:cond delay="0"/>
                                  </p:stCondLst>
                                  <p:childTnLst>
                                    <p:animMotion origin="layout" path="M -2.5E-6 -2.22222E-6 L -0.02226 0.53334 " pathEditMode="relative" rAng="0" ptsTypes="AA">
                                      <p:cBhvr>
                                        <p:cTn id="21" dur="1000" fill="hold"/>
                                        <p:tgtEl>
                                          <p:spTgt spid="99"/>
                                        </p:tgtEl>
                                        <p:attrNameLst>
                                          <p:attrName>ppt_x</p:attrName>
                                          <p:attrName>ppt_y</p:attrName>
                                        </p:attrNameLst>
                                      </p:cBhvr>
                                      <p:rCtr x="-1120" y="26667"/>
                                    </p:animMotion>
                                  </p:childTnLst>
                                </p:cTn>
                              </p:par>
                            </p:childTnLst>
                          </p:cTn>
                        </p:par>
                        <p:par>
                          <p:cTn id="22" fill="hold">
                            <p:stCondLst>
                              <p:cond delay="3000"/>
                            </p:stCondLst>
                            <p:childTnLst>
                              <p:par>
                                <p:cTn id="23" presetID="2" presetClass="exit" presetSubtype="4" fill="hold" grpId="1" nodeType="afterEffect">
                                  <p:stCondLst>
                                    <p:cond delay="0"/>
                                  </p:stCondLst>
                                  <p:childTnLst>
                                    <p:anim calcmode="lin" valueType="num">
                                      <p:cBhvr additive="base">
                                        <p:cTn id="24" dur="1000"/>
                                        <p:tgtEl>
                                          <p:spTgt spid="119"/>
                                        </p:tgtEl>
                                        <p:attrNameLst>
                                          <p:attrName>ppt_x</p:attrName>
                                        </p:attrNameLst>
                                      </p:cBhvr>
                                      <p:tavLst>
                                        <p:tav tm="0">
                                          <p:val>
                                            <p:strVal val="ppt_x"/>
                                          </p:val>
                                        </p:tav>
                                        <p:tav tm="100000">
                                          <p:val>
                                            <p:strVal val="ppt_x"/>
                                          </p:val>
                                        </p:tav>
                                      </p:tavLst>
                                    </p:anim>
                                    <p:anim calcmode="lin" valueType="num">
                                      <p:cBhvr additive="base">
                                        <p:cTn id="25" dur="1000"/>
                                        <p:tgtEl>
                                          <p:spTgt spid="119"/>
                                        </p:tgtEl>
                                        <p:attrNameLst>
                                          <p:attrName>ppt_y</p:attrName>
                                        </p:attrNameLst>
                                      </p:cBhvr>
                                      <p:tavLst>
                                        <p:tav tm="0">
                                          <p:val>
                                            <p:strVal val="ppt_y"/>
                                          </p:val>
                                        </p:tav>
                                        <p:tav tm="100000">
                                          <p:val>
                                            <p:strVal val="1+ppt_h/2"/>
                                          </p:val>
                                        </p:tav>
                                      </p:tavLst>
                                    </p:anim>
                                    <p:set>
                                      <p:cBhvr>
                                        <p:cTn id="26" dur="1" fill="hold">
                                          <p:stCondLst>
                                            <p:cond delay="999"/>
                                          </p:stCondLst>
                                        </p:cTn>
                                        <p:tgtEl>
                                          <p:spTgt spid="119"/>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0.01667 2.22222E-6 L -0.03307 0.54352 " pathEditMode="relative" rAng="0" ptsTypes="AA">
                                      <p:cBhvr>
                                        <p:cTn id="28" dur="1000" fill="hold"/>
                                        <p:tgtEl>
                                          <p:spTgt spid="97"/>
                                        </p:tgtEl>
                                        <p:attrNameLst>
                                          <p:attrName>ppt_x</p:attrName>
                                          <p:attrName>ppt_y</p:attrName>
                                        </p:attrNameLst>
                                      </p:cBhvr>
                                      <p:rCtr x="-2487" y="27176"/>
                                    </p:animMotion>
                                  </p:childTnLst>
                                </p:cTn>
                              </p:par>
                              <p:par>
                                <p:cTn id="29" presetID="0" presetClass="path" presetSubtype="0" accel="50000" decel="50000" fill="hold" nodeType="withEffect">
                                  <p:stCondLst>
                                    <p:cond delay="0"/>
                                  </p:stCondLst>
                                  <p:childTnLst>
                                    <p:animMotion origin="layout" path="M 0.01459 3.33333E-6 L 0.17748 0.45185 " pathEditMode="relative" rAng="0" ptsTypes="AA">
                                      <p:cBhvr>
                                        <p:cTn id="30" dur="1000" fill="hold"/>
                                        <p:tgtEl>
                                          <p:spTgt spid="101"/>
                                        </p:tgtEl>
                                        <p:attrNameLst>
                                          <p:attrName>ppt_x</p:attrName>
                                          <p:attrName>ppt_y</p:attrName>
                                        </p:attrNameLst>
                                      </p:cBhvr>
                                      <p:rCtr x="8138" y="22593"/>
                                    </p:animMotion>
                                  </p:childTnLst>
                                </p:cTn>
                              </p:par>
                              <p:par>
                                <p:cTn id="31" presetID="0" presetClass="path" presetSubtype="0" accel="50000" decel="50000" fill="hold" nodeType="withEffect">
                                  <p:stCondLst>
                                    <p:cond delay="0"/>
                                  </p:stCondLst>
                                  <p:childTnLst>
                                    <p:animMotion origin="layout" path="M -0.00208 -0.01111 L 0.03698 0.46019 " pathEditMode="relative" rAng="0" ptsTypes="AA">
                                      <p:cBhvr>
                                        <p:cTn id="32" dur="1000" fill="hold"/>
                                        <p:tgtEl>
                                          <p:spTgt spid="95"/>
                                        </p:tgtEl>
                                        <p:attrNameLst>
                                          <p:attrName>ppt_x</p:attrName>
                                          <p:attrName>ppt_y</p:attrName>
                                        </p:attrNameLst>
                                      </p:cBhvr>
                                      <p:rCtr x="1953" y="23565"/>
                                    </p:animMotion>
                                  </p:childTnLst>
                                </p:cTn>
                              </p:par>
                              <p:par>
                                <p:cTn id="33" presetID="0" presetClass="path" presetSubtype="0" accel="50000" decel="50000" fill="hold" nodeType="withEffect">
                                  <p:stCondLst>
                                    <p:cond delay="0"/>
                                  </p:stCondLst>
                                  <p:childTnLst>
                                    <p:animMotion origin="layout" path="M -2.5E-6 -3.33333E-6 L -0.20468 0.38496 " pathEditMode="relative" rAng="0" ptsTypes="AA">
                                      <p:cBhvr>
                                        <p:cTn id="34" dur="1000" fill="hold"/>
                                        <p:tgtEl>
                                          <p:spTgt spid="103"/>
                                        </p:tgtEl>
                                        <p:attrNameLst>
                                          <p:attrName>ppt_x</p:attrName>
                                          <p:attrName>ppt_y</p:attrName>
                                        </p:attrNameLst>
                                      </p:cBhvr>
                                      <p:rCtr x="-10234" y="19236"/>
                                    </p:animMotion>
                                  </p:childTnLst>
                                </p:cTn>
                              </p:par>
                              <p:par>
                                <p:cTn id="35" presetID="0" presetClass="path" presetSubtype="0" accel="50000" decel="50000" fill="hold" nodeType="withEffect">
                                  <p:stCondLst>
                                    <p:cond delay="0"/>
                                  </p:stCondLst>
                                  <p:childTnLst>
                                    <p:animMotion origin="layout" path="M -2.5E-6 -2.22222E-6 L -0.21041 0.31945 " pathEditMode="relative" rAng="0" ptsTypes="AA">
                                      <p:cBhvr>
                                        <p:cTn id="36" dur="1000" fill="hold"/>
                                        <p:tgtEl>
                                          <p:spTgt spid="104"/>
                                        </p:tgtEl>
                                        <p:attrNameLst>
                                          <p:attrName>ppt_x</p:attrName>
                                          <p:attrName>ppt_y</p:attrName>
                                        </p:attrNameLst>
                                      </p:cBhvr>
                                      <p:rCtr x="-10521" y="15972"/>
                                    </p:animMotion>
                                  </p:childTnLst>
                                </p:cTn>
                              </p:par>
                              <p:par>
                                <p:cTn id="37" presetID="0" presetClass="path" presetSubtype="0" accel="50000" decel="50000" fill="hold" nodeType="withEffect">
                                  <p:stCondLst>
                                    <p:cond delay="0"/>
                                  </p:stCondLst>
                                  <p:childTnLst>
                                    <p:animMotion origin="layout" path="M -2.5E-6 -2.22222E-6 L -0.20612 0.48426 " pathEditMode="relative" rAng="0" ptsTypes="AA">
                                      <p:cBhvr>
                                        <p:cTn id="38" dur="1000" fill="hold"/>
                                        <p:tgtEl>
                                          <p:spTgt spid="107"/>
                                        </p:tgtEl>
                                        <p:attrNameLst>
                                          <p:attrName>ppt_x</p:attrName>
                                          <p:attrName>ppt_y</p:attrName>
                                        </p:attrNameLst>
                                      </p:cBhvr>
                                      <p:rCtr x="-10312" y="24213"/>
                                    </p:animMotion>
                                  </p:childTnLst>
                                </p:cTn>
                              </p:par>
                              <p:par>
                                <p:cTn id="39" presetID="0" presetClass="path" presetSubtype="0" accel="50000" decel="50000" fill="hold" nodeType="withEffect">
                                  <p:stCondLst>
                                    <p:cond delay="0"/>
                                  </p:stCondLst>
                                  <p:childTnLst>
                                    <p:animMotion origin="layout" path="M -0.00208 -0.03333 L -0.17213 0.28102 " pathEditMode="relative" rAng="0" ptsTypes="AA">
                                      <p:cBhvr>
                                        <p:cTn id="40" dur="1000" fill="hold"/>
                                        <p:tgtEl>
                                          <p:spTgt spid="108"/>
                                        </p:tgtEl>
                                        <p:attrNameLst>
                                          <p:attrName>ppt_x</p:attrName>
                                          <p:attrName>ppt_y</p:attrName>
                                        </p:attrNameLst>
                                      </p:cBhvr>
                                      <p:rCtr x="-8503" y="15718"/>
                                    </p:animMotion>
                                  </p:childTnLst>
                                </p:cTn>
                              </p:par>
                              <p:par>
                                <p:cTn id="41" presetID="0" presetClass="path" presetSubtype="0" accel="50000" decel="50000" fill="hold" nodeType="withEffect">
                                  <p:stCondLst>
                                    <p:cond delay="0"/>
                                  </p:stCondLst>
                                  <p:childTnLst>
                                    <p:animMotion origin="layout" path="M -2.5E-6 2.22222E-6 L -0.19987 0.40741 " pathEditMode="relative" rAng="0" ptsTypes="AA">
                                      <p:cBhvr>
                                        <p:cTn id="42" dur="1000" fill="hold"/>
                                        <p:tgtEl>
                                          <p:spTgt spid="106"/>
                                        </p:tgtEl>
                                        <p:attrNameLst>
                                          <p:attrName>ppt_x</p:attrName>
                                          <p:attrName>ppt_y</p:attrName>
                                        </p:attrNameLst>
                                      </p:cBhvr>
                                      <p:rCtr x="-10000" y="20370"/>
                                    </p:animMotion>
                                  </p:childTnLst>
                                </p:cTn>
                              </p:par>
                              <p:par>
                                <p:cTn id="43" presetID="0" presetClass="path" presetSubtype="0" accel="50000" decel="50000" fill="hold" nodeType="withEffect">
                                  <p:stCondLst>
                                    <p:cond delay="0"/>
                                  </p:stCondLst>
                                  <p:childTnLst>
                                    <p:animMotion origin="layout" path="M -2.5E-6 3.33333E-6 L -0.27513 0.35393 " pathEditMode="relative" rAng="0" ptsTypes="AA">
                                      <p:cBhvr>
                                        <p:cTn id="44" dur="1000" fill="hold"/>
                                        <p:tgtEl>
                                          <p:spTgt spid="102"/>
                                        </p:tgtEl>
                                        <p:attrNameLst>
                                          <p:attrName>ppt_x</p:attrName>
                                          <p:attrName>ppt_y</p:attrName>
                                        </p:attrNameLst>
                                      </p:cBhvr>
                                      <p:rCtr x="-13763" y="17685"/>
                                    </p:animMotion>
                                  </p:childTnLst>
                                </p:cTn>
                              </p:par>
                            </p:childTnLst>
                          </p:cTn>
                        </p:par>
                        <p:par>
                          <p:cTn id="45" fill="hold">
                            <p:stCondLst>
                              <p:cond delay="4000"/>
                            </p:stCondLst>
                            <p:childTnLst>
                              <p:par>
                                <p:cTn id="46" presetID="2" presetClass="exit" presetSubtype="4" fill="hold" grpId="1" nodeType="afterEffect">
                                  <p:stCondLst>
                                    <p:cond delay="0"/>
                                  </p:stCondLst>
                                  <p:childTnLst>
                                    <p:anim calcmode="lin" valueType="num">
                                      <p:cBhvr additive="base">
                                        <p:cTn id="47" dur="1000"/>
                                        <p:tgtEl>
                                          <p:spTgt spid="120"/>
                                        </p:tgtEl>
                                        <p:attrNameLst>
                                          <p:attrName>ppt_x</p:attrName>
                                        </p:attrNameLst>
                                      </p:cBhvr>
                                      <p:tavLst>
                                        <p:tav tm="0">
                                          <p:val>
                                            <p:strVal val="ppt_x"/>
                                          </p:val>
                                        </p:tav>
                                        <p:tav tm="100000">
                                          <p:val>
                                            <p:strVal val="ppt_x"/>
                                          </p:val>
                                        </p:tav>
                                      </p:tavLst>
                                    </p:anim>
                                    <p:anim calcmode="lin" valueType="num">
                                      <p:cBhvr additive="base">
                                        <p:cTn id="48" dur="1000"/>
                                        <p:tgtEl>
                                          <p:spTgt spid="120"/>
                                        </p:tgtEl>
                                        <p:attrNameLst>
                                          <p:attrName>ppt_y</p:attrName>
                                        </p:attrNameLst>
                                      </p:cBhvr>
                                      <p:tavLst>
                                        <p:tav tm="0">
                                          <p:val>
                                            <p:strVal val="ppt_y"/>
                                          </p:val>
                                        </p:tav>
                                        <p:tav tm="100000">
                                          <p:val>
                                            <p:strVal val="1+ppt_h/2"/>
                                          </p:val>
                                        </p:tav>
                                      </p:tavLst>
                                    </p:anim>
                                    <p:set>
                                      <p:cBhvr>
                                        <p:cTn id="49" dur="1" fill="hold">
                                          <p:stCondLst>
                                            <p:cond delay="999"/>
                                          </p:stCondLst>
                                        </p:cTn>
                                        <p:tgtEl>
                                          <p:spTgt spid="120"/>
                                        </p:tgtEl>
                                        <p:attrNameLst>
                                          <p:attrName>style.visibility</p:attrName>
                                        </p:attrNameLst>
                                      </p:cBhvr>
                                      <p:to>
                                        <p:strVal val="hidden"/>
                                      </p:to>
                                    </p:set>
                                  </p:childTnLst>
                                </p:cTn>
                              </p:par>
                            </p:childTnLst>
                          </p:cTn>
                        </p:par>
                        <p:par>
                          <p:cTn id="50" fill="hold">
                            <p:stCondLst>
                              <p:cond delay="5000"/>
                            </p:stCondLst>
                            <p:childTnLst>
                              <p:par>
                                <p:cTn id="51" presetID="13" presetClass="entr" presetSubtype="16" fill="hold" grpId="0" nodeType="afterEffect">
                                  <p:stCondLst>
                                    <p:cond delay="0"/>
                                  </p:stCondLst>
                                  <p:childTnLst>
                                    <p:set>
                                      <p:cBhvr>
                                        <p:cTn id="52" dur="1" fill="hold">
                                          <p:stCondLst>
                                            <p:cond delay="0"/>
                                          </p:stCondLst>
                                        </p:cTn>
                                        <p:tgtEl>
                                          <p:spTgt spid="122"/>
                                        </p:tgtEl>
                                        <p:attrNameLst>
                                          <p:attrName>style.visibility</p:attrName>
                                        </p:attrNameLst>
                                      </p:cBhvr>
                                      <p:to>
                                        <p:strVal val="visible"/>
                                      </p:to>
                                    </p:set>
                                    <p:animEffect transition="in" filter="plus(in)">
                                      <p:cBhvr>
                                        <p:cTn id="53" dur="1000"/>
                                        <p:tgtEl>
                                          <p:spTgt spid="12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nodeType="clickEffect">
                                  <p:stCondLst>
                                    <p:cond delay="0"/>
                                  </p:stCondLst>
                                  <p:childTnLst>
                                    <p:anim calcmode="lin" valueType="num">
                                      <p:cBhvr>
                                        <p:cTn id="57" dur="500"/>
                                        <p:tgtEl>
                                          <p:spTgt spid="92"/>
                                        </p:tgtEl>
                                        <p:attrNameLst>
                                          <p:attrName>ppt_w</p:attrName>
                                        </p:attrNameLst>
                                      </p:cBhvr>
                                      <p:tavLst>
                                        <p:tav tm="0">
                                          <p:val>
                                            <p:strVal val="ppt_w"/>
                                          </p:val>
                                        </p:tav>
                                        <p:tav tm="100000">
                                          <p:val>
                                            <p:fltVal val="0"/>
                                          </p:val>
                                        </p:tav>
                                      </p:tavLst>
                                    </p:anim>
                                    <p:anim calcmode="lin" valueType="num">
                                      <p:cBhvr>
                                        <p:cTn id="58" dur="500"/>
                                        <p:tgtEl>
                                          <p:spTgt spid="92"/>
                                        </p:tgtEl>
                                        <p:attrNameLst>
                                          <p:attrName>ppt_h</p:attrName>
                                        </p:attrNameLst>
                                      </p:cBhvr>
                                      <p:tavLst>
                                        <p:tav tm="0">
                                          <p:val>
                                            <p:strVal val="ppt_h"/>
                                          </p:val>
                                        </p:tav>
                                        <p:tav tm="100000">
                                          <p:val>
                                            <p:fltVal val="0"/>
                                          </p:val>
                                        </p:tav>
                                      </p:tavLst>
                                    </p:anim>
                                    <p:animEffect transition="out" filter="fade">
                                      <p:cBhvr>
                                        <p:cTn id="59" dur="500"/>
                                        <p:tgtEl>
                                          <p:spTgt spid="92"/>
                                        </p:tgtEl>
                                      </p:cBhvr>
                                    </p:animEffect>
                                    <p:set>
                                      <p:cBhvr>
                                        <p:cTn id="60" dur="1" fill="hold">
                                          <p:stCondLst>
                                            <p:cond delay="499"/>
                                          </p:stCondLst>
                                        </p:cTn>
                                        <p:tgtEl>
                                          <p:spTgt spid="92"/>
                                        </p:tgtEl>
                                        <p:attrNameLst>
                                          <p:attrName>style.visibility</p:attrName>
                                        </p:attrNameLst>
                                      </p:cBhvr>
                                      <p:to>
                                        <p:strVal val="hidden"/>
                                      </p:to>
                                    </p:set>
                                  </p:childTnLst>
                                </p:cTn>
                              </p:par>
                              <p:par>
                                <p:cTn id="61" presetID="53" presetClass="exit" presetSubtype="32" fill="hold" nodeType="withEffect">
                                  <p:stCondLst>
                                    <p:cond delay="0"/>
                                  </p:stCondLst>
                                  <p:childTnLst>
                                    <p:anim calcmode="lin" valueType="num">
                                      <p:cBhvr>
                                        <p:cTn id="62" dur="500"/>
                                        <p:tgtEl>
                                          <p:spTgt spid="109"/>
                                        </p:tgtEl>
                                        <p:attrNameLst>
                                          <p:attrName>ppt_w</p:attrName>
                                        </p:attrNameLst>
                                      </p:cBhvr>
                                      <p:tavLst>
                                        <p:tav tm="0">
                                          <p:val>
                                            <p:strVal val="ppt_w"/>
                                          </p:val>
                                        </p:tav>
                                        <p:tav tm="100000">
                                          <p:val>
                                            <p:fltVal val="0"/>
                                          </p:val>
                                        </p:tav>
                                      </p:tavLst>
                                    </p:anim>
                                    <p:anim calcmode="lin" valueType="num">
                                      <p:cBhvr>
                                        <p:cTn id="63" dur="500"/>
                                        <p:tgtEl>
                                          <p:spTgt spid="109"/>
                                        </p:tgtEl>
                                        <p:attrNameLst>
                                          <p:attrName>ppt_h</p:attrName>
                                        </p:attrNameLst>
                                      </p:cBhvr>
                                      <p:tavLst>
                                        <p:tav tm="0">
                                          <p:val>
                                            <p:strVal val="ppt_h"/>
                                          </p:val>
                                        </p:tav>
                                        <p:tav tm="100000">
                                          <p:val>
                                            <p:fltVal val="0"/>
                                          </p:val>
                                        </p:tav>
                                      </p:tavLst>
                                    </p:anim>
                                    <p:animEffect transition="out" filter="fade">
                                      <p:cBhvr>
                                        <p:cTn id="64" dur="500"/>
                                        <p:tgtEl>
                                          <p:spTgt spid="109"/>
                                        </p:tgtEl>
                                      </p:cBhvr>
                                    </p:animEffect>
                                    <p:set>
                                      <p:cBhvr>
                                        <p:cTn id="65" dur="1" fill="hold">
                                          <p:stCondLst>
                                            <p:cond delay="499"/>
                                          </p:stCondLst>
                                        </p:cTn>
                                        <p:tgtEl>
                                          <p:spTgt spid="109"/>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500"/>
                                        <p:tgtEl>
                                          <p:spTgt spid="93"/>
                                        </p:tgtEl>
                                        <p:attrNameLst>
                                          <p:attrName>ppt_w</p:attrName>
                                        </p:attrNameLst>
                                      </p:cBhvr>
                                      <p:tavLst>
                                        <p:tav tm="0">
                                          <p:val>
                                            <p:strVal val="ppt_w"/>
                                          </p:val>
                                        </p:tav>
                                        <p:tav tm="100000">
                                          <p:val>
                                            <p:fltVal val="0"/>
                                          </p:val>
                                        </p:tav>
                                      </p:tavLst>
                                    </p:anim>
                                    <p:anim calcmode="lin" valueType="num">
                                      <p:cBhvr>
                                        <p:cTn id="68" dur="500"/>
                                        <p:tgtEl>
                                          <p:spTgt spid="93"/>
                                        </p:tgtEl>
                                        <p:attrNameLst>
                                          <p:attrName>ppt_h</p:attrName>
                                        </p:attrNameLst>
                                      </p:cBhvr>
                                      <p:tavLst>
                                        <p:tav tm="0">
                                          <p:val>
                                            <p:strVal val="ppt_h"/>
                                          </p:val>
                                        </p:tav>
                                        <p:tav tm="100000">
                                          <p:val>
                                            <p:fltVal val="0"/>
                                          </p:val>
                                        </p:tav>
                                      </p:tavLst>
                                    </p:anim>
                                    <p:animEffect transition="out" filter="fade">
                                      <p:cBhvr>
                                        <p:cTn id="69" dur="500"/>
                                        <p:tgtEl>
                                          <p:spTgt spid="93"/>
                                        </p:tgtEl>
                                      </p:cBhvr>
                                    </p:animEffect>
                                    <p:set>
                                      <p:cBhvr>
                                        <p:cTn id="70" dur="1" fill="hold">
                                          <p:stCondLst>
                                            <p:cond delay="499"/>
                                          </p:stCondLst>
                                        </p:cTn>
                                        <p:tgtEl>
                                          <p:spTgt spid="93"/>
                                        </p:tgtEl>
                                        <p:attrNameLst>
                                          <p:attrName>style.visibility</p:attrName>
                                        </p:attrNameLst>
                                      </p:cBhvr>
                                      <p:to>
                                        <p:strVal val="hidden"/>
                                      </p:to>
                                    </p:set>
                                  </p:childTnLst>
                                </p:cTn>
                              </p:par>
                              <p:par>
                                <p:cTn id="71" presetID="53" presetClass="exit" presetSubtype="32" fill="hold" nodeType="withEffect">
                                  <p:stCondLst>
                                    <p:cond delay="0"/>
                                  </p:stCondLst>
                                  <p:childTnLst>
                                    <p:anim calcmode="lin" valueType="num">
                                      <p:cBhvr>
                                        <p:cTn id="72" dur="500"/>
                                        <p:tgtEl>
                                          <p:spTgt spid="124"/>
                                        </p:tgtEl>
                                        <p:attrNameLst>
                                          <p:attrName>ppt_w</p:attrName>
                                        </p:attrNameLst>
                                      </p:cBhvr>
                                      <p:tavLst>
                                        <p:tav tm="0">
                                          <p:val>
                                            <p:strVal val="ppt_w"/>
                                          </p:val>
                                        </p:tav>
                                        <p:tav tm="100000">
                                          <p:val>
                                            <p:fltVal val="0"/>
                                          </p:val>
                                        </p:tav>
                                      </p:tavLst>
                                    </p:anim>
                                    <p:anim calcmode="lin" valueType="num">
                                      <p:cBhvr>
                                        <p:cTn id="73" dur="500"/>
                                        <p:tgtEl>
                                          <p:spTgt spid="124"/>
                                        </p:tgtEl>
                                        <p:attrNameLst>
                                          <p:attrName>ppt_h</p:attrName>
                                        </p:attrNameLst>
                                      </p:cBhvr>
                                      <p:tavLst>
                                        <p:tav tm="0">
                                          <p:val>
                                            <p:strVal val="ppt_h"/>
                                          </p:val>
                                        </p:tav>
                                        <p:tav tm="100000">
                                          <p:val>
                                            <p:fltVal val="0"/>
                                          </p:val>
                                        </p:tav>
                                      </p:tavLst>
                                    </p:anim>
                                    <p:animEffect transition="out" filter="fade">
                                      <p:cBhvr>
                                        <p:cTn id="74" dur="500"/>
                                        <p:tgtEl>
                                          <p:spTgt spid="124"/>
                                        </p:tgtEl>
                                      </p:cBhvr>
                                    </p:animEffect>
                                    <p:set>
                                      <p:cBhvr>
                                        <p:cTn id="75" dur="1" fill="hold">
                                          <p:stCondLst>
                                            <p:cond delay="499"/>
                                          </p:stCondLst>
                                        </p:cTn>
                                        <p:tgtEl>
                                          <p:spTgt spid="124"/>
                                        </p:tgtEl>
                                        <p:attrNameLst>
                                          <p:attrName>style.visibility</p:attrName>
                                        </p:attrNameLst>
                                      </p:cBhvr>
                                      <p:to>
                                        <p:strVal val="hidden"/>
                                      </p:to>
                                    </p:set>
                                  </p:childTnLst>
                                </p:cTn>
                              </p:par>
                              <p:par>
                                <p:cTn id="76" presetID="53" presetClass="exit" presetSubtype="32" fill="hold" grpId="2" nodeType="withEffect">
                                  <p:stCondLst>
                                    <p:cond delay="0"/>
                                  </p:stCondLst>
                                  <p:childTnLst>
                                    <p:anim calcmode="lin" valueType="num">
                                      <p:cBhvr>
                                        <p:cTn id="77" dur="500"/>
                                        <p:tgtEl>
                                          <p:spTgt spid="118"/>
                                        </p:tgtEl>
                                        <p:attrNameLst>
                                          <p:attrName>ppt_w</p:attrName>
                                        </p:attrNameLst>
                                      </p:cBhvr>
                                      <p:tavLst>
                                        <p:tav tm="0">
                                          <p:val>
                                            <p:strVal val="ppt_w"/>
                                          </p:val>
                                        </p:tav>
                                        <p:tav tm="100000">
                                          <p:val>
                                            <p:fltVal val="0"/>
                                          </p:val>
                                        </p:tav>
                                      </p:tavLst>
                                    </p:anim>
                                    <p:anim calcmode="lin" valueType="num">
                                      <p:cBhvr>
                                        <p:cTn id="78" dur="500"/>
                                        <p:tgtEl>
                                          <p:spTgt spid="118"/>
                                        </p:tgtEl>
                                        <p:attrNameLst>
                                          <p:attrName>ppt_h</p:attrName>
                                        </p:attrNameLst>
                                      </p:cBhvr>
                                      <p:tavLst>
                                        <p:tav tm="0">
                                          <p:val>
                                            <p:strVal val="ppt_h"/>
                                          </p:val>
                                        </p:tav>
                                        <p:tav tm="100000">
                                          <p:val>
                                            <p:fltVal val="0"/>
                                          </p:val>
                                        </p:tav>
                                      </p:tavLst>
                                    </p:anim>
                                    <p:animEffect transition="out" filter="fade">
                                      <p:cBhvr>
                                        <p:cTn id="79" dur="500"/>
                                        <p:tgtEl>
                                          <p:spTgt spid="118"/>
                                        </p:tgtEl>
                                      </p:cBhvr>
                                    </p:animEffect>
                                    <p:set>
                                      <p:cBhvr>
                                        <p:cTn id="80" dur="1" fill="hold">
                                          <p:stCondLst>
                                            <p:cond delay="499"/>
                                          </p:stCondLst>
                                        </p:cTn>
                                        <p:tgtEl>
                                          <p:spTgt spid="118"/>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500"/>
                                        <p:tgtEl>
                                          <p:spTgt spid="100"/>
                                        </p:tgtEl>
                                        <p:attrNameLst>
                                          <p:attrName>ppt_w</p:attrName>
                                        </p:attrNameLst>
                                      </p:cBhvr>
                                      <p:tavLst>
                                        <p:tav tm="0">
                                          <p:val>
                                            <p:strVal val="ppt_w"/>
                                          </p:val>
                                        </p:tav>
                                        <p:tav tm="100000">
                                          <p:val>
                                            <p:fltVal val="0"/>
                                          </p:val>
                                        </p:tav>
                                      </p:tavLst>
                                    </p:anim>
                                    <p:anim calcmode="lin" valueType="num">
                                      <p:cBhvr>
                                        <p:cTn id="83" dur="500"/>
                                        <p:tgtEl>
                                          <p:spTgt spid="100"/>
                                        </p:tgtEl>
                                        <p:attrNameLst>
                                          <p:attrName>ppt_h</p:attrName>
                                        </p:attrNameLst>
                                      </p:cBhvr>
                                      <p:tavLst>
                                        <p:tav tm="0">
                                          <p:val>
                                            <p:strVal val="ppt_h"/>
                                          </p:val>
                                        </p:tav>
                                        <p:tav tm="100000">
                                          <p:val>
                                            <p:fltVal val="0"/>
                                          </p:val>
                                        </p:tav>
                                      </p:tavLst>
                                    </p:anim>
                                    <p:animEffect transition="out" filter="fade">
                                      <p:cBhvr>
                                        <p:cTn id="84" dur="500"/>
                                        <p:tgtEl>
                                          <p:spTgt spid="100"/>
                                        </p:tgtEl>
                                      </p:cBhvr>
                                    </p:animEffect>
                                    <p:set>
                                      <p:cBhvr>
                                        <p:cTn id="85" dur="1" fill="hold">
                                          <p:stCondLst>
                                            <p:cond delay="499"/>
                                          </p:stCondLst>
                                        </p:cTn>
                                        <p:tgtEl>
                                          <p:spTgt spid="100"/>
                                        </p:tgtEl>
                                        <p:attrNameLst>
                                          <p:attrName>style.visibility</p:attrName>
                                        </p:attrNameLst>
                                      </p:cBhvr>
                                      <p:to>
                                        <p:strVal val="hidden"/>
                                      </p:to>
                                    </p:set>
                                  </p:childTnLst>
                                </p:cTn>
                              </p:par>
                              <p:par>
                                <p:cTn id="86" presetID="53" presetClass="exit" presetSubtype="32" fill="hold" nodeType="withEffect">
                                  <p:stCondLst>
                                    <p:cond delay="0"/>
                                  </p:stCondLst>
                                  <p:childTnLst>
                                    <p:anim calcmode="lin" valueType="num">
                                      <p:cBhvr>
                                        <p:cTn id="87" dur="500"/>
                                        <p:tgtEl>
                                          <p:spTgt spid="99"/>
                                        </p:tgtEl>
                                        <p:attrNameLst>
                                          <p:attrName>ppt_w</p:attrName>
                                        </p:attrNameLst>
                                      </p:cBhvr>
                                      <p:tavLst>
                                        <p:tav tm="0">
                                          <p:val>
                                            <p:strVal val="ppt_w"/>
                                          </p:val>
                                        </p:tav>
                                        <p:tav tm="100000">
                                          <p:val>
                                            <p:fltVal val="0"/>
                                          </p:val>
                                        </p:tav>
                                      </p:tavLst>
                                    </p:anim>
                                    <p:anim calcmode="lin" valueType="num">
                                      <p:cBhvr>
                                        <p:cTn id="88" dur="500"/>
                                        <p:tgtEl>
                                          <p:spTgt spid="99"/>
                                        </p:tgtEl>
                                        <p:attrNameLst>
                                          <p:attrName>ppt_h</p:attrName>
                                        </p:attrNameLst>
                                      </p:cBhvr>
                                      <p:tavLst>
                                        <p:tav tm="0">
                                          <p:val>
                                            <p:strVal val="ppt_h"/>
                                          </p:val>
                                        </p:tav>
                                        <p:tav tm="100000">
                                          <p:val>
                                            <p:fltVal val="0"/>
                                          </p:val>
                                        </p:tav>
                                      </p:tavLst>
                                    </p:anim>
                                    <p:animEffect transition="out" filter="fade">
                                      <p:cBhvr>
                                        <p:cTn id="89" dur="500"/>
                                        <p:tgtEl>
                                          <p:spTgt spid="99"/>
                                        </p:tgtEl>
                                      </p:cBhvr>
                                    </p:animEffect>
                                    <p:set>
                                      <p:cBhvr>
                                        <p:cTn id="90" dur="1" fill="hold">
                                          <p:stCondLst>
                                            <p:cond delay="499"/>
                                          </p:stCondLst>
                                        </p:cTn>
                                        <p:tgtEl>
                                          <p:spTgt spid="99"/>
                                        </p:tgtEl>
                                        <p:attrNameLst>
                                          <p:attrName>style.visibility</p:attrName>
                                        </p:attrNameLst>
                                      </p:cBhvr>
                                      <p:to>
                                        <p:strVal val="hidden"/>
                                      </p:to>
                                    </p:set>
                                  </p:childTnLst>
                                </p:cTn>
                              </p:par>
                              <p:par>
                                <p:cTn id="91" presetID="53" presetClass="exit" presetSubtype="32" fill="hold" grpId="2" nodeType="withEffect">
                                  <p:stCondLst>
                                    <p:cond delay="0"/>
                                  </p:stCondLst>
                                  <p:childTnLst>
                                    <p:anim calcmode="lin" valueType="num">
                                      <p:cBhvr>
                                        <p:cTn id="92" dur="500"/>
                                        <p:tgtEl>
                                          <p:spTgt spid="119"/>
                                        </p:tgtEl>
                                        <p:attrNameLst>
                                          <p:attrName>ppt_w</p:attrName>
                                        </p:attrNameLst>
                                      </p:cBhvr>
                                      <p:tavLst>
                                        <p:tav tm="0">
                                          <p:val>
                                            <p:strVal val="ppt_w"/>
                                          </p:val>
                                        </p:tav>
                                        <p:tav tm="100000">
                                          <p:val>
                                            <p:fltVal val="0"/>
                                          </p:val>
                                        </p:tav>
                                      </p:tavLst>
                                    </p:anim>
                                    <p:anim calcmode="lin" valueType="num">
                                      <p:cBhvr>
                                        <p:cTn id="93" dur="500"/>
                                        <p:tgtEl>
                                          <p:spTgt spid="119"/>
                                        </p:tgtEl>
                                        <p:attrNameLst>
                                          <p:attrName>ppt_h</p:attrName>
                                        </p:attrNameLst>
                                      </p:cBhvr>
                                      <p:tavLst>
                                        <p:tav tm="0">
                                          <p:val>
                                            <p:strVal val="ppt_h"/>
                                          </p:val>
                                        </p:tav>
                                        <p:tav tm="100000">
                                          <p:val>
                                            <p:fltVal val="0"/>
                                          </p:val>
                                        </p:tav>
                                      </p:tavLst>
                                    </p:anim>
                                    <p:animEffect transition="out" filter="fade">
                                      <p:cBhvr>
                                        <p:cTn id="94" dur="500"/>
                                        <p:tgtEl>
                                          <p:spTgt spid="119"/>
                                        </p:tgtEl>
                                      </p:cBhvr>
                                    </p:animEffect>
                                    <p:set>
                                      <p:cBhvr>
                                        <p:cTn id="95" dur="1" fill="hold">
                                          <p:stCondLst>
                                            <p:cond delay="499"/>
                                          </p:stCondLst>
                                        </p:cTn>
                                        <p:tgtEl>
                                          <p:spTgt spid="119"/>
                                        </p:tgtEl>
                                        <p:attrNameLst>
                                          <p:attrName>style.visibility</p:attrName>
                                        </p:attrNameLst>
                                      </p:cBhvr>
                                      <p:to>
                                        <p:strVal val="hidden"/>
                                      </p:to>
                                    </p:set>
                                  </p:childTnLst>
                                </p:cTn>
                              </p:par>
                              <p:par>
                                <p:cTn id="96" presetID="53" presetClass="exit" presetSubtype="32" fill="hold" nodeType="withEffect">
                                  <p:stCondLst>
                                    <p:cond delay="0"/>
                                  </p:stCondLst>
                                  <p:childTnLst>
                                    <p:anim calcmode="lin" valueType="num">
                                      <p:cBhvr>
                                        <p:cTn id="97" dur="500"/>
                                        <p:tgtEl>
                                          <p:spTgt spid="97"/>
                                        </p:tgtEl>
                                        <p:attrNameLst>
                                          <p:attrName>ppt_w</p:attrName>
                                        </p:attrNameLst>
                                      </p:cBhvr>
                                      <p:tavLst>
                                        <p:tav tm="0">
                                          <p:val>
                                            <p:strVal val="ppt_w"/>
                                          </p:val>
                                        </p:tav>
                                        <p:tav tm="100000">
                                          <p:val>
                                            <p:fltVal val="0"/>
                                          </p:val>
                                        </p:tav>
                                      </p:tavLst>
                                    </p:anim>
                                    <p:anim calcmode="lin" valueType="num">
                                      <p:cBhvr>
                                        <p:cTn id="98" dur="500"/>
                                        <p:tgtEl>
                                          <p:spTgt spid="97"/>
                                        </p:tgtEl>
                                        <p:attrNameLst>
                                          <p:attrName>ppt_h</p:attrName>
                                        </p:attrNameLst>
                                      </p:cBhvr>
                                      <p:tavLst>
                                        <p:tav tm="0">
                                          <p:val>
                                            <p:strVal val="ppt_h"/>
                                          </p:val>
                                        </p:tav>
                                        <p:tav tm="100000">
                                          <p:val>
                                            <p:fltVal val="0"/>
                                          </p:val>
                                        </p:tav>
                                      </p:tavLst>
                                    </p:anim>
                                    <p:animEffect transition="out" filter="fade">
                                      <p:cBhvr>
                                        <p:cTn id="99" dur="500"/>
                                        <p:tgtEl>
                                          <p:spTgt spid="97"/>
                                        </p:tgtEl>
                                      </p:cBhvr>
                                    </p:animEffect>
                                    <p:set>
                                      <p:cBhvr>
                                        <p:cTn id="100" dur="1" fill="hold">
                                          <p:stCondLst>
                                            <p:cond delay="499"/>
                                          </p:stCondLst>
                                        </p:cTn>
                                        <p:tgtEl>
                                          <p:spTgt spid="97"/>
                                        </p:tgtEl>
                                        <p:attrNameLst>
                                          <p:attrName>style.visibility</p:attrName>
                                        </p:attrNameLst>
                                      </p:cBhvr>
                                      <p:to>
                                        <p:strVal val="hidden"/>
                                      </p:to>
                                    </p:set>
                                  </p:childTnLst>
                                </p:cTn>
                              </p:par>
                              <p:par>
                                <p:cTn id="101" presetID="53" presetClass="exit" presetSubtype="32" fill="hold" nodeType="withEffect">
                                  <p:stCondLst>
                                    <p:cond delay="0"/>
                                  </p:stCondLst>
                                  <p:childTnLst>
                                    <p:anim calcmode="lin" valueType="num">
                                      <p:cBhvr>
                                        <p:cTn id="102" dur="500"/>
                                        <p:tgtEl>
                                          <p:spTgt spid="101"/>
                                        </p:tgtEl>
                                        <p:attrNameLst>
                                          <p:attrName>ppt_w</p:attrName>
                                        </p:attrNameLst>
                                      </p:cBhvr>
                                      <p:tavLst>
                                        <p:tav tm="0">
                                          <p:val>
                                            <p:strVal val="ppt_w"/>
                                          </p:val>
                                        </p:tav>
                                        <p:tav tm="100000">
                                          <p:val>
                                            <p:fltVal val="0"/>
                                          </p:val>
                                        </p:tav>
                                      </p:tavLst>
                                    </p:anim>
                                    <p:anim calcmode="lin" valueType="num">
                                      <p:cBhvr>
                                        <p:cTn id="103" dur="500"/>
                                        <p:tgtEl>
                                          <p:spTgt spid="101"/>
                                        </p:tgtEl>
                                        <p:attrNameLst>
                                          <p:attrName>ppt_h</p:attrName>
                                        </p:attrNameLst>
                                      </p:cBhvr>
                                      <p:tavLst>
                                        <p:tav tm="0">
                                          <p:val>
                                            <p:strVal val="ppt_h"/>
                                          </p:val>
                                        </p:tav>
                                        <p:tav tm="100000">
                                          <p:val>
                                            <p:fltVal val="0"/>
                                          </p:val>
                                        </p:tav>
                                      </p:tavLst>
                                    </p:anim>
                                    <p:animEffect transition="out" filter="fade">
                                      <p:cBhvr>
                                        <p:cTn id="104" dur="500"/>
                                        <p:tgtEl>
                                          <p:spTgt spid="101"/>
                                        </p:tgtEl>
                                      </p:cBhvr>
                                    </p:animEffect>
                                    <p:set>
                                      <p:cBhvr>
                                        <p:cTn id="105" dur="1" fill="hold">
                                          <p:stCondLst>
                                            <p:cond delay="499"/>
                                          </p:stCondLst>
                                        </p:cTn>
                                        <p:tgtEl>
                                          <p:spTgt spid="101"/>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95"/>
                                        </p:tgtEl>
                                        <p:attrNameLst>
                                          <p:attrName>ppt_w</p:attrName>
                                        </p:attrNameLst>
                                      </p:cBhvr>
                                      <p:tavLst>
                                        <p:tav tm="0">
                                          <p:val>
                                            <p:strVal val="ppt_w"/>
                                          </p:val>
                                        </p:tav>
                                        <p:tav tm="100000">
                                          <p:val>
                                            <p:fltVal val="0"/>
                                          </p:val>
                                        </p:tav>
                                      </p:tavLst>
                                    </p:anim>
                                    <p:anim calcmode="lin" valueType="num">
                                      <p:cBhvr>
                                        <p:cTn id="108" dur="500"/>
                                        <p:tgtEl>
                                          <p:spTgt spid="95"/>
                                        </p:tgtEl>
                                        <p:attrNameLst>
                                          <p:attrName>ppt_h</p:attrName>
                                        </p:attrNameLst>
                                      </p:cBhvr>
                                      <p:tavLst>
                                        <p:tav tm="0">
                                          <p:val>
                                            <p:strVal val="ppt_h"/>
                                          </p:val>
                                        </p:tav>
                                        <p:tav tm="100000">
                                          <p:val>
                                            <p:fltVal val="0"/>
                                          </p:val>
                                        </p:tav>
                                      </p:tavLst>
                                    </p:anim>
                                    <p:animEffect transition="out" filter="fade">
                                      <p:cBhvr>
                                        <p:cTn id="109" dur="500"/>
                                        <p:tgtEl>
                                          <p:spTgt spid="95"/>
                                        </p:tgtEl>
                                      </p:cBhvr>
                                    </p:animEffect>
                                    <p:set>
                                      <p:cBhvr>
                                        <p:cTn id="110" dur="1" fill="hold">
                                          <p:stCondLst>
                                            <p:cond delay="499"/>
                                          </p:stCondLst>
                                        </p:cTn>
                                        <p:tgtEl>
                                          <p:spTgt spid="95"/>
                                        </p:tgtEl>
                                        <p:attrNameLst>
                                          <p:attrName>style.visibility</p:attrName>
                                        </p:attrNameLst>
                                      </p:cBhvr>
                                      <p:to>
                                        <p:strVal val="hidden"/>
                                      </p:to>
                                    </p:set>
                                  </p:childTnLst>
                                </p:cTn>
                              </p:par>
                              <p:par>
                                <p:cTn id="111" presetID="53" presetClass="exit" presetSubtype="32" fill="hold" nodeType="withEffect">
                                  <p:stCondLst>
                                    <p:cond delay="0"/>
                                  </p:stCondLst>
                                  <p:childTnLst>
                                    <p:anim calcmode="lin" valueType="num">
                                      <p:cBhvr>
                                        <p:cTn id="112" dur="500"/>
                                        <p:tgtEl>
                                          <p:spTgt spid="103"/>
                                        </p:tgtEl>
                                        <p:attrNameLst>
                                          <p:attrName>ppt_w</p:attrName>
                                        </p:attrNameLst>
                                      </p:cBhvr>
                                      <p:tavLst>
                                        <p:tav tm="0">
                                          <p:val>
                                            <p:strVal val="ppt_w"/>
                                          </p:val>
                                        </p:tav>
                                        <p:tav tm="100000">
                                          <p:val>
                                            <p:fltVal val="0"/>
                                          </p:val>
                                        </p:tav>
                                      </p:tavLst>
                                    </p:anim>
                                    <p:anim calcmode="lin" valueType="num">
                                      <p:cBhvr>
                                        <p:cTn id="113" dur="500"/>
                                        <p:tgtEl>
                                          <p:spTgt spid="103"/>
                                        </p:tgtEl>
                                        <p:attrNameLst>
                                          <p:attrName>ppt_h</p:attrName>
                                        </p:attrNameLst>
                                      </p:cBhvr>
                                      <p:tavLst>
                                        <p:tav tm="0">
                                          <p:val>
                                            <p:strVal val="ppt_h"/>
                                          </p:val>
                                        </p:tav>
                                        <p:tav tm="100000">
                                          <p:val>
                                            <p:fltVal val="0"/>
                                          </p:val>
                                        </p:tav>
                                      </p:tavLst>
                                    </p:anim>
                                    <p:animEffect transition="out" filter="fade">
                                      <p:cBhvr>
                                        <p:cTn id="114" dur="500"/>
                                        <p:tgtEl>
                                          <p:spTgt spid="103"/>
                                        </p:tgtEl>
                                      </p:cBhvr>
                                    </p:animEffect>
                                    <p:set>
                                      <p:cBhvr>
                                        <p:cTn id="115" dur="1" fill="hold">
                                          <p:stCondLst>
                                            <p:cond delay="499"/>
                                          </p:stCondLst>
                                        </p:cTn>
                                        <p:tgtEl>
                                          <p:spTgt spid="103"/>
                                        </p:tgtEl>
                                        <p:attrNameLst>
                                          <p:attrName>style.visibility</p:attrName>
                                        </p:attrNameLst>
                                      </p:cBhvr>
                                      <p:to>
                                        <p:strVal val="hidden"/>
                                      </p:to>
                                    </p:set>
                                  </p:childTnLst>
                                </p:cTn>
                              </p:par>
                              <p:par>
                                <p:cTn id="116" presetID="53" presetClass="exit" presetSubtype="32" fill="hold" nodeType="withEffect">
                                  <p:stCondLst>
                                    <p:cond delay="0"/>
                                  </p:stCondLst>
                                  <p:childTnLst>
                                    <p:anim calcmode="lin" valueType="num">
                                      <p:cBhvr>
                                        <p:cTn id="117" dur="500"/>
                                        <p:tgtEl>
                                          <p:spTgt spid="104"/>
                                        </p:tgtEl>
                                        <p:attrNameLst>
                                          <p:attrName>ppt_w</p:attrName>
                                        </p:attrNameLst>
                                      </p:cBhvr>
                                      <p:tavLst>
                                        <p:tav tm="0">
                                          <p:val>
                                            <p:strVal val="ppt_w"/>
                                          </p:val>
                                        </p:tav>
                                        <p:tav tm="100000">
                                          <p:val>
                                            <p:fltVal val="0"/>
                                          </p:val>
                                        </p:tav>
                                      </p:tavLst>
                                    </p:anim>
                                    <p:anim calcmode="lin" valueType="num">
                                      <p:cBhvr>
                                        <p:cTn id="118" dur="500"/>
                                        <p:tgtEl>
                                          <p:spTgt spid="104"/>
                                        </p:tgtEl>
                                        <p:attrNameLst>
                                          <p:attrName>ppt_h</p:attrName>
                                        </p:attrNameLst>
                                      </p:cBhvr>
                                      <p:tavLst>
                                        <p:tav tm="0">
                                          <p:val>
                                            <p:strVal val="ppt_h"/>
                                          </p:val>
                                        </p:tav>
                                        <p:tav tm="100000">
                                          <p:val>
                                            <p:fltVal val="0"/>
                                          </p:val>
                                        </p:tav>
                                      </p:tavLst>
                                    </p:anim>
                                    <p:animEffect transition="out" filter="fade">
                                      <p:cBhvr>
                                        <p:cTn id="119" dur="500"/>
                                        <p:tgtEl>
                                          <p:spTgt spid="104"/>
                                        </p:tgtEl>
                                      </p:cBhvr>
                                    </p:animEffect>
                                    <p:set>
                                      <p:cBhvr>
                                        <p:cTn id="120" dur="1" fill="hold">
                                          <p:stCondLst>
                                            <p:cond delay="499"/>
                                          </p:stCondLst>
                                        </p:cTn>
                                        <p:tgtEl>
                                          <p:spTgt spid="104"/>
                                        </p:tgtEl>
                                        <p:attrNameLst>
                                          <p:attrName>style.visibility</p:attrName>
                                        </p:attrNameLst>
                                      </p:cBhvr>
                                      <p:to>
                                        <p:strVal val="hidden"/>
                                      </p:to>
                                    </p:set>
                                  </p:childTnLst>
                                </p:cTn>
                              </p:par>
                              <p:par>
                                <p:cTn id="121" presetID="53" presetClass="exit" presetSubtype="32" fill="hold" nodeType="withEffect">
                                  <p:stCondLst>
                                    <p:cond delay="0"/>
                                  </p:stCondLst>
                                  <p:childTnLst>
                                    <p:anim calcmode="lin" valueType="num">
                                      <p:cBhvr>
                                        <p:cTn id="122" dur="500"/>
                                        <p:tgtEl>
                                          <p:spTgt spid="107"/>
                                        </p:tgtEl>
                                        <p:attrNameLst>
                                          <p:attrName>ppt_w</p:attrName>
                                        </p:attrNameLst>
                                      </p:cBhvr>
                                      <p:tavLst>
                                        <p:tav tm="0">
                                          <p:val>
                                            <p:strVal val="ppt_w"/>
                                          </p:val>
                                        </p:tav>
                                        <p:tav tm="100000">
                                          <p:val>
                                            <p:fltVal val="0"/>
                                          </p:val>
                                        </p:tav>
                                      </p:tavLst>
                                    </p:anim>
                                    <p:anim calcmode="lin" valueType="num">
                                      <p:cBhvr>
                                        <p:cTn id="123" dur="500"/>
                                        <p:tgtEl>
                                          <p:spTgt spid="107"/>
                                        </p:tgtEl>
                                        <p:attrNameLst>
                                          <p:attrName>ppt_h</p:attrName>
                                        </p:attrNameLst>
                                      </p:cBhvr>
                                      <p:tavLst>
                                        <p:tav tm="0">
                                          <p:val>
                                            <p:strVal val="ppt_h"/>
                                          </p:val>
                                        </p:tav>
                                        <p:tav tm="100000">
                                          <p:val>
                                            <p:fltVal val="0"/>
                                          </p:val>
                                        </p:tav>
                                      </p:tavLst>
                                    </p:anim>
                                    <p:animEffect transition="out" filter="fade">
                                      <p:cBhvr>
                                        <p:cTn id="124" dur="500"/>
                                        <p:tgtEl>
                                          <p:spTgt spid="107"/>
                                        </p:tgtEl>
                                      </p:cBhvr>
                                    </p:animEffect>
                                    <p:set>
                                      <p:cBhvr>
                                        <p:cTn id="125" dur="1" fill="hold">
                                          <p:stCondLst>
                                            <p:cond delay="499"/>
                                          </p:stCondLst>
                                        </p:cTn>
                                        <p:tgtEl>
                                          <p:spTgt spid="107"/>
                                        </p:tgtEl>
                                        <p:attrNameLst>
                                          <p:attrName>style.visibility</p:attrName>
                                        </p:attrNameLst>
                                      </p:cBhvr>
                                      <p:to>
                                        <p:strVal val="hidden"/>
                                      </p:to>
                                    </p:set>
                                  </p:childTnLst>
                                </p:cTn>
                              </p:par>
                              <p:par>
                                <p:cTn id="126" presetID="53" presetClass="exit" presetSubtype="32" fill="hold" nodeType="withEffect">
                                  <p:stCondLst>
                                    <p:cond delay="0"/>
                                  </p:stCondLst>
                                  <p:childTnLst>
                                    <p:anim calcmode="lin" valueType="num">
                                      <p:cBhvr>
                                        <p:cTn id="127" dur="500"/>
                                        <p:tgtEl>
                                          <p:spTgt spid="108"/>
                                        </p:tgtEl>
                                        <p:attrNameLst>
                                          <p:attrName>ppt_w</p:attrName>
                                        </p:attrNameLst>
                                      </p:cBhvr>
                                      <p:tavLst>
                                        <p:tav tm="0">
                                          <p:val>
                                            <p:strVal val="ppt_w"/>
                                          </p:val>
                                        </p:tav>
                                        <p:tav tm="100000">
                                          <p:val>
                                            <p:fltVal val="0"/>
                                          </p:val>
                                        </p:tav>
                                      </p:tavLst>
                                    </p:anim>
                                    <p:anim calcmode="lin" valueType="num">
                                      <p:cBhvr>
                                        <p:cTn id="128" dur="500"/>
                                        <p:tgtEl>
                                          <p:spTgt spid="108"/>
                                        </p:tgtEl>
                                        <p:attrNameLst>
                                          <p:attrName>ppt_h</p:attrName>
                                        </p:attrNameLst>
                                      </p:cBhvr>
                                      <p:tavLst>
                                        <p:tav tm="0">
                                          <p:val>
                                            <p:strVal val="ppt_h"/>
                                          </p:val>
                                        </p:tav>
                                        <p:tav tm="100000">
                                          <p:val>
                                            <p:fltVal val="0"/>
                                          </p:val>
                                        </p:tav>
                                      </p:tavLst>
                                    </p:anim>
                                    <p:animEffect transition="out" filter="fade">
                                      <p:cBhvr>
                                        <p:cTn id="129" dur="500"/>
                                        <p:tgtEl>
                                          <p:spTgt spid="108"/>
                                        </p:tgtEl>
                                      </p:cBhvr>
                                    </p:animEffect>
                                    <p:set>
                                      <p:cBhvr>
                                        <p:cTn id="130" dur="1" fill="hold">
                                          <p:stCondLst>
                                            <p:cond delay="499"/>
                                          </p:stCondLst>
                                        </p:cTn>
                                        <p:tgtEl>
                                          <p:spTgt spid="108"/>
                                        </p:tgtEl>
                                        <p:attrNameLst>
                                          <p:attrName>style.visibility</p:attrName>
                                        </p:attrNameLst>
                                      </p:cBhvr>
                                      <p:to>
                                        <p:strVal val="hidden"/>
                                      </p:to>
                                    </p:set>
                                  </p:childTnLst>
                                </p:cTn>
                              </p:par>
                              <p:par>
                                <p:cTn id="131" presetID="53" presetClass="exit" presetSubtype="32" fill="hold" nodeType="withEffect">
                                  <p:stCondLst>
                                    <p:cond delay="0"/>
                                  </p:stCondLst>
                                  <p:childTnLst>
                                    <p:anim calcmode="lin" valueType="num">
                                      <p:cBhvr>
                                        <p:cTn id="132" dur="500"/>
                                        <p:tgtEl>
                                          <p:spTgt spid="106"/>
                                        </p:tgtEl>
                                        <p:attrNameLst>
                                          <p:attrName>ppt_w</p:attrName>
                                        </p:attrNameLst>
                                      </p:cBhvr>
                                      <p:tavLst>
                                        <p:tav tm="0">
                                          <p:val>
                                            <p:strVal val="ppt_w"/>
                                          </p:val>
                                        </p:tav>
                                        <p:tav tm="100000">
                                          <p:val>
                                            <p:fltVal val="0"/>
                                          </p:val>
                                        </p:tav>
                                      </p:tavLst>
                                    </p:anim>
                                    <p:anim calcmode="lin" valueType="num">
                                      <p:cBhvr>
                                        <p:cTn id="133" dur="500"/>
                                        <p:tgtEl>
                                          <p:spTgt spid="106"/>
                                        </p:tgtEl>
                                        <p:attrNameLst>
                                          <p:attrName>ppt_h</p:attrName>
                                        </p:attrNameLst>
                                      </p:cBhvr>
                                      <p:tavLst>
                                        <p:tav tm="0">
                                          <p:val>
                                            <p:strVal val="ppt_h"/>
                                          </p:val>
                                        </p:tav>
                                        <p:tav tm="100000">
                                          <p:val>
                                            <p:fltVal val="0"/>
                                          </p:val>
                                        </p:tav>
                                      </p:tavLst>
                                    </p:anim>
                                    <p:animEffect transition="out" filter="fade">
                                      <p:cBhvr>
                                        <p:cTn id="134" dur="500"/>
                                        <p:tgtEl>
                                          <p:spTgt spid="106"/>
                                        </p:tgtEl>
                                      </p:cBhvr>
                                    </p:animEffect>
                                    <p:set>
                                      <p:cBhvr>
                                        <p:cTn id="135" dur="1" fill="hold">
                                          <p:stCondLst>
                                            <p:cond delay="499"/>
                                          </p:stCondLst>
                                        </p:cTn>
                                        <p:tgtEl>
                                          <p:spTgt spid="106"/>
                                        </p:tgtEl>
                                        <p:attrNameLst>
                                          <p:attrName>style.visibility</p:attrName>
                                        </p:attrNameLst>
                                      </p:cBhvr>
                                      <p:to>
                                        <p:strVal val="hidden"/>
                                      </p:to>
                                    </p:set>
                                  </p:childTnLst>
                                </p:cTn>
                              </p:par>
                              <p:par>
                                <p:cTn id="136" presetID="53" presetClass="exit" presetSubtype="32" fill="hold" nodeType="withEffect">
                                  <p:stCondLst>
                                    <p:cond delay="0"/>
                                  </p:stCondLst>
                                  <p:childTnLst>
                                    <p:anim calcmode="lin" valueType="num">
                                      <p:cBhvr>
                                        <p:cTn id="137" dur="500"/>
                                        <p:tgtEl>
                                          <p:spTgt spid="102"/>
                                        </p:tgtEl>
                                        <p:attrNameLst>
                                          <p:attrName>ppt_w</p:attrName>
                                        </p:attrNameLst>
                                      </p:cBhvr>
                                      <p:tavLst>
                                        <p:tav tm="0">
                                          <p:val>
                                            <p:strVal val="ppt_w"/>
                                          </p:val>
                                        </p:tav>
                                        <p:tav tm="100000">
                                          <p:val>
                                            <p:fltVal val="0"/>
                                          </p:val>
                                        </p:tav>
                                      </p:tavLst>
                                    </p:anim>
                                    <p:anim calcmode="lin" valueType="num">
                                      <p:cBhvr>
                                        <p:cTn id="138" dur="500"/>
                                        <p:tgtEl>
                                          <p:spTgt spid="102"/>
                                        </p:tgtEl>
                                        <p:attrNameLst>
                                          <p:attrName>ppt_h</p:attrName>
                                        </p:attrNameLst>
                                      </p:cBhvr>
                                      <p:tavLst>
                                        <p:tav tm="0">
                                          <p:val>
                                            <p:strVal val="ppt_h"/>
                                          </p:val>
                                        </p:tav>
                                        <p:tav tm="100000">
                                          <p:val>
                                            <p:fltVal val="0"/>
                                          </p:val>
                                        </p:tav>
                                      </p:tavLst>
                                    </p:anim>
                                    <p:animEffect transition="out" filter="fade">
                                      <p:cBhvr>
                                        <p:cTn id="139" dur="500"/>
                                        <p:tgtEl>
                                          <p:spTgt spid="102"/>
                                        </p:tgtEl>
                                      </p:cBhvr>
                                    </p:animEffect>
                                    <p:set>
                                      <p:cBhvr>
                                        <p:cTn id="140" dur="1" fill="hold">
                                          <p:stCondLst>
                                            <p:cond delay="499"/>
                                          </p:stCondLst>
                                        </p:cTn>
                                        <p:tgtEl>
                                          <p:spTgt spid="102"/>
                                        </p:tgtEl>
                                        <p:attrNameLst>
                                          <p:attrName>style.visibility</p:attrName>
                                        </p:attrNameLst>
                                      </p:cBhvr>
                                      <p:to>
                                        <p:strVal val="hidden"/>
                                      </p:to>
                                    </p:set>
                                  </p:childTnLst>
                                </p:cTn>
                              </p:par>
                              <p:par>
                                <p:cTn id="141" presetID="53" presetClass="exit" presetSubtype="32" fill="hold" grpId="2" nodeType="withEffect">
                                  <p:stCondLst>
                                    <p:cond delay="0"/>
                                  </p:stCondLst>
                                  <p:childTnLst>
                                    <p:anim calcmode="lin" valueType="num">
                                      <p:cBhvr>
                                        <p:cTn id="142" dur="500"/>
                                        <p:tgtEl>
                                          <p:spTgt spid="120"/>
                                        </p:tgtEl>
                                        <p:attrNameLst>
                                          <p:attrName>ppt_w</p:attrName>
                                        </p:attrNameLst>
                                      </p:cBhvr>
                                      <p:tavLst>
                                        <p:tav tm="0">
                                          <p:val>
                                            <p:strVal val="ppt_w"/>
                                          </p:val>
                                        </p:tav>
                                        <p:tav tm="100000">
                                          <p:val>
                                            <p:fltVal val="0"/>
                                          </p:val>
                                        </p:tav>
                                      </p:tavLst>
                                    </p:anim>
                                    <p:anim calcmode="lin" valueType="num">
                                      <p:cBhvr>
                                        <p:cTn id="143" dur="500"/>
                                        <p:tgtEl>
                                          <p:spTgt spid="120"/>
                                        </p:tgtEl>
                                        <p:attrNameLst>
                                          <p:attrName>ppt_h</p:attrName>
                                        </p:attrNameLst>
                                      </p:cBhvr>
                                      <p:tavLst>
                                        <p:tav tm="0">
                                          <p:val>
                                            <p:strVal val="ppt_h"/>
                                          </p:val>
                                        </p:tav>
                                        <p:tav tm="100000">
                                          <p:val>
                                            <p:fltVal val="0"/>
                                          </p:val>
                                        </p:tav>
                                      </p:tavLst>
                                    </p:anim>
                                    <p:animEffect transition="out" filter="fade">
                                      <p:cBhvr>
                                        <p:cTn id="144" dur="500"/>
                                        <p:tgtEl>
                                          <p:spTgt spid="120"/>
                                        </p:tgtEl>
                                      </p:cBhvr>
                                    </p:animEffect>
                                    <p:set>
                                      <p:cBhvr>
                                        <p:cTn id="145" dur="1" fill="hold">
                                          <p:stCondLst>
                                            <p:cond delay="499"/>
                                          </p:stCondLst>
                                        </p:cTn>
                                        <p:tgtEl>
                                          <p:spTgt spid="120"/>
                                        </p:tgtEl>
                                        <p:attrNameLst>
                                          <p:attrName>style.visibility</p:attrName>
                                        </p:attrNameLst>
                                      </p:cBhvr>
                                      <p:to>
                                        <p:strVal val="hidden"/>
                                      </p:to>
                                    </p:set>
                                  </p:childTnLst>
                                </p:cTn>
                              </p:par>
                              <p:par>
                                <p:cTn id="146" presetID="53" presetClass="exit" presetSubtype="32" fill="hold" grpId="1" nodeType="withEffect">
                                  <p:stCondLst>
                                    <p:cond delay="0"/>
                                  </p:stCondLst>
                                  <p:childTnLst>
                                    <p:anim calcmode="lin" valueType="num">
                                      <p:cBhvr>
                                        <p:cTn id="147" dur="500"/>
                                        <p:tgtEl>
                                          <p:spTgt spid="122"/>
                                        </p:tgtEl>
                                        <p:attrNameLst>
                                          <p:attrName>ppt_w</p:attrName>
                                        </p:attrNameLst>
                                      </p:cBhvr>
                                      <p:tavLst>
                                        <p:tav tm="0">
                                          <p:val>
                                            <p:strVal val="ppt_w"/>
                                          </p:val>
                                        </p:tav>
                                        <p:tav tm="100000">
                                          <p:val>
                                            <p:fltVal val="0"/>
                                          </p:val>
                                        </p:tav>
                                      </p:tavLst>
                                    </p:anim>
                                    <p:anim calcmode="lin" valueType="num">
                                      <p:cBhvr>
                                        <p:cTn id="148" dur="500"/>
                                        <p:tgtEl>
                                          <p:spTgt spid="122"/>
                                        </p:tgtEl>
                                        <p:attrNameLst>
                                          <p:attrName>ppt_h</p:attrName>
                                        </p:attrNameLst>
                                      </p:cBhvr>
                                      <p:tavLst>
                                        <p:tav tm="0">
                                          <p:val>
                                            <p:strVal val="ppt_h"/>
                                          </p:val>
                                        </p:tav>
                                        <p:tav tm="100000">
                                          <p:val>
                                            <p:fltVal val="0"/>
                                          </p:val>
                                        </p:tav>
                                      </p:tavLst>
                                    </p:anim>
                                    <p:animEffect transition="out" filter="fade">
                                      <p:cBhvr>
                                        <p:cTn id="149" dur="500"/>
                                        <p:tgtEl>
                                          <p:spTgt spid="122"/>
                                        </p:tgtEl>
                                      </p:cBhvr>
                                    </p:animEffect>
                                    <p:set>
                                      <p:cBhvr>
                                        <p:cTn id="150" dur="1" fill="hold">
                                          <p:stCondLst>
                                            <p:cond delay="499"/>
                                          </p:stCondLst>
                                        </p:cTn>
                                        <p:tgtEl>
                                          <p:spTgt spid="122"/>
                                        </p:tgtEl>
                                        <p:attrNameLst>
                                          <p:attrName>style.visibility</p:attrName>
                                        </p:attrNameLst>
                                      </p:cBhvr>
                                      <p:to>
                                        <p:strVal val="hidden"/>
                                      </p:to>
                                    </p:set>
                                  </p:childTnLst>
                                </p:cTn>
                              </p:par>
                              <p:par>
                                <p:cTn id="151" presetID="53" presetClass="exit" presetSubtype="32" fill="hold" nodeType="withEffect">
                                  <p:stCondLst>
                                    <p:cond delay="0"/>
                                  </p:stCondLst>
                                  <p:childTnLst>
                                    <p:anim calcmode="lin" valueType="num">
                                      <p:cBhvr>
                                        <p:cTn id="152" dur="500"/>
                                        <p:tgtEl>
                                          <p:spTgt spid="55"/>
                                        </p:tgtEl>
                                        <p:attrNameLst>
                                          <p:attrName>ppt_w</p:attrName>
                                        </p:attrNameLst>
                                      </p:cBhvr>
                                      <p:tavLst>
                                        <p:tav tm="0">
                                          <p:val>
                                            <p:strVal val="ppt_w"/>
                                          </p:val>
                                        </p:tav>
                                        <p:tav tm="100000">
                                          <p:val>
                                            <p:fltVal val="0"/>
                                          </p:val>
                                        </p:tav>
                                      </p:tavLst>
                                    </p:anim>
                                    <p:anim calcmode="lin" valueType="num">
                                      <p:cBhvr>
                                        <p:cTn id="153" dur="500"/>
                                        <p:tgtEl>
                                          <p:spTgt spid="55"/>
                                        </p:tgtEl>
                                        <p:attrNameLst>
                                          <p:attrName>ppt_h</p:attrName>
                                        </p:attrNameLst>
                                      </p:cBhvr>
                                      <p:tavLst>
                                        <p:tav tm="0">
                                          <p:val>
                                            <p:strVal val="ppt_h"/>
                                          </p:val>
                                        </p:tav>
                                        <p:tav tm="100000">
                                          <p:val>
                                            <p:fltVal val="0"/>
                                          </p:val>
                                        </p:tav>
                                      </p:tavLst>
                                    </p:anim>
                                    <p:animEffect transition="out" filter="fade">
                                      <p:cBhvr>
                                        <p:cTn id="154" dur="500"/>
                                        <p:tgtEl>
                                          <p:spTgt spid="55"/>
                                        </p:tgtEl>
                                      </p:cBhvr>
                                    </p:animEffect>
                                    <p:set>
                                      <p:cBhvr>
                                        <p:cTn id="155" dur="1" fill="hold">
                                          <p:stCondLst>
                                            <p:cond delay="499"/>
                                          </p:stCondLst>
                                        </p:cTn>
                                        <p:tgtEl>
                                          <p:spTgt spid="55"/>
                                        </p:tgtEl>
                                        <p:attrNameLst>
                                          <p:attrName>style.visibility</p:attrName>
                                        </p:attrNameLst>
                                      </p:cBhvr>
                                      <p:to>
                                        <p:strVal val="hidden"/>
                                      </p:to>
                                    </p:set>
                                  </p:childTnLst>
                                </p:cTn>
                              </p:par>
                              <p:par>
                                <p:cTn id="156" presetID="53" presetClass="exit" presetSubtype="32" fill="hold" nodeType="withEffect">
                                  <p:stCondLst>
                                    <p:cond delay="0"/>
                                  </p:stCondLst>
                                  <p:childTnLst>
                                    <p:anim calcmode="lin" valueType="num">
                                      <p:cBhvr>
                                        <p:cTn id="157" dur="500"/>
                                        <p:tgtEl>
                                          <p:spTgt spid="67"/>
                                        </p:tgtEl>
                                        <p:attrNameLst>
                                          <p:attrName>ppt_w</p:attrName>
                                        </p:attrNameLst>
                                      </p:cBhvr>
                                      <p:tavLst>
                                        <p:tav tm="0">
                                          <p:val>
                                            <p:strVal val="ppt_w"/>
                                          </p:val>
                                        </p:tav>
                                        <p:tav tm="100000">
                                          <p:val>
                                            <p:fltVal val="0"/>
                                          </p:val>
                                        </p:tav>
                                      </p:tavLst>
                                    </p:anim>
                                    <p:anim calcmode="lin" valueType="num">
                                      <p:cBhvr>
                                        <p:cTn id="158" dur="500"/>
                                        <p:tgtEl>
                                          <p:spTgt spid="67"/>
                                        </p:tgtEl>
                                        <p:attrNameLst>
                                          <p:attrName>ppt_h</p:attrName>
                                        </p:attrNameLst>
                                      </p:cBhvr>
                                      <p:tavLst>
                                        <p:tav tm="0">
                                          <p:val>
                                            <p:strVal val="ppt_h"/>
                                          </p:val>
                                        </p:tav>
                                        <p:tav tm="100000">
                                          <p:val>
                                            <p:fltVal val="0"/>
                                          </p:val>
                                        </p:tav>
                                      </p:tavLst>
                                    </p:anim>
                                    <p:animEffect transition="out" filter="fade">
                                      <p:cBhvr>
                                        <p:cTn id="159" dur="500"/>
                                        <p:tgtEl>
                                          <p:spTgt spid="67"/>
                                        </p:tgtEl>
                                      </p:cBhvr>
                                    </p:animEffect>
                                    <p:set>
                                      <p:cBhvr>
                                        <p:cTn id="160" dur="1" fill="hold">
                                          <p:stCondLst>
                                            <p:cond delay="499"/>
                                          </p:stCondLst>
                                        </p:cTn>
                                        <p:tgtEl>
                                          <p:spTgt spid="67"/>
                                        </p:tgtEl>
                                        <p:attrNameLst>
                                          <p:attrName>style.visibility</p:attrName>
                                        </p:attrNameLst>
                                      </p:cBhvr>
                                      <p:to>
                                        <p:strVal val="hidden"/>
                                      </p:to>
                                    </p:set>
                                  </p:childTnLst>
                                </p:cTn>
                              </p:par>
                              <p:par>
                                <p:cTn id="161" presetID="53" presetClass="exit" presetSubtype="32" fill="hold" nodeType="withEffect">
                                  <p:stCondLst>
                                    <p:cond delay="0"/>
                                  </p:stCondLst>
                                  <p:childTnLst>
                                    <p:anim calcmode="lin" valueType="num">
                                      <p:cBhvr>
                                        <p:cTn id="162" dur="500"/>
                                        <p:tgtEl>
                                          <p:spTgt spid="75"/>
                                        </p:tgtEl>
                                        <p:attrNameLst>
                                          <p:attrName>ppt_w</p:attrName>
                                        </p:attrNameLst>
                                      </p:cBhvr>
                                      <p:tavLst>
                                        <p:tav tm="0">
                                          <p:val>
                                            <p:strVal val="ppt_w"/>
                                          </p:val>
                                        </p:tav>
                                        <p:tav tm="100000">
                                          <p:val>
                                            <p:fltVal val="0"/>
                                          </p:val>
                                        </p:tav>
                                      </p:tavLst>
                                    </p:anim>
                                    <p:anim calcmode="lin" valueType="num">
                                      <p:cBhvr>
                                        <p:cTn id="163" dur="500"/>
                                        <p:tgtEl>
                                          <p:spTgt spid="75"/>
                                        </p:tgtEl>
                                        <p:attrNameLst>
                                          <p:attrName>ppt_h</p:attrName>
                                        </p:attrNameLst>
                                      </p:cBhvr>
                                      <p:tavLst>
                                        <p:tav tm="0">
                                          <p:val>
                                            <p:strVal val="ppt_h"/>
                                          </p:val>
                                        </p:tav>
                                        <p:tav tm="100000">
                                          <p:val>
                                            <p:fltVal val="0"/>
                                          </p:val>
                                        </p:tav>
                                      </p:tavLst>
                                    </p:anim>
                                    <p:animEffect transition="out" filter="fade">
                                      <p:cBhvr>
                                        <p:cTn id="164" dur="500"/>
                                        <p:tgtEl>
                                          <p:spTgt spid="75"/>
                                        </p:tgtEl>
                                      </p:cBhvr>
                                    </p:animEffect>
                                    <p:set>
                                      <p:cBhvr>
                                        <p:cTn id="165" dur="1" fill="hold">
                                          <p:stCondLst>
                                            <p:cond delay="499"/>
                                          </p:stCondLst>
                                        </p:cTn>
                                        <p:tgtEl>
                                          <p:spTgt spid="75"/>
                                        </p:tgtEl>
                                        <p:attrNameLst>
                                          <p:attrName>style.visibility</p:attrName>
                                        </p:attrNameLst>
                                      </p:cBhvr>
                                      <p:to>
                                        <p:strVal val="hidden"/>
                                      </p:to>
                                    </p:set>
                                  </p:childTnLst>
                                </p:cTn>
                              </p:par>
                              <p:par>
                                <p:cTn id="166" presetID="53" presetClass="exit" presetSubtype="32" fill="hold" nodeType="withEffect">
                                  <p:stCondLst>
                                    <p:cond delay="0"/>
                                  </p:stCondLst>
                                  <p:childTnLst>
                                    <p:anim calcmode="lin" valueType="num">
                                      <p:cBhvr>
                                        <p:cTn id="167" dur="500"/>
                                        <p:tgtEl>
                                          <p:spTgt spid="83"/>
                                        </p:tgtEl>
                                        <p:attrNameLst>
                                          <p:attrName>ppt_w</p:attrName>
                                        </p:attrNameLst>
                                      </p:cBhvr>
                                      <p:tavLst>
                                        <p:tav tm="0">
                                          <p:val>
                                            <p:strVal val="ppt_w"/>
                                          </p:val>
                                        </p:tav>
                                        <p:tav tm="100000">
                                          <p:val>
                                            <p:fltVal val="0"/>
                                          </p:val>
                                        </p:tav>
                                      </p:tavLst>
                                    </p:anim>
                                    <p:anim calcmode="lin" valueType="num">
                                      <p:cBhvr>
                                        <p:cTn id="168" dur="500"/>
                                        <p:tgtEl>
                                          <p:spTgt spid="83"/>
                                        </p:tgtEl>
                                        <p:attrNameLst>
                                          <p:attrName>ppt_h</p:attrName>
                                        </p:attrNameLst>
                                      </p:cBhvr>
                                      <p:tavLst>
                                        <p:tav tm="0">
                                          <p:val>
                                            <p:strVal val="ppt_h"/>
                                          </p:val>
                                        </p:tav>
                                        <p:tav tm="100000">
                                          <p:val>
                                            <p:fltVal val="0"/>
                                          </p:val>
                                        </p:tav>
                                      </p:tavLst>
                                    </p:anim>
                                    <p:animEffect transition="out" filter="fade">
                                      <p:cBhvr>
                                        <p:cTn id="169" dur="500"/>
                                        <p:tgtEl>
                                          <p:spTgt spid="83"/>
                                        </p:tgtEl>
                                      </p:cBhvr>
                                    </p:animEffect>
                                    <p:set>
                                      <p:cBhvr>
                                        <p:cTn id="170" dur="1" fill="hold">
                                          <p:stCondLst>
                                            <p:cond delay="499"/>
                                          </p:stCondLst>
                                        </p:cTn>
                                        <p:tgtEl>
                                          <p:spTgt spid="83"/>
                                        </p:tgtEl>
                                        <p:attrNameLst>
                                          <p:attrName>style.visibility</p:attrName>
                                        </p:attrNameLst>
                                      </p:cBhvr>
                                      <p:to>
                                        <p:strVal val="hidden"/>
                                      </p:to>
                                    </p:set>
                                  </p:childTnLst>
                                </p:cTn>
                              </p:par>
                              <p:par>
                                <p:cTn id="171" presetID="53" presetClass="exit" presetSubtype="32" fill="hold" nodeType="withEffect">
                                  <p:stCondLst>
                                    <p:cond delay="0"/>
                                  </p:stCondLst>
                                  <p:childTnLst>
                                    <p:anim calcmode="lin" valueType="num">
                                      <p:cBhvr>
                                        <p:cTn id="172" dur="500"/>
                                        <p:tgtEl>
                                          <p:spTgt spid="96"/>
                                        </p:tgtEl>
                                        <p:attrNameLst>
                                          <p:attrName>ppt_w</p:attrName>
                                        </p:attrNameLst>
                                      </p:cBhvr>
                                      <p:tavLst>
                                        <p:tav tm="0">
                                          <p:val>
                                            <p:strVal val="ppt_w"/>
                                          </p:val>
                                        </p:tav>
                                        <p:tav tm="100000">
                                          <p:val>
                                            <p:fltVal val="0"/>
                                          </p:val>
                                        </p:tav>
                                      </p:tavLst>
                                    </p:anim>
                                    <p:anim calcmode="lin" valueType="num">
                                      <p:cBhvr>
                                        <p:cTn id="173" dur="500"/>
                                        <p:tgtEl>
                                          <p:spTgt spid="96"/>
                                        </p:tgtEl>
                                        <p:attrNameLst>
                                          <p:attrName>ppt_h</p:attrName>
                                        </p:attrNameLst>
                                      </p:cBhvr>
                                      <p:tavLst>
                                        <p:tav tm="0">
                                          <p:val>
                                            <p:strVal val="ppt_h"/>
                                          </p:val>
                                        </p:tav>
                                        <p:tav tm="100000">
                                          <p:val>
                                            <p:fltVal val="0"/>
                                          </p:val>
                                        </p:tav>
                                      </p:tavLst>
                                    </p:anim>
                                    <p:animEffect transition="out" filter="fade">
                                      <p:cBhvr>
                                        <p:cTn id="174" dur="500"/>
                                        <p:tgtEl>
                                          <p:spTgt spid="96"/>
                                        </p:tgtEl>
                                      </p:cBhvr>
                                    </p:animEffect>
                                    <p:set>
                                      <p:cBhvr>
                                        <p:cTn id="175" dur="1" fill="hold">
                                          <p:stCondLst>
                                            <p:cond delay="499"/>
                                          </p:stCondLst>
                                        </p:cTn>
                                        <p:tgtEl>
                                          <p:spTgt spid="96"/>
                                        </p:tgtEl>
                                        <p:attrNameLst>
                                          <p:attrName>style.visibility</p:attrName>
                                        </p:attrNameLst>
                                      </p:cBhvr>
                                      <p:to>
                                        <p:strVal val="hidden"/>
                                      </p:to>
                                    </p:set>
                                  </p:childTnLst>
                                </p:cTn>
                              </p:par>
                              <p:par>
                                <p:cTn id="176" presetID="53" presetClass="entr" presetSubtype="16" fill="hold" nodeType="withEffect">
                                  <p:stCondLst>
                                    <p:cond delay="0"/>
                                  </p:stCondLst>
                                  <p:childTnLst>
                                    <p:set>
                                      <p:cBhvr>
                                        <p:cTn id="177" dur="1" fill="hold">
                                          <p:stCondLst>
                                            <p:cond delay="0"/>
                                          </p:stCondLst>
                                        </p:cTn>
                                        <p:tgtEl>
                                          <p:spTgt spid="125"/>
                                        </p:tgtEl>
                                        <p:attrNameLst>
                                          <p:attrName>style.visibility</p:attrName>
                                        </p:attrNameLst>
                                      </p:cBhvr>
                                      <p:to>
                                        <p:strVal val="visible"/>
                                      </p:to>
                                    </p:set>
                                    <p:anim calcmode="lin" valueType="num">
                                      <p:cBhvr>
                                        <p:cTn id="178" dur="500" fill="hold"/>
                                        <p:tgtEl>
                                          <p:spTgt spid="125"/>
                                        </p:tgtEl>
                                        <p:attrNameLst>
                                          <p:attrName>ppt_w</p:attrName>
                                        </p:attrNameLst>
                                      </p:cBhvr>
                                      <p:tavLst>
                                        <p:tav tm="0">
                                          <p:val>
                                            <p:fltVal val="0"/>
                                          </p:val>
                                        </p:tav>
                                        <p:tav tm="100000">
                                          <p:val>
                                            <p:strVal val="#ppt_w"/>
                                          </p:val>
                                        </p:tav>
                                      </p:tavLst>
                                    </p:anim>
                                    <p:anim calcmode="lin" valueType="num">
                                      <p:cBhvr>
                                        <p:cTn id="179" dur="500" fill="hold"/>
                                        <p:tgtEl>
                                          <p:spTgt spid="125"/>
                                        </p:tgtEl>
                                        <p:attrNameLst>
                                          <p:attrName>ppt_h</p:attrName>
                                        </p:attrNameLst>
                                      </p:cBhvr>
                                      <p:tavLst>
                                        <p:tav tm="0">
                                          <p:val>
                                            <p:fltVal val="0"/>
                                          </p:val>
                                        </p:tav>
                                        <p:tav tm="100000">
                                          <p:val>
                                            <p:strVal val="#ppt_h"/>
                                          </p:val>
                                        </p:tav>
                                      </p:tavLst>
                                    </p:anim>
                                    <p:animEffect transition="in" filter="fade">
                                      <p:cBhvr>
                                        <p:cTn id="180" dur="500"/>
                                        <p:tgtEl>
                                          <p:spTgt spid="125"/>
                                        </p:tgtEl>
                                      </p:cBhvr>
                                    </p:animEffect>
                                  </p:childTnLst>
                                </p:cTn>
                              </p:par>
                              <p:par>
                                <p:cTn id="181" presetID="53" presetClass="entr" presetSubtype="16" fill="hold" nodeType="withEffect">
                                  <p:stCondLst>
                                    <p:cond delay="0"/>
                                  </p:stCondLst>
                                  <p:childTnLst>
                                    <p:set>
                                      <p:cBhvr>
                                        <p:cTn id="182" dur="1" fill="hold">
                                          <p:stCondLst>
                                            <p:cond delay="0"/>
                                          </p:stCondLst>
                                        </p:cTn>
                                        <p:tgtEl>
                                          <p:spTgt spid="139"/>
                                        </p:tgtEl>
                                        <p:attrNameLst>
                                          <p:attrName>style.visibility</p:attrName>
                                        </p:attrNameLst>
                                      </p:cBhvr>
                                      <p:to>
                                        <p:strVal val="visible"/>
                                      </p:to>
                                    </p:set>
                                    <p:anim calcmode="lin" valueType="num">
                                      <p:cBhvr>
                                        <p:cTn id="183" dur="500" fill="hold"/>
                                        <p:tgtEl>
                                          <p:spTgt spid="139"/>
                                        </p:tgtEl>
                                        <p:attrNameLst>
                                          <p:attrName>ppt_w</p:attrName>
                                        </p:attrNameLst>
                                      </p:cBhvr>
                                      <p:tavLst>
                                        <p:tav tm="0">
                                          <p:val>
                                            <p:fltVal val="0"/>
                                          </p:val>
                                        </p:tav>
                                        <p:tav tm="100000">
                                          <p:val>
                                            <p:strVal val="#ppt_w"/>
                                          </p:val>
                                        </p:tav>
                                      </p:tavLst>
                                    </p:anim>
                                    <p:anim calcmode="lin" valueType="num">
                                      <p:cBhvr>
                                        <p:cTn id="184" dur="500" fill="hold"/>
                                        <p:tgtEl>
                                          <p:spTgt spid="139"/>
                                        </p:tgtEl>
                                        <p:attrNameLst>
                                          <p:attrName>ppt_h</p:attrName>
                                        </p:attrNameLst>
                                      </p:cBhvr>
                                      <p:tavLst>
                                        <p:tav tm="0">
                                          <p:val>
                                            <p:fltVal val="0"/>
                                          </p:val>
                                        </p:tav>
                                        <p:tav tm="100000">
                                          <p:val>
                                            <p:strVal val="#ppt_h"/>
                                          </p:val>
                                        </p:tav>
                                      </p:tavLst>
                                    </p:anim>
                                    <p:animEffect transition="in" filter="fade">
                                      <p:cBhvr>
                                        <p:cTn id="185" dur="500"/>
                                        <p:tgtEl>
                                          <p:spTgt spid="139"/>
                                        </p:tgtEl>
                                      </p:cBhvr>
                                    </p:animEffect>
                                  </p:childTnLst>
                                </p:cTn>
                              </p:par>
                              <p:par>
                                <p:cTn id="186" presetID="53" presetClass="entr" presetSubtype="16" fill="hold" nodeType="withEffect">
                                  <p:stCondLst>
                                    <p:cond delay="0"/>
                                  </p:stCondLst>
                                  <p:childTnLst>
                                    <p:set>
                                      <p:cBhvr>
                                        <p:cTn id="187" dur="1" fill="hold">
                                          <p:stCondLst>
                                            <p:cond delay="0"/>
                                          </p:stCondLst>
                                        </p:cTn>
                                        <p:tgtEl>
                                          <p:spTgt spid="134"/>
                                        </p:tgtEl>
                                        <p:attrNameLst>
                                          <p:attrName>style.visibility</p:attrName>
                                        </p:attrNameLst>
                                      </p:cBhvr>
                                      <p:to>
                                        <p:strVal val="visible"/>
                                      </p:to>
                                    </p:set>
                                    <p:anim calcmode="lin" valueType="num">
                                      <p:cBhvr>
                                        <p:cTn id="188" dur="500" fill="hold"/>
                                        <p:tgtEl>
                                          <p:spTgt spid="134"/>
                                        </p:tgtEl>
                                        <p:attrNameLst>
                                          <p:attrName>ppt_w</p:attrName>
                                        </p:attrNameLst>
                                      </p:cBhvr>
                                      <p:tavLst>
                                        <p:tav tm="0">
                                          <p:val>
                                            <p:fltVal val="0"/>
                                          </p:val>
                                        </p:tav>
                                        <p:tav tm="100000">
                                          <p:val>
                                            <p:strVal val="#ppt_w"/>
                                          </p:val>
                                        </p:tav>
                                      </p:tavLst>
                                    </p:anim>
                                    <p:anim calcmode="lin" valueType="num">
                                      <p:cBhvr>
                                        <p:cTn id="189" dur="500" fill="hold"/>
                                        <p:tgtEl>
                                          <p:spTgt spid="134"/>
                                        </p:tgtEl>
                                        <p:attrNameLst>
                                          <p:attrName>ppt_h</p:attrName>
                                        </p:attrNameLst>
                                      </p:cBhvr>
                                      <p:tavLst>
                                        <p:tav tm="0">
                                          <p:val>
                                            <p:fltVal val="0"/>
                                          </p:val>
                                        </p:tav>
                                        <p:tav tm="100000">
                                          <p:val>
                                            <p:strVal val="#ppt_h"/>
                                          </p:val>
                                        </p:tav>
                                      </p:tavLst>
                                    </p:anim>
                                    <p:animEffect transition="in" filter="fade">
                                      <p:cBhvr>
                                        <p:cTn id="190" dur="500"/>
                                        <p:tgtEl>
                                          <p:spTgt spid="134"/>
                                        </p:tgtEl>
                                      </p:cBhvr>
                                    </p:animEffect>
                                  </p:childTnLst>
                                </p:cTn>
                              </p:par>
                              <p:par>
                                <p:cTn id="191" presetID="53" presetClass="entr" presetSubtype="16" fill="hold" nodeType="withEffect">
                                  <p:stCondLst>
                                    <p:cond delay="0"/>
                                  </p:stCondLst>
                                  <p:childTnLst>
                                    <p:set>
                                      <p:cBhvr>
                                        <p:cTn id="192" dur="1" fill="hold">
                                          <p:stCondLst>
                                            <p:cond delay="0"/>
                                          </p:stCondLst>
                                        </p:cTn>
                                        <p:tgtEl>
                                          <p:spTgt spid="127"/>
                                        </p:tgtEl>
                                        <p:attrNameLst>
                                          <p:attrName>style.visibility</p:attrName>
                                        </p:attrNameLst>
                                      </p:cBhvr>
                                      <p:to>
                                        <p:strVal val="visible"/>
                                      </p:to>
                                    </p:set>
                                    <p:anim calcmode="lin" valueType="num">
                                      <p:cBhvr>
                                        <p:cTn id="193" dur="500" fill="hold"/>
                                        <p:tgtEl>
                                          <p:spTgt spid="127"/>
                                        </p:tgtEl>
                                        <p:attrNameLst>
                                          <p:attrName>ppt_w</p:attrName>
                                        </p:attrNameLst>
                                      </p:cBhvr>
                                      <p:tavLst>
                                        <p:tav tm="0">
                                          <p:val>
                                            <p:fltVal val="0"/>
                                          </p:val>
                                        </p:tav>
                                        <p:tav tm="100000">
                                          <p:val>
                                            <p:strVal val="#ppt_w"/>
                                          </p:val>
                                        </p:tav>
                                      </p:tavLst>
                                    </p:anim>
                                    <p:anim calcmode="lin" valueType="num">
                                      <p:cBhvr>
                                        <p:cTn id="194" dur="500" fill="hold"/>
                                        <p:tgtEl>
                                          <p:spTgt spid="127"/>
                                        </p:tgtEl>
                                        <p:attrNameLst>
                                          <p:attrName>ppt_h</p:attrName>
                                        </p:attrNameLst>
                                      </p:cBhvr>
                                      <p:tavLst>
                                        <p:tav tm="0">
                                          <p:val>
                                            <p:fltVal val="0"/>
                                          </p:val>
                                        </p:tav>
                                        <p:tav tm="100000">
                                          <p:val>
                                            <p:strVal val="#ppt_h"/>
                                          </p:val>
                                        </p:tav>
                                      </p:tavLst>
                                    </p:anim>
                                    <p:animEffect transition="in" filter="fade">
                                      <p:cBhvr>
                                        <p:cTn id="195" dur="500"/>
                                        <p:tgtEl>
                                          <p:spTgt spid="127"/>
                                        </p:tgtEl>
                                      </p:cBhvr>
                                    </p:animEffect>
                                  </p:childTnLst>
                                </p:cTn>
                              </p:par>
                              <p:par>
                                <p:cTn id="196" presetID="53" presetClass="entr" presetSubtype="16" fill="hold" nodeType="withEffect">
                                  <p:stCondLst>
                                    <p:cond delay="0"/>
                                  </p:stCondLst>
                                  <p:childTnLst>
                                    <p:set>
                                      <p:cBhvr>
                                        <p:cTn id="197" dur="1" fill="hold">
                                          <p:stCondLst>
                                            <p:cond delay="0"/>
                                          </p:stCondLst>
                                        </p:cTn>
                                        <p:tgtEl>
                                          <p:spTgt spid="137"/>
                                        </p:tgtEl>
                                        <p:attrNameLst>
                                          <p:attrName>style.visibility</p:attrName>
                                        </p:attrNameLst>
                                      </p:cBhvr>
                                      <p:to>
                                        <p:strVal val="visible"/>
                                      </p:to>
                                    </p:set>
                                    <p:anim calcmode="lin" valueType="num">
                                      <p:cBhvr>
                                        <p:cTn id="198" dur="500" fill="hold"/>
                                        <p:tgtEl>
                                          <p:spTgt spid="137"/>
                                        </p:tgtEl>
                                        <p:attrNameLst>
                                          <p:attrName>ppt_w</p:attrName>
                                        </p:attrNameLst>
                                      </p:cBhvr>
                                      <p:tavLst>
                                        <p:tav tm="0">
                                          <p:val>
                                            <p:fltVal val="0"/>
                                          </p:val>
                                        </p:tav>
                                        <p:tav tm="100000">
                                          <p:val>
                                            <p:strVal val="#ppt_w"/>
                                          </p:val>
                                        </p:tav>
                                      </p:tavLst>
                                    </p:anim>
                                    <p:anim calcmode="lin" valueType="num">
                                      <p:cBhvr>
                                        <p:cTn id="199" dur="500" fill="hold"/>
                                        <p:tgtEl>
                                          <p:spTgt spid="137"/>
                                        </p:tgtEl>
                                        <p:attrNameLst>
                                          <p:attrName>ppt_h</p:attrName>
                                        </p:attrNameLst>
                                      </p:cBhvr>
                                      <p:tavLst>
                                        <p:tav tm="0">
                                          <p:val>
                                            <p:fltVal val="0"/>
                                          </p:val>
                                        </p:tav>
                                        <p:tav tm="100000">
                                          <p:val>
                                            <p:strVal val="#ppt_h"/>
                                          </p:val>
                                        </p:tav>
                                      </p:tavLst>
                                    </p:anim>
                                    <p:animEffect transition="in" filter="fade">
                                      <p:cBhvr>
                                        <p:cTn id="200" dur="500"/>
                                        <p:tgtEl>
                                          <p:spTgt spid="137"/>
                                        </p:tgtEl>
                                      </p:cBhvr>
                                    </p:animEffect>
                                  </p:childTnLst>
                                </p:cTn>
                              </p:par>
                              <p:par>
                                <p:cTn id="201" presetID="53" presetClass="entr" presetSubtype="16" fill="hold" nodeType="withEffect">
                                  <p:stCondLst>
                                    <p:cond delay="0"/>
                                  </p:stCondLst>
                                  <p:childTnLst>
                                    <p:set>
                                      <p:cBhvr>
                                        <p:cTn id="202" dur="1" fill="hold">
                                          <p:stCondLst>
                                            <p:cond delay="0"/>
                                          </p:stCondLst>
                                        </p:cTn>
                                        <p:tgtEl>
                                          <p:spTgt spid="133"/>
                                        </p:tgtEl>
                                        <p:attrNameLst>
                                          <p:attrName>style.visibility</p:attrName>
                                        </p:attrNameLst>
                                      </p:cBhvr>
                                      <p:to>
                                        <p:strVal val="visible"/>
                                      </p:to>
                                    </p:set>
                                    <p:anim calcmode="lin" valueType="num">
                                      <p:cBhvr>
                                        <p:cTn id="203" dur="500" fill="hold"/>
                                        <p:tgtEl>
                                          <p:spTgt spid="133"/>
                                        </p:tgtEl>
                                        <p:attrNameLst>
                                          <p:attrName>ppt_w</p:attrName>
                                        </p:attrNameLst>
                                      </p:cBhvr>
                                      <p:tavLst>
                                        <p:tav tm="0">
                                          <p:val>
                                            <p:fltVal val="0"/>
                                          </p:val>
                                        </p:tav>
                                        <p:tav tm="100000">
                                          <p:val>
                                            <p:strVal val="#ppt_w"/>
                                          </p:val>
                                        </p:tav>
                                      </p:tavLst>
                                    </p:anim>
                                    <p:anim calcmode="lin" valueType="num">
                                      <p:cBhvr>
                                        <p:cTn id="204" dur="500" fill="hold"/>
                                        <p:tgtEl>
                                          <p:spTgt spid="133"/>
                                        </p:tgtEl>
                                        <p:attrNameLst>
                                          <p:attrName>ppt_h</p:attrName>
                                        </p:attrNameLst>
                                      </p:cBhvr>
                                      <p:tavLst>
                                        <p:tav tm="0">
                                          <p:val>
                                            <p:fltVal val="0"/>
                                          </p:val>
                                        </p:tav>
                                        <p:tav tm="100000">
                                          <p:val>
                                            <p:strVal val="#ppt_h"/>
                                          </p:val>
                                        </p:tav>
                                      </p:tavLst>
                                    </p:anim>
                                    <p:animEffect transition="in" filter="fade">
                                      <p:cBhvr>
                                        <p:cTn id="205" dur="500"/>
                                        <p:tgtEl>
                                          <p:spTgt spid="133"/>
                                        </p:tgtEl>
                                      </p:cBhvr>
                                    </p:animEffect>
                                  </p:childTnLst>
                                </p:cTn>
                              </p:par>
                              <p:par>
                                <p:cTn id="206" presetID="53" presetClass="entr" presetSubtype="16" fill="hold" nodeType="withEffect">
                                  <p:stCondLst>
                                    <p:cond delay="0"/>
                                  </p:stCondLst>
                                  <p:childTnLst>
                                    <p:set>
                                      <p:cBhvr>
                                        <p:cTn id="207" dur="1" fill="hold">
                                          <p:stCondLst>
                                            <p:cond delay="0"/>
                                          </p:stCondLst>
                                        </p:cTn>
                                        <p:tgtEl>
                                          <p:spTgt spid="128"/>
                                        </p:tgtEl>
                                        <p:attrNameLst>
                                          <p:attrName>style.visibility</p:attrName>
                                        </p:attrNameLst>
                                      </p:cBhvr>
                                      <p:to>
                                        <p:strVal val="visible"/>
                                      </p:to>
                                    </p:set>
                                    <p:anim calcmode="lin" valueType="num">
                                      <p:cBhvr>
                                        <p:cTn id="208" dur="500" fill="hold"/>
                                        <p:tgtEl>
                                          <p:spTgt spid="128"/>
                                        </p:tgtEl>
                                        <p:attrNameLst>
                                          <p:attrName>ppt_w</p:attrName>
                                        </p:attrNameLst>
                                      </p:cBhvr>
                                      <p:tavLst>
                                        <p:tav tm="0">
                                          <p:val>
                                            <p:fltVal val="0"/>
                                          </p:val>
                                        </p:tav>
                                        <p:tav tm="100000">
                                          <p:val>
                                            <p:strVal val="#ppt_w"/>
                                          </p:val>
                                        </p:tav>
                                      </p:tavLst>
                                    </p:anim>
                                    <p:anim calcmode="lin" valueType="num">
                                      <p:cBhvr>
                                        <p:cTn id="209" dur="500" fill="hold"/>
                                        <p:tgtEl>
                                          <p:spTgt spid="128"/>
                                        </p:tgtEl>
                                        <p:attrNameLst>
                                          <p:attrName>ppt_h</p:attrName>
                                        </p:attrNameLst>
                                      </p:cBhvr>
                                      <p:tavLst>
                                        <p:tav tm="0">
                                          <p:val>
                                            <p:fltVal val="0"/>
                                          </p:val>
                                        </p:tav>
                                        <p:tav tm="100000">
                                          <p:val>
                                            <p:strVal val="#ppt_h"/>
                                          </p:val>
                                        </p:tav>
                                      </p:tavLst>
                                    </p:anim>
                                    <p:animEffect transition="in" filter="fade">
                                      <p:cBhvr>
                                        <p:cTn id="210" dur="500"/>
                                        <p:tgtEl>
                                          <p:spTgt spid="128"/>
                                        </p:tgtEl>
                                      </p:cBhvr>
                                    </p:animEffect>
                                  </p:childTnLst>
                                </p:cTn>
                              </p:par>
                              <p:par>
                                <p:cTn id="211" presetID="53" presetClass="entr" presetSubtype="16" fill="hold" nodeType="withEffect">
                                  <p:stCondLst>
                                    <p:cond delay="0"/>
                                  </p:stCondLst>
                                  <p:childTnLst>
                                    <p:set>
                                      <p:cBhvr>
                                        <p:cTn id="212" dur="1" fill="hold">
                                          <p:stCondLst>
                                            <p:cond delay="0"/>
                                          </p:stCondLst>
                                        </p:cTn>
                                        <p:tgtEl>
                                          <p:spTgt spid="126"/>
                                        </p:tgtEl>
                                        <p:attrNameLst>
                                          <p:attrName>style.visibility</p:attrName>
                                        </p:attrNameLst>
                                      </p:cBhvr>
                                      <p:to>
                                        <p:strVal val="visible"/>
                                      </p:to>
                                    </p:set>
                                    <p:anim calcmode="lin" valueType="num">
                                      <p:cBhvr>
                                        <p:cTn id="213" dur="500" fill="hold"/>
                                        <p:tgtEl>
                                          <p:spTgt spid="126"/>
                                        </p:tgtEl>
                                        <p:attrNameLst>
                                          <p:attrName>ppt_w</p:attrName>
                                        </p:attrNameLst>
                                      </p:cBhvr>
                                      <p:tavLst>
                                        <p:tav tm="0">
                                          <p:val>
                                            <p:fltVal val="0"/>
                                          </p:val>
                                        </p:tav>
                                        <p:tav tm="100000">
                                          <p:val>
                                            <p:strVal val="#ppt_w"/>
                                          </p:val>
                                        </p:tav>
                                      </p:tavLst>
                                    </p:anim>
                                    <p:anim calcmode="lin" valueType="num">
                                      <p:cBhvr>
                                        <p:cTn id="214" dur="500" fill="hold"/>
                                        <p:tgtEl>
                                          <p:spTgt spid="126"/>
                                        </p:tgtEl>
                                        <p:attrNameLst>
                                          <p:attrName>ppt_h</p:attrName>
                                        </p:attrNameLst>
                                      </p:cBhvr>
                                      <p:tavLst>
                                        <p:tav tm="0">
                                          <p:val>
                                            <p:fltVal val="0"/>
                                          </p:val>
                                        </p:tav>
                                        <p:tav tm="100000">
                                          <p:val>
                                            <p:strVal val="#ppt_h"/>
                                          </p:val>
                                        </p:tav>
                                      </p:tavLst>
                                    </p:anim>
                                    <p:animEffect transition="in" filter="fade">
                                      <p:cBhvr>
                                        <p:cTn id="215" dur="500"/>
                                        <p:tgtEl>
                                          <p:spTgt spid="126"/>
                                        </p:tgtEl>
                                      </p:cBhvr>
                                    </p:animEffect>
                                  </p:childTnLst>
                                </p:cTn>
                              </p:par>
                              <p:par>
                                <p:cTn id="216" presetID="53" presetClass="entr" presetSubtype="16" fill="hold" nodeType="withEffect">
                                  <p:stCondLst>
                                    <p:cond delay="0"/>
                                  </p:stCondLst>
                                  <p:childTnLst>
                                    <p:set>
                                      <p:cBhvr>
                                        <p:cTn id="217" dur="1" fill="hold">
                                          <p:stCondLst>
                                            <p:cond delay="0"/>
                                          </p:stCondLst>
                                        </p:cTn>
                                        <p:tgtEl>
                                          <p:spTgt spid="132"/>
                                        </p:tgtEl>
                                        <p:attrNameLst>
                                          <p:attrName>style.visibility</p:attrName>
                                        </p:attrNameLst>
                                      </p:cBhvr>
                                      <p:to>
                                        <p:strVal val="visible"/>
                                      </p:to>
                                    </p:set>
                                    <p:anim calcmode="lin" valueType="num">
                                      <p:cBhvr>
                                        <p:cTn id="218" dur="500" fill="hold"/>
                                        <p:tgtEl>
                                          <p:spTgt spid="132"/>
                                        </p:tgtEl>
                                        <p:attrNameLst>
                                          <p:attrName>ppt_w</p:attrName>
                                        </p:attrNameLst>
                                      </p:cBhvr>
                                      <p:tavLst>
                                        <p:tav tm="0">
                                          <p:val>
                                            <p:fltVal val="0"/>
                                          </p:val>
                                        </p:tav>
                                        <p:tav tm="100000">
                                          <p:val>
                                            <p:strVal val="#ppt_w"/>
                                          </p:val>
                                        </p:tav>
                                      </p:tavLst>
                                    </p:anim>
                                    <p:anim calcmode="lin" valueType="num">
                                      <p:cBhvr>
                                        <p:cTn id="219" dur="500" fill="hold"/>
                                        <p:tgtEl>
                                          <p:spTgt spid="132"/>
                                        </p:tgtEl>
                                        <p:attrNameLst>
                                          <p:attrName>ppt_h</p:attrName>
                                        </p:attrNameLst>
                                      </p:cBhvr>
                                      <p:tavLst>
                                        <p:tav tm="0">
                                          <p:val>
                                            <p:fltVal val="0"/>
                                          </p:val>
                                        </p:tav>
                                        <p:tav tm="100000">
                                          <p:val>
                                            <p:strVal val="#ppt_h"/>
                                          </p:val>
                                        </p:tav>
                                      </p:tavLst>
                                    </p:anim>
                                    <p:animEffect transition="in" filter="fade">
                                      <p:cBhvr>
                                        <p:cTn id="220" dur="500"/>
                                        <p:tgtEl>
                                          <p:spTgt spid="132"/>
                                        </p:tgtEl>
                                      </p:cBhvr>
                                    </p:animEffect>
                                  </p:childTnLst>
                                </p:cTn>
                              </p:par>
                              <p:par>
                                <p:cTn id="221" presetID="53" presetClass="entr" presetSubtype="16" fill="hold" nodeType="withEffect">
                                  <p:stCondLst>
                                    <p:cond delay="0"/>
                                  </p:stCondLst>
                                  <p:childTnLst>
                                    <p:set>
                                      <p:cBhvr>
                                        <p:cTn id="222" dur="1" fill="hold">
                                          <p:stCondLst>
                                            <p:cond delay="0"/>
                                          </p:stCondLst>
                                        </p:cTn>
                                        <p:tgtEl>
                                          <p:spTgt spid="129"/>
                                        </p:tgtEl>
                                        <p:attrNameLst>
                                          <p:attrName>style.visibility</p:attrName>
                                        </p:attrNameLst>
                                      </p:cBhvr>
                                      <p:to>
                                        <p:strVal val="visible"/>
                                      </p:to>
                                    </p:set>
                                    <p:anim calcmode="lin" valueType="num">
                                      <p:cBhvr>
                                        <p:cTn id="223" dur="500" fill="hold"/>
                                        <p:tgtEl>
                                          <p:spTgt spid="129"/>
                                        </p:tgtEl>
                                        <p:attrNameLst>
                                          <p:attrName>ppt_w</p:attrName>
                                        </p:attrNameLst>
                                      </p:cBhvr>
                                      <p:tavLst>
                                        <p:tav tm="0">
                                          <p:val>
                                            <p:fltVal val="0"/>
                                          </p:val>
                                        </p:tav>
                                        <p:tav tm="100000">
                                          <p:val>
                                            <p:strVal val="#ppt_w"/>
                                          </p:val>
                                        </p:tav>
                                      </p:tavLst>
                                    </p:anim>
                                    <p:anim calcmode="lin" valueType="num">
                                      <p:cBhvr>
                                        <p:cTn id="224" dur="500" fill="hold"/>
                                        <p:tgtEl>
                                          <p:spTgt spid="129"/>
                                        </p:tgtEl>
                                        <p:attrNameLst>
                                          <p:attrName>ppt_h</p:attrName>
                                        </p:attrNameLst>
                                      </p:cBhvr>
                                      <p:tavLst>
                                        <p:tav tm="0">
                                          <p:val>
                                            <p:fltVal val="0"/>
                                          </p:val>
                                        </p:tav>
                                        <p:tav tm="100000">
                                          <p:val>
                                            <p:strVal val="#ppt_h"/>
                                          </p:val>
                                        </p:tav>
                                      </p:tavLst>
                                    </p:anim>
                                    <p:animEffect transition="in" filter="fade">
                                      <p:cBhvr>
                                        <p:cTn id="225" dur="500"/>
                                        <p:tgtEl>
                                          <p:spTgt spid="129"/>
                                        </p:tgtEl>
                                      </p:cBhvr>
                                    </p:animEffect>
                                  </p:childTnLst>
                                </p:cTn>
                              </p:par>
                              <p:par>
                                <p:cTn id="226" presetID="53" presetClass="entr" presetSubtype="16" fill="hold" nodeType="withEffect">
                                  <p:stCondLst>
                                    <p:cond delay="0"/>
                                  </p:stCondLst>
                                  <p:childTnLst>
                                    <p:set>
                                      <p:cBhvr>
                                        <p:cTn id="227" dur="1" fill="hold">
                                          <p:stCondLst>
                                            <p:cond delay="0"/>
                                          </p:stCondLst>
                                        </p:cTn>
                                        <p:tgtEl>
                                          <p:spTgt spid="135"/>
                                        </p:tgtEl>
                                        <p:attrNameLst>
                                          <p:attrName>style.visibility</p:attrName>
                                        </p:attrNameLst>
                                      </p:cBhvr>
                                      <p:to>
                                        <p:strVal val="visible"/>
                                      </p:to>
                                    </p:set>
                                    <p:anim calcmode="lin" valueType="num">
                                      <p:cBhvr>
                                        <p:cTn id="228" dur="500" fill="hold"/>
                                        <p:tgtEl>
                                          <p:spTgt spid="135"/>
                                        </p:tgtEl>
                                        <p:attrNameLst>
                                          <p:attrName>ppt_w</p:attrName>
                                        </p:attrNameLst>
                                      </p:cBhvr>
                                      <p:tavLst>
                                        <p:tav tm="0">
                                          <p:val>
                                            <p:fltVal val="0"/>
                                          </p:val>
                                        </p:tav>
                                        <p:tav tm="100000">
                                          <p:val>
                                            <p:strVal val="#ppt_w"/>
                                          </p:val>
                                        </p:tav>
                                      </p:tavLst>
                                    </p:anim>
                                    <p:anim calcmode="lin" valueType="num">
                                      <p:cBhvr>
                                        <p:cTn id="229" dur="500" fill="hold"/>
                                        <p:tgtEl>
                                          <p:spTgt spid="135"/>
                                        </p:tgtEl>
                                        <p:attrNameLst>
                                          <p:attrName>ppt_h</p:attrName>
                                        </p:attrNameLst>
                                      </p:cBhvr>
                                      <p:tavLst>
                                        <p:tav tm="0">
                                          <p:val>
                                            <p:fltVal val="0"/>
                                          </p:val>
                                        </p:tav>
                                        <p:tav tm="100000">
                                          <p:val>
                                            <p:strVal val="#ppt_h"/>
                                          </p:val>
                                        </p:tav>
                                      </p:tavLst>
                                    </p:anim>
                                    <p:animEffect transition="in" filter="fade">
                                      <p:cBhvr>
                                        <p:cTn id="230" dur="500"/>
                                        <p:tgtEl>
                                          <p:spTgt spid="135"/>
                                        </p:tgtEl>
                                      </p:cBhvr>
                                    </p:animEffect>
                                  </p:childTnLst>
                                </p:cTn>
                              </p:par>
                              <p:par>
                                <p:cTn id="231" presetID="53" presetClass="entr" presetSubtype="16" fill="hold" nodeType="withEffect">
                                  <p:stCondLst>
                                    <p:cond delay="0"/>
                                  </p:stCondLst>
                                  <p:childTnLst>
                                    <p:set>
                                      <p:cBhvr>
                                        <p:cTn id="232" dur="1" fill="hold">
                                          <p:stCondLst>
                                            <p:cond delay="0"/>
                                          </p:stCondLst>
                                        </p:cTn>
                                        <p:tgtEl>
                                          <p:spTgt spid="131"/>
                                        </p:tgtEl>
                                        <p:attrNameLst>
                                          <p:attrName>style.visibility</p:attrName>
                                        </p:attrNameLst>
                                      </p:cBhvr>
                                      <p:to>
                                        <p:strVal val="visible"/>
                                      </p:to>
                                    </p:set>
                                    <p:anim calcmode="lin" valueType="num">
                                      <p:cBhvr>
                                        <p:cTn id="233" dur="500" fill="hold"/>
                                        <p:tgtEl>
                                          <p:spTgt spid="131"/>
                                        </p:tgtEl>
                                        <p:attrNameLst>
                                          <p:attrName>ppt_w</p:attrName>
                                        </p:attrNameLst>
                                      </p:cBhvr>
                                      <p:tavLst>
                                        <p:tav tm="0">
                                          <p:val>
                                            <p:fltVal val="0"/>
                                          </p:val>
                                        </p:tav>
                                        <p:tav tm="100000">
                                          <p:val>
                                            <p:strVal val="#ppt_w"/>
                                          </p:val>
                                        </p:tav>
                                      </p:tavLst>
                                    </p:anim>
                                    <p:anim calcmode="lin" valueType="num">
                                      <p:cBhvr>
                                        <p:cTn id="234" dur="500" fill="hold"/>
                                        <p:tgtEl>
                                          <p:spTgt spid="131"/>
                                        </p:tgtEl>
                                        <p:attrNameLst>
                                          <p:attrName>ppt_h</p:attrName>
                                        </p:attrNameLst>
                                      </p:cBhvr>
                                      <p:tavLst>
                                        <p:tav tm="0">
                                          <p:val>
                                            <p:fltVal val="0"/>
                                          </p:val>
                                        </p:tav>
                                        <p:tav tm="100000">
                                          <p:val>
                                            <p:strVal val="#ppt_h"/>
                                          </p:val>
                                        </p:tav>
                                      </p:tavLst>
                                    </p:anim>
                                    <p:animEffect transition="in" filter="fade">
                                      <p:cBhvr>
                                        <p:cTn id="235" dur="500"/>
                                        <p:tgtEl>
                                          <p:spTgt spid="131"/>
                                        </p:tgtEl>
                                      </p:cBhvr>
                                    </p:animEffect>
                                  </p:childTnLst>
                                </p:cTn>
                              </p:par>
                              <p:par>
                                <p:cTn id="236" presetID="53" presetClass="entr" presetSubtype="16" fill="hold" nodeType="withEffect">
                                  <p:stCondLst>
                                    <p:cond delay="0"/>
                                  </p:stCondLst>
                                  <p:childTnLst>
                                    <p:set>
                                      <p:cBhvr>
                                        <p:cTn id="237" dur="1" fill="hold">
                                          <p:stCondLst>
                                            <p:cond delay="0"/>
                                          </p:stCondLst>
                                        </p:cTn>
                                        <p:tgtEl>
                                          <p:spTgt spid="138"/>
                                        </p:tgtEl>
                                        <p:attrNameLst>
                                          <p:attrName>style.visibility</p:attrName>
                                        </p:attrNameLst>
                                      </p:cBhvr>
                                      <p:to>
                                        <p:strVal val="visible"/>
                                      </p:to>
                                    </p:set>
                                    <p:anim calcmode="lin" valueType="num">
                                      <p:cBhvr>
                                        <p:cTn id="238" dur="500" fill="hold"/>
                                        <p:tgtEl>
                                          <p:spTgt spid="138"/>
                                        </p:tgtEl>
                                        <p:attrNameLst>
                                          <p:attrName>ppt_w</p:attrName>
                                        </p:attrNameLst>
                                      </p:cBhvr>
                                      <p:tavLst>
                                        <p:tav tm="0">
                                          <p:val>
                                            <p:fltVal val="0"/>
                                          </p:val>
                                        </p:tav>
                                        <p:tav tm="100000">
                                          <p:val>
                                            <p:strVal val="#ppt_w"/>
                                          </p:val>
                                        </p:tav>
                                      </p:tavLst>
                                    </p:anim>
                                    <p:anim calcmode="lin" valueType="num">
                                      <p:cBhvr>
                                        <p:cTn id="239" dur="500" fill="hold"/>
                                        <p:tgtEl>
                                          <p:spTgt spid="138"/>
                                        </p:tgtEl>
                                        <p:attrNameLst>
                                          <p:attrName>ppt_h</p:attrName>
                                        </p:attrNameLst>
                                      </p:cBhvr>
                                      <p:tavLst>
                                        <p:tav tm="0">
                                          <p:val>
                                            <p:fltVal val="0"/>
                                          </p:val>
                                        </p:tav>
                                        <p:tav tm="100000">
                                          <p:val>
                                            <p:strVal val="#ppt_h"/>
                                          </p:val>
                                        </p:tav>
                                      </p:tavLst>
                                    </p:anim>
                                    <p:animEffect transition="in" filter="fade">
                                      <p:cBhvr>
                                        <p:cTn id="240" dur="500"/>
                                        <p:tgtEl>
                                          <p:spTgt spid="138"/>
                                        </p:tgtEl>
                                      </p:cBhvr>
                                    </p:animEffect>
                                  </p:childTnLst>
                                </p:cTn>
                              </p:par>
                              <p:par>
                                <p:cTn id="241" presetID="53" presetClass="entr" presetSubtype="16" fill="hold" nodeType="withEffect">
                                  <p:stCondLst>
                                    <p:cond delay="0"/>
                                  </p:stCondLst>
                                  <p:childTnLst>
                                    <p:set>
                                      <p:cBhvr>
                                        <p:cTn id="242" dur="1" fill="hold">
                                          <p:stCondLst>
                                            <p:cond delay="0"/>
                                          </p:stCondLst>
                                        </p:cTn>
                                        <p:tgtEl>
                                          <p:spTgt spid="136"/>
                                        </p:tgtEl>
                                        <p:attrNameLst>
                                          <p:attrName>style.visibility</p:attrName>
                                        </p:attrNameLst>
                                      </p:cBhvr>
                                      <p:to>
                                        <p:strVal val="visible"/>
                                      </p:to>
                                    </p:set>
                                    <p:anim calcmode="lin" valueType="num">
                                      <p:cBhvr>
                                        <p:cTn id="243" dur="500" fill="hold"/>
                                        <p:tgtEl>
                                          <p:spTgt spid="136"/>
                                        </p:tgtEl>
                                        <p:attrNameLst>
                                          <p:attrName>ppt_w</p:attrName>
                                        </p:attrNameLst>
                                      </p:cBhvr>
                                      <p:tavLst>
                                        <p:tav tm="0">
                                          <p:val>
                                            <p:fltVal val="0"/>
                                          </p:val>
                                        </p:tav>
                                        <p:tav tm="100000">
                                          <p:val>
                                            <p:strVal val="#ppt_w"/>
                                          </p:val>
                                        </p:tav>
                                      </p:tavLst>
                                    </p:anim>
                                    <p:anim calcmode="lin" valueType="num">
                                      <p:cBhvr>
                                        <p:cTn id="244" dur="500" fill="hold"/>
                                        <p:tgtEl>
                                          <p:spTgt spid="136"/>
                                        </p:tgtEl>
                                        <p:attrNameLst>
                                          <p:attrName>ppt_h</p:attrName>
                                        </p:attrNameLst>
                                      </p:cBhvr>
                                      <p:tavLst>
                                        <p:tav tm="0">
                                          <p:val>
                                            <p:fltVal val="0"/>
                                          </p:val>
                                        </p:tav>
                                        <p:tav tm="100000">
                                          <p:val>
                                            <p:strVal val="#ppt_h"/>
                                          </p:val>
                                        </p:tav>
                                      </p:tavLst>
                                    </p:anim>
                                    <p:animEffect transition="in" filter="fade">
                                      <p:cBhvr>
                                        <p:cTn id="245" dur="500"/>
                                        <p:tgtEl>
                                          <p:spTgt spid="136"/>
                                        </p:tgtEl>
                                      </p:cBhvr>
                                    </p:animEffect>
                                  </p:childTnLst>
                                </p:cTn>
                              </p:par>
                              <p:par>
                                <p:cTn id="246" presetID="53" presetClass="entr" presetSubtype="16" fill="hold" nodeType="withEffect">
                                  <p:stCondLst>
                                    <p:cond delay="0"/>
                                  </p:stCondLst>
                                  <p:childTnLst>
                                    <p:set>
                                      <p:cBhvr>
                                        <p:cTn id="247" dur="1" fill="hold">
                                          <p:stCondLst>
                                            <p:cond delay="0"/>
                                          </p:stCondLst>
                                        </p:cTn>
                                        <p:tgtEl>
                                          <p:spTgt spid="130"/>
                                        </p:tgtEl>
                                        <p:attrNameLst>
                                          <p:attrName>style.visibility</p:attrName>
                                        </p:attrNameLst>
                                      </p:cBhvr>
                                      <p:to>
                                        <p:strVal val="visible"/>
                                      </p:to>
                                    </p:set>
                                    <p:anim calcmode="lin" valueType="num">
                                      <p:cBhvr>
                                        <p:cTn id="248" dur="500" fill="hold"/>
                                        <p:tgtEl>
                                          <p:spTgt spid="130"/>
                                        </p:tgtEl>
                                        <p:attrNameLst>
                                          <p:attrName>ppt_w</p:attrName>
                                        </p:attrNameLst>
                                      </p:cBhvr>
                                      <p:tavLst>
                                        <p:tav tm="0">
                                          <p:val>
                                            <p:fltVal val="0"/>
                                          </p:val>
                                        </p:tav>
                                        <p:tav tm="100000">
                                          <p:val>
                                            <p:strVal val="#ppt_w"/>
                                          </p:val>
                                        </p:tav>
                                      </p:tavLst>
                                    </p:anim>
                                    <p:anim calcmode="lin" valueType="num">
                                      <p:cBhvr>
                                        <p:cTn id="249" dur="500" fill="hold"/>
                                        <p:tgtEl>
                                          <p:spTgt spid="130"/>
                                        </p:tgtEl>
                                        <p:attrNameLst>
                                          <p:attrName>ppt_h</p:attrName>
                                        </p:attrNameLst>
                                      </p:cBhvr>
                                      <p:tavLst>
                                        <p:tav tm="0">
                                          <p:val>
                                            <p:fltVal val="0"/>
                                          </p:val>
                                        </p:tav>
                                        <p:tav tm="100000">
                                          <p:val>
                                            <p:strVal val="#ppt_h"/>
                                          </p:val>
                                        </p:tav>
                                      </p:tavLst>
                                    </p:anim>
                                    <p:animEffect transition="in" filter="fade">
                                      <p:cBhvr>
                                        <p:cTn id="250" dur="500"/>
                                        <p:tgtEl>
                                          <p:spTgt spid="130"/>
                                        </p:tgtEl>
                                      </p:cBhvr>
                                    </p:animEffect>
                                  </p:childTnLst>
                                </p:cTn>
                              </p:par>
                              <p:par>
                                <p:cTn id="251" presetID="53" presetClass="entr" presetSubtype="16" fill="hold" nodeType="withEffect">
                                  <p:stCondLst>
                                    <p:cond delay="0"/>
                                  </p:stCondLst>
                                  <p:childTnLst>
                                    <p:set>
                                      <p:cBhvr>
                                        <p:cTn id="252" dur="1" fill="hold">
                                          <p:stCondLst>
                                            <p:cond delay="0"/>
                                          </p:stCondLst>
                                        </p:cTn>
                                        <p:tgtEl>
                                          <p:spTgt spid="57"/>
                                        </p:tgtEl>
                                        <p:attrNameLst>
                                          <p:attrName>style.visibility</p:attrName>
                                        </p:attrNameLst>
                                      </p:cBhvr>
                                      <p:to>
                                        <p:strVal val="visible"/>
                                      </p:to>
                                    </p:set>
                                    <p:anim calcmode="lin" valueType="num">
                                      <p:cBhvr>
                                        <p:cTn id="253" dur="500" fill="hold"/>
                                        <p:tgtEl>
                                          <p:spTgt spid="57"/>
                                        </p:tgtEl>
                                        <p:attrNameLst>
                                          <p:attrName>ppt_w</p:attrName>
                                        </p:attrNameLst>
                                      </p:cBhvr>
                                      <p:tavLst>
                                        <p:tav tm="0">
                                          <p:val>
                                            <p:fltVal val="0"/>
                                          </p:val>
                                        </p:tav>
                                        <p:tav tm="100000">
                                          <p:val>
                                            <p:strVal val="#ppt_w"/>
                                          </p:val>
                                        </p:tav>
                                      </p:tavLst>
                                    </p:anim>
                                    <p:anim calcmode="lin" valueType="num">
                                      <p:cBhvr>
                                        <p:cTn id="254" dur="500" fill="hold"/>
                                        <p:tgtEl>
                                          <p:spTgt spid="57"/>
                                        </p:tgtEl>
                                        <p:attrNameLst>
                                          <p:attrName>ppt_h</p:attrName>
                                        </p:attrNameLst>
                                      </p:cBhvr>
                                      <p:tavLst>
                                        <p:tav tm="0">
                                          <p:val>
                                            <p:fltVal val="0"/>
                                          </p:val>
                                        </p:tav>
                                        <p:tav tm="100000">
                                          <p:val>
                                            <p:strVal val="#ppt_h"/>
                                          </p:val>
                                        </p:tav>
                                      </p:tavLst>
                                    </p:anim>
                                    <p:animEffect transition="in" filter="fade">
                                      <p:cBhvr>
                                        <p:cTn id="255" dur="500"/>
                                        <p:tgtEl>
                                          <p:spTgt spid="57"/>
                                        </p:tgtEl>
                                      </p:cBhvr>
                                    </p:animEffect>
                                  </p:childTnLst>
                                </p:cTn>
                              </p:par>
                              <p:par>
                                <p:cTn id="256" presetID="53" presetClass="entr" presetSubtype="16" fill="hold" grpId="1" nodeType="withEffect">
                                  <p:stCondLst>
                                    <p:cond delay="0"/>
                                  </p:stCondLst>
                                  <p:iterate type="lt">
                                    <p:tmPct val="0"/>
                                  </p:iterate>
                                  <p:childTnLst>
                                    <p:set>
                                      <p:cBhvr>
                                        <p:cTn id="257" dur="1" fill="hold">
                                          <p:stCondLst>
                                            <p:cond delay="0"/>
                                          </p:stCondLst>
                                        </p:cTn>
                                        <p:tgtEl>
                                          <p:spTgt spid="140"/>
                                        </p:tgtEl>
                                        <p:attrNameLst>
                                          <p:attrName>style.visibility</p:attrName>
                                        </p:attrNameLst>
                                      </p:cBhvr>
                                      <p:to>
                                        <p:strVal val="visible"/>
                                      </p:to>
                                    </p:set>
                                    <p:anim calcmode="lin" valueType="num">
                                      <p:cBhvr>
                                        <p:cTn id="258" dur="500" fill="hold"/>
                                        <p:tgtEl>
                                          <p:spTgt spid="140"/>
                                        </p:tgtEl>
                                        <p:attrNameLst>
                                          <p:attrName>ppt_w</p:attrName>
                                        </p:attrNameLst>
                                      </p:cBhvr>
                                      <p:tavLst>
                                        <p:tav tm="0">
                                          <p:val>
                                            <p:fltVal val="0"/>
                                          </p:val>
                                        </p:tav>
                                        <p:tav tm="100000">
                                          <p:val>
                                            <p:strVal val="#ppt_w"/>
                                          </p:val>
                                        </p:tav>
                                      </p:tavLst>
                                    </p:anim>
                                    <p:anim calcmode="lin" valueType="num">
                                      <p:cBhvr>
                                        <p:cTn id="259" dur="500" fill="hold"/>
                                        <p:tgtEl>
                                          <p:spTgt spid="140"/>
                                        </p:tgtEl>
                                        <p:attrNameLst>
                                          <p:attrName>ppt_h</p:attrName>
                                        </p:attrNameLst>
                                      </p:cBhvr>
                                      <p:tavLst>
                                        <p:tav tm="0">
                                          <p:val>
                                            <p:fltVal val="0"/>
                                          </p:val>
                                        </p:tav>
                                        <p:tav tm="100000">
                                          <p:val>
                                            <p:strVal val="#ppt_h"/>
                                          </p:val>
                                        </p:tav>
                                      </p:tavLst>
                                    </p:anim>
                                    <p:animEffect transition="in" filter="fade">
                                      <p:cBhvr>
                                        <p:cTn id="260" dur="500"/>
                                        <p:tgtEl>
                                          <p:spTgt spid="140"/>
                                        </p:tgtEl>
                                      </p:cBhvr>
                                    </p:animEffect>
                                  </p:childTnLst>
                                </p:cTn>
                              </p:par>
                            </p:childTnLst>
                          </p:cTn>
                        </p:par>
                      </p:childTnLst>
                    </p:cTn>
                  </p:par>
                  <p:par>
                    <p:cTn id="261" fill="hold">
                      <p:stCondLst>
                        <p:cond delay="indefinite"/>
                      </p:stCondLst>
                      <p:childTnLst>
                        <p:par>
                          <p:cTn id="262" fill="hold">
                            <p:stCondLst>
                              <p:cond delay="0"/>
                            </p:stCondLst>
                            <p:childTnLst>
                              <p:par>
                                <p:cTn id="263" presetID="26" presetClass="entr" presetSubtype="0" fill="hold" nodeType="clickEffect">
                                  <p:stCondLst>
                                    <p:cond delay="0"/>
                                  </p:stCondLst>
                                  <p:childTnLst>
                                    <p:set>
                                      <p:cBhvr>
                                        <p:cTn id="264" dur="1" fill="hold">
                                          <p:stCondLst>
                                            <p:cond delay="0"/>
                                          </p:stCondLst>
                                        </p:cTn>
                                        <p:tgtEl>
                                          <p:spTgt spid="63"/>
                                        </p:tgtEl>
                                        <p:attrNameLst>
                                          <p:attrName>style.visibility</p:attrName>
                                        </p:attrNameLst>
                                      </p:cBhvr>
                                      <p:to>
                                        <p:strVal val="visible"/>
                                      </p:to>
                                    </p:set>
                                    <p:animEffect transition="in" filter="wipe(down)">
                                      <p:cBhvr>
                                        <p:cTn id="265" dur="285">
                                          <p:stCondLst>
                                            <p:cond delay="0"/>
                                          </p:stCondLst>
                                        </p:cTn>
                                        <p:tgtEl>
                                          <p:spTgt spid="63"/>
                                        </p:tgtEl>
                                      </p:cBhvr>
                                    </p:animEffect>
                                    <p:anim calcmode="lin" valueType="num">
                                      <p:cBhvr>
                                        <p:cTn id="266" dur="896"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67" dur="326"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68" dur="326" tmFilter="0, 0; 0.125,0.2665; 0.25,0.4; 0.375,0.465; 0.5,0.5;  0.625,0.535; 0.75,0.6; 0.875,0.7335; 1,1">
                                          <p:stCondLst>
                                            <p:cond delay="326"/>
                                          </p:stCondLst>
                                        </p:cTn>
                                        <p:tgtEl>
                                          <p:spTgt spid="63"/>
                                        </p:tgtEl>
                                        <p:attrNameLst>
                                          <p:attrName>ppt_y</p:attrName>
                                        </p:attrNameLst>
                                      </p:cBhvr>
                                      <p:tavLst>
                                        <p:tav tm="0" fmla="#ppt_y-sin(pi*$)/9">
                                          <p:val>
                                            <p:fltVal val="0"/>
                                          </p:val>
                                        </p:tav>
                                        <p:tav tm="100000">
                                          <p:val>
                                            <p:fltVal val="1"/>
                                          </p:val>
                                        </p:tav>
                                      </p:tavLst>
                                    </p:anim>
                                    <p:anim calcmode="lin" valueType="num">
                                      <p:cBhvr>
                                        <p:cTn id="269" dur="2" tmFilter="0, 0; 0.125,0.2665; 0.25,0.4; 0.375,0.465; 0.5,0.5;  0.625,0.535; 0.75,0.6; 0.875,0.7335; 1,1">
                                          <p:stCondLst>
                                            <p:cond delay="651"/>
                                          </p:stCondLst>
                                        </p:cTn>
                                        <p:tgtEl>
                                          <p:spTgt spid="63"/>
                                        </p:tgtEl>
                                        <p:attrNameLst>
                                          <p:attrName>ppt_y</p:attrName>
                                        </p:attrNameLst>
                                      </p:cBhvr>
                                      <p:tavLst>
                                        <p:tav tm="0" fmla="#ppt_y-sin(pi*$)/27">
                                          <p:val>
                                            <p:fltVal val="0"/>
                                          </p:val>
                                        </p:tav>
                                        <p:tav tm="100000">
                                          <p:val>
                                            <p:fltVal val="1"/>
                                          </p:val>
                                        </p:tav>
                                      </p:tavLst>
                                    </p:anim>
                                    <p:anim calcmode="lin" valueType="num">
                                      <p:cBhvr>
                                        <p:cTn id="270" dur="1" tmFilter="0, 0; 0.125,0.2665; 0.25,0.4; 0.375,0.465; 0.5,0.5;  0.625,0.535; 0.75,0.6; 0.875,0.7335; 1,1">
                                          <p:stCondLst>
                                            <p:cond delay="999"/>
                                          </p:stCondLst>
                                        </p:cTn>
                                        <p:tgtEl>
                                          <p:spTgt spid="63"/>
                                        </p:tgtEl>
                                        <p:attrNameLst>
                                          <p:attrName>ppt_y</p:attrName>
                                        </p:attrNameLst>
                                      </p:cBhvr>
                                      <p:tavLst>
                                        <p:tav tm="0" fmla="#ppt_y-sin(pi*$)/81">
                                          <p:val>
                                            <p:fltVal val="0"/>
                                          </p:val>
                                        </p:tav>
                                        <p:tav tm="100000">
                                          <p:val>
                                            <p:fltVal val="1"/>
                                          </p:val>
                                        </p:tav>
                                      </p:tavLst>
                                    </p:anim>
                                    <p:animScale>
                                      <p:cBhvr>
                                        <p:cTn id="271" dur="1">
                                          <p:stCondLst>
                                            <p:cond delay="320"/>
                                          </p:stCondLst>
                                        </p:cTn>
                                        <p:tgtEl>
                                          <p:spTgt spid="63"/>
                                        </p:tgtEl>
                                      </p:cBhvr>
                                      <p:to x="100000" y="60000"/>
                                    </p:animScale>
                                    <p:animScale>
                                      <p:cBhvr>
                                        <p:cTn id="272" dur="1" decel="50000">
                                          <p:stCondLst>
                                            <p:cond delay="332"/>
                                          </p:stCondLst>
                                        </p:cTn>
                                        <p:tgtEl>
                                          <p:spTgt spid="63"/>
                                        </p:tgtEl>
                                      </p:cBhvr>
                                      <p:to x="100000" y="100000"/>
                                    </p:animScale>
                                    <p:animScale>
                                      <p:cBhvr>
                                        <p:cTn id="273" dur="1">
                                          <p:stCondLst>
                                            <p:cond delay="645"/>
                                          </p:stCondLst>
                                        </p:cTn>
                                        <p:tgtEl>
                                          <p:spTgt spid="63"/>
                                        </p:tgtEl>
                                      </p:cBhvr>
                                      <p:to x="100000" y="80000"/>
                                    </p:animScale>
                                    <p:animScale>
                                      <p:cBhvr>
                                        <p:cTn id="274" dur="1" decel="50000">
                                          <p:stCondLst>
                                            <p:cond delay="658"/>
                                          </p:stCondLst>
                                        </p:cTn>
                                        <p:tgtEl>
                                          <p:spTgt spid="63"/>
                                        </p:tgtEl>
                                      </p:cBhvr>
                                      <p:to x="100000" y="100000"/>
                                    </p:animScale>
                                    <p:animScale>
                                      <p:cBhvr>
                                        <p:cTn id="275" dur="1">
                                          <p:stCondLst>
                                            <p:cond delay="999"/>
                                          </p:stCondLst>
                                        </p:cTn>
                                        <p:tgtEl>
                                          <p:spTgt spid="63"/>
                                        </p:tgtEl>
                                      </p:cBhvr>
                                      <p:to x="100000" y="90000"/>
                                    </p:animScale>
                                    <p:animScale>
                                      <p:cBhvr>
                                        <p:cTn id="276" dur="1" decel="50000">
                                          <p:stCondLst>
                                            <p:cond delay="999"/>
                                          </p:stCondLst>
                                        </p:cTn>
                                        <p:tgtEl>
                                          <p:spTgt spid="63"/>
                                        </p:tgtEl>
                                      </p:cBhvr>
                                      <p:to x="100000" y="100000"/>
                                    </p:animScale>
                                    <p:animScale>
                                      <p:cBhvr>
                                        <p:cTn id="277" dur="1">
                                          <p:stCondLst>
                                            <p:cond delay="999"/>
                                          </p:stCondLst>
                                        </p:cTn>
                                        <p:tgtEl>
                                          <p:spTgt spid="63"/>
                                        </p:tgtEl>
                                      </p:cBhvr>
                                      <p:to x="100000" y="95000"/>
                                    </p:animScale>
                                    <p:animScale>
                                      <p:cBhvr>
                                        <p:cTn id="278" dur="1" decel="50000">
                                          <p:stCondLst>
                                            <p:cond delay="999"/>
                                          </p:stCondLst>
                                        </p:cTn>
                                        <p:tgtEl>
                                          <p:spTgt spid="63"/>
                                        </p:tgtEl>
                                      </p:cBhvr>
                                      <p:to x="100000" y="100000"/>
                                    </p:animScale>
                                  </p:childTnLst>
                                </p:cTn>
                              </p:par>
                              <p:par>
                                <p:cTn id="279" presetID="26" presetClass="entr" presetSubtype="0" fill="hold" nodeType="withEffect">
                                  <p:stCondLst>
                                    <p:cond delay="0"/>
                                  </p:stCondLst>
                                  <p:childTnLst>
                                    <p:set>
                                      <p:cBhvr>
                                        <p:cTn id="280" dur="1" fill="hold">
                                          <p:stCondLst>
                                            <p:cond delay="0"/>
                                          </p:stCondLst>
                                        </p:cTn>
                                        <p:tgtEl>
                                          <p:spTgt spid="98"/>
                                        </p:tgtEl>
                                        <p:attrNameLst>
                                          <p:attrName>style.visibility</p:attrName>
                                        </p:attrNameLst>
                                      </p:cBhvr>
                                      <p:to>
                                        <p:strVal val="visible"/>
                                      </p:to>
                                    </p:set>
                                    <p:animEffect transition="in" filter="wipe(down)">
                                      <p:cBhvr>
                                        <p:cTn id="281" dur="285">
                                          <p:stCondLst>
                                            <p:cond delay="0"/>
                                          </p:stCondLst>
                                        </p:cTn>
                                        <p:tgtEl>
                                          <p:spTgt spid="98"/>
                                        </p:tgtEl>
                                      </p:cBhvr>
                                    </p:animEffect>
                                    <p:anim calcmode="lin" valueType="num">
                                      <p:cBhvr>
                                        <p:cTn id="282" dur="896"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283" dur="326"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284" dur="326" tmFilter="0, 0; 0.125,0.2665; 0.25,0.4; 0.375,0.465; 0.5,0.5;  0.625,0.535; 0.75,0.6; 0.875,0.7335; 1,1">
                                          <p:stCondLst>
                                            <p:cond delay="326"/>
                                          </p:stCondLst>
                                        </p:cTn>
                                        <p:tgtEl>
                                          <p:spTgt spid="98"/>
                                        </p:tgtEl>
                                        <p:attrNameLst>
                                          <p:attrName>ppt_y</p:attrName>
                                        </p:attrNameLst>
                                      </p:cBhvr>
                                      <p:tavLst>
                                        <p:tav tm="0" fmla="#ppt_y-sin(pi*$)/9">
                                          <p:val>
                                            <p:fltVal val="0"/>
                                          </p:val>
                                        </p:tav>
                                        <p:tav tm="100000">
                                          <p:val>
                                            <p:fltVal val="1"/>
                                          </p:val>
                                        </p:tav>
                                      </p:tavLst>
                                    </p:anim>
                                    <p:anim calcmode="lin" valueType="num">
                                      <p:cBhvr>
                                        <p:cTn id="285" dur="2" tmFilter="0, 0; 0.125,0.2665; 0.25,0.4; 0.375,0.465; 0.5,0.5;  0.625,0.535; 0.75,0.6; 0.875,0.7335; 1,1">
                                          <p:stCondLst>
                                            <p:cond delay="651"/>
                                          </p:stCondLst>
                                        </p:cTn>
                                        <p:tgtEl>
                                          <p:spTgt spid="98"/>
                                        </p:tgtEl>
                                        <p:attrNameLst>
                                          <p:attrName>ppt_y</p:attrName>
                                        </p:attrNameLst>
                                      </p:cBhvr>
                                      <p:tavLst>
                                        <p:tav tm="0" fmla="#ppt_y-sin(pi*$)/27">
                                          <p:val>
                                            <p:fltVal val="0"/>
                                          </p:val>
                                        </p:tav>
                                        <p:tav tm="100000">
                                          <p:val>
                                            <p:fltVal val="1"/>
                                          </p:val>
                                        </p:tav>
                                      </p:tavLst>
                                    </p:anim>
                                    <p:anim calcmode="lin" valueType="num">
                                      <p:cBhvr>
                                        <p:cTn id="286" dur="1" tmFilter="0, 0; 0.125,0.2665; 0.25,0.4; 0.375,0.465; 0.5,0.5;  0.625,0.535; 0.75,0.6; 0.875,0.7335; 1,1">
                                          <p:stCondLst>
                                            <p:cond delay="999"/>
                                          </p:stCondLst>
                                        </p:cTn>
                                        <p:tgtEl>
                                          <p:spTgt spid="98"/>
                                        </p:tgtEl>
                                        <p:attrNameLst>
                                          <p:attrName>ppt_y</p:attrName>
                                        </p:attrNameLst>
                                      </p:cBhvr>
                                      <p:tavLst>
                                        <p:tav tm="0" fmla="#ppt_y-sin(pi*$)/81">
                                          <p:val>
                                            <p:fltVal val="0"/>
                                          </p:val>
                                        </p:tav>
                                        <p:tav tm="100000">
                                          <p:val>
                                            <p:fltVal val="1"/>
                                          </p:val>
                                        </p:tav>
                                      </p:tavLst>
                                    </p:anim>
                                    <p:animScale>
                                      <p:cBhvr>
                                        <p:cTn id="287" dur="1">
                                          <p:stCondLst>
                                            <p:cond delay="320"/>
                                          </p:stCondLst>
                                        </p:cTn>
                                        <p:tgtEl>
                                          <p:spTgt spid="98"/>
                                        </p:tgtEl>
                                      </p:cBhvr>
                                      <p:to x="100000" y="60000"/>
                                    </p:animScale>
                                    <p:animScale>
                                      <p:cBhvr>
                                        <p:cTn id="288" dur="1" decel="50000">
                                          <p:stCondLst>
                                            <p:cond delay="332"/>
                                          </p:stCondLst>
                                        </p:cTn>
                                        <p:tgtEl>
                                          <p:spTgt spid="98"/>
                                        </p:tgtEl>
                                      </p:cBhvr>
                                      <p:to x="100000" y="100000"/>
                                    </p:animScale>
                                    <p:animScale>
                                      <p:cBhvr>
                                        <p:cTn id="289" dur="1">
                                          <p:stCondLst>
                                            <p:cond delay="645"/>
                                          </p:stCondLst>
                                        </p:cTn>
                                        <p:tgtEl>
                                          <p:spTgt spid="98"/>
                                        </p:tgtEl>
                                      </p:cBhvr>
                                      <p:to x="100000" y="80000"/>
                                    </p:animScale>
                                    <p:animScale>
                                      <p:cBhvr>
                                        <p:cTn id="290" dur="1" decel="50000">
                                          <p:stCondLst>
                                            <p:cond delay="658"/>
                                          </p:stCondLst>
                                        </p:cTn>
                                        <p:tgtEl>
                                          <p:spTgt spid="98"/>
                                        </p:tgtEl>
                                      </p:cBhvr>
                                      <p:to x="100000" y="100000"/>
                                    </p:animScale>
                                    <p:animScale>
                                      <p:cBhvr>
                                        <p:cTn id="291" dur="1">
                                          <p:stCondLst>
                                            <p:cond delay="999"/>
                                          </p:stCondLst>
                                        </p:cTn>
                                        <p:tgtEl>
                                          <p:spTgt spid="98"/>
                                        </p:tgtEl>
                                      </p:cBhvr>
                                      <p:to x="100000" y="90000"/>
                                    </p:animScale>
                                    <p:animScale>
                                      <p:cBhvr>
                                        <p:cTn id="292" dur="1" decel="50000">
                                          <p:stCondLst>
                                            <p:cond delay="999"/>
                                          </p:stCondLst>
                                        </p:cTn>
                                        <p:tgtEl>
                                          <p:spTgt spid="98"/>
                                        </p:tgtEl>
                                      </p:cBhvr>
                                      <p:to x="100000" y="100000"/>
                                    </p:animScale>
                                    <p:animScale>
                                      <p:cBhvr>
                                        <p:cTn id="293" dur="1">
                                          <p:stCondLst>
                                            <p:cond delay="999"/>
                                          </p:stCondLst>
                                        </p:cTn>
                                        <p:tgtEl>
                                          <p:spTgt spid="98"/>
                                        </p:tgtEl>
                                      </p:cBhvr>
                                      <p:to x="100000" y="95000"/>
                                    </p:animScale>
                                    <p:animScale>
                                      <p:cBhvr>
                                        <p:cTn id="294" dur="1" decel="50000">
                                          <p:stCondLst>
                                            <p:cond delay="999"/>
                                          </p:stCondLst>
                                        </p:cTn>
                                        <p:tgtEl>
                                          <p:spTgt spid="98"/>
                                        </p:tgtEl>
                                      </p:cBhvr>
                                      <p:to x="100000" y="100000"/>
                                    </p:animScale>
                                  </p:childTnLst>
                                </p:cTn>
                              </p:par>
                              <p:par>
                                <p:cTn id="295" presetID="26" presetClass="entr" presetSubtype="0" fill="hold" nodeType="withEffect">
                                  <p:stCondLst>
                                    <p:cond delay="0"/>
                                  </p:stCondLst>
                                  <p:childTnLst>
                                    <p:set>
                                      <p:cBhvr>
                                        <p:cTn id="296" dur="1" fill="hold">
                                          <p:stCondLst>
                                            <p:cond delay="0"/>
                                          </p:stCondLst>
                                        </p:cTn>
                                        <p:tgtEl>
                                          <p:spTgt spid="114"/>
                                        </p:tgtEl>
                                        <p:attrNameLst>
                                          <p:attrName>style.visibility</p:attrName>
                                        </p:attrNameLst>
                                      </p:cBhvr>
                                      <p:to>
                                        <p:strVal val="visible"/>
                                      </p:to>
                                    </p:set>
                                    <p:animEffect transition="in" filter="wipe(down)">
                                      <p:cBhvr>
                                        <p:cTn id="297" dur="285">
                                          <p:stCondLst>
                                            <p:cond delay="0"/>
                                          </p:stCondLst>
                                        </p:cTn>
                                        <p:tgtEl>
                                          <p:spTgt spid="114"/>
                                        </p:tgtEl>
                                      </p:cBhvr>
                                    </p:animEffect>
                                    <p:anim calcmode="lin" valueType="num">
                                      <p:cBhvr>
                                        <p:cTn id="298" dur="896" tmFilter="0,0; 0.14,0.36; 0.43,0.73; 0.71,0.91; 1.0,1.0">
                                          <p:stCondLst>
                                            <p:cond delay="0"/>
                                          </p:stCondLst>
                                        </p:cTn>
                                        <p:tgtEl>
                                          <p:spTgt spid="114"/>
                                        </p:tgtEl>
                                        <p:attrNameLst>
                                          <p:attrName>ppt_x</p:attrName>
                                        </p:attrNameLst>
                                      </p:cBhvr>
                                      <p:tavLst>
                                        <p:tav tm="0">
                                          <p:val>
                                            <p:strVal val="#ppt_x-0.25"/>
                                          </p:val>
                                        </p:tav>
                                        <p:tav tm="100000">
                                          <p:val>
                                            <p:strVal val="#ppt_x"/>
                                          </p:val>
                                        </p:tav>
                                      </p:tavLst>
                                    </p:anim>
                                    <p:anim calcmode="lin" valueType="num">
                                      <p:cBhvr>
                                        <p:cTn id="299" dur="326" tmFilter="0.0,0.0; 0.25,0.07; 0.50,0.2; 0.75,0.467; 1.0,1.0">
                                          <p:stCondLst>
                                            <p:cond delay="0"/>
                                          </p:stCondLst>
                                        </p:cTn>
                                        <p:tgtEl>
                                          <p:spTgt spid="114"/>
                                        </p:tgtEl>
                                        <p:attrNameLst>
                                          <p:attrName>ppt_y</p:attrName>
                                        </p:attrNameLst>
                                      </p:cBhvr>
                                      <p:tavLst>
                                        <p:tav tm="0" fmla="#ppt_y-sin(pi*$)/3">
                                          <p:val>
                                            <p:fltVal val="0.5"/>
                                          </p:val>
                                        </p:tav>
                                        <p:tav tm="100000">
                                          <p:val>
                                            <p:fltVal val="1"/>
                                          </p:val>
                                        </p:tav>
                                      </p:tavLst>
                                    </p:anim>
                                    <p:anim calcmode="lin" valueType="num">
                                      <p:cBhvr>
                                        <p:cTn id="300" dur="326" tmFilter="0, 0; 0.125,0.2665; 0.25,0.4; 0.375,0.465; 0.5,0.5;  0.625,0.535; 0.75,0.6; 0.875,0.7335; 1,1">
                                          <p:stCondLst>
                                            <p:cond delay="326"/>
                                          </p:stCondLst>
                                        </p:cTn>
                                        <p:tgtEl>
                                          <p:spTgt spid="114"/>
                                        </p:tgtEl>
                                        <p:attrNameLst>
                                          <p:attrName>ppt_y</p:attrName>
                                        </p:attrNameLst>
                                      </p:cBhvr>
                                      <p:tavLst>
                                        <p:tav tm="0" fmla="#ppt_y-sin(pi*$)/9">
                                          <p:val>
                                            <p:fltVal val="0"/>
                                          </p:val>
                                        </p:tav>
                                        <p:tav tm="100000">
                                          <p:val>
                                            <p:fltVal val="1"/>
                                          </p:val>
                                        </p:tav>
                                      </p:tavLst>
                                    </p:anim>
                                    <p:anim calcmode="lin" valueType="num">
                                      <p:cBhvr>
                                        <p:cTn id="301" dur="2" tmFilter="0, 0; 0.125,0.2665; 0.25,0.4; 0.375,0.465; 0.5,0.5;  0.625,0.535; 0.75,0.6; 0.875,0.7335; 1,1">
                                          <p:stCondLst>
                                            <p:cond delay="651"/>
                                          </p:stCondLst>
                                        </p:cTn>
                                        <p:tgtEl>
                                          <p:spTgt spid="114"/>
                                        </p:tgtEl>
                                        <p:attrNameLst>
                                          <p:attrName>ppt_y</p:attrName>
                                        </p:attrNameLst>
                                      </p:cBhvr>
                                      <p:tavLst>
                                        <p:tav tm="0" fmla="#ppt_y-sin(pi*$)/27">
                                          <p:val>
                                            <p:fltVal val="0"/>
                                          </p:val>
                                        </p:tav>
                                        <p:tav tm="100000">
                                          <p:val>
                                            <p:fltVal val="1"/>
                                          </p:val>
                                        </p:tav>
                                      </p:tavLst>
                                    </p:anim>
                                    <p:anim calcmode="lin" valueType="num">
                                      <p:cBhvr>
                                        <p:cTn id="302" dur="1" tmFilter="0, 0; 0.125,0.2665; 0.25,0.4; 0.375,0.465; 0.5,0.5;  0.625,0.535; 0.75,0.6; 0.875,0.7335; 1,1">
                                          <p:stCondLst>
                                            <p:cond delay="999"/>
                                          </p:stCondLst>
                                        </p:cTn>
                                        <p:tgtEl>
                                          <p:spTgt spid="114"/>
                                        </p:tgtEl>
                                        <p:attrNameLst>
                                          <p:attrName>ppt_y</p:attrName>
                                        </p:attrNameLst>
                                      </p:cBhvr>
                                      <p:tavLst>
                                        <p:tav tm="0" fmla="#ppt_y-sin(pi*$)/81">
                                          <p:val>
                                            <p:fltVal val="0"/>
                                          </p:val>
                                        </p:tav>
                                        <p:tav tm="100000">
                                          <p:val>
                                            <p:fltVal val="1"/>
                                          </p:val>
                                        </p:tav>
                                      </p:tavLst>
                                    </p:anim>
                                    <p:animScale>
                                      <p:cBhvr>
                                        <p:cTn id="303" dur="1">
                                          <p:stCondLst>
                                            <p:cond delay="320"/>
                                          </p:stCondLst>
                                        </p:cTn>
                                        <p:tgtEl>
                                          <p:spTgt spid="114"/>
                                        </p:tgtEl>
                                      </p:cBhvr>
                                      <p:to x="100000" y="60000"/>
                                    </p:animScale>
                                    <p:animScale>
                                      <p:cBhvr>
                                        <p:cTn id="304" dur="1" decel="50000">
                                          <p:stCondLst>
                                            <p:cond delay="332"/>
                                          </p:stCondLst>
                                        </p:cTn>
                                        <p:tgtEl>
                                          <p:spTgt spid="114"/>
                                        </p:tgtEl>
                                      </p:cBhvr>
                                      <p:to x="100000" y="100000"/>
                                    </p:animScale>
                                    <p:animScale>
                                      <p:cBhvr>
                                        <p:cTn id="305" dur="1">
                                          <p:stCondLst>
                                            <p:cond delay="645"/>
                                          </p:stCondLst>
                                        </p:cTn>
                                        <p:tgtEl>
                                          <p:spTgt spid="114"/>
                                        </p:tgtEl>
                                      </p:cBhvr>
                                      <p:to x="100000" y="80000"/>
                                    </p:animScale>
                                    <p:animScale>
                                      <p:cBhvr>
                                        <p:cTn id="306" dur="1" decel="50000">
                                          <p:stCondLst>
                                            <p:cond delay="658"/>
                                          </p:stCondLst>
                                        </p:cTn>
                                        <p:tgtEl>
                                          <p:spTgt spid="114"/>
                                        </p:tgtEl>
                                      </p:cBhvr>
                                      <p:to x="100000" y="100000"/>
                                    </p:animScale>
                                    <p:animScale>
                                      <p:cBhvr>
                                        <p:cTn id="307" dur="1">
                                          <p:stCondLst>
                                            <p:cond delay="999"/>
                                          </p:stCondLst>
                                        </p:cTn>
                                        <p:tgtEl>
                                          <p:spTgt spid="114"/>
                                        </p:tgtEl>
                                      </p:cBhvr>
                                      <p:to x="100000" y="90000"/>
                                    </p:animScale>
                                    <p:animScale>
                                      <p:cBhvr>
                                        <p:cTn id="308" dur="1" decel="50000">
                                          <p:stCondLst>
                                            <p:cond delay="999"/>
                                          </p:stCondLst>
                                        </p:cTn>
                                        <p:tgtEl>
                                          <p:spTgt spid="114"/>
                                        </p:tgtEl>
                                      </p:cBhvr>
                                      <p:to x="100000" y="100000"/>
                                    </p:animScale>
                                    <p:animScale>
                                      <p:cBhvr>
                                        <p:cTn id="309" dur="1">
                                          <p:stCondLst>
                                            <p:cond delay="999"/>
                                          </p:stCondLst>
                                        </p:cTn>
                                        <p:tgtEl>
                                          <p:spTgt spid="114"/>
                                        </p:tgtEl>
                                      </p:cBhvr>
                                      <p:to x="100000" y="95000"/>
                                    </p:animScale>
                                    <p:animScale>
                                      <p:cBhvr>
                                        <p:cTn id="310" dur="1" decel="50000">
                                          <p:stCondLst>
                                            <p:cond delay="999"/>
                                          </p:stCondLst>
                                        </p:cTn>
                                        <p:tgtEl>
                                          <p:spTgt spid="114"/>
                                        </p:tgtEl>
                                      </p:cBhvr>
                                      <p:to x="100000" y="100000"/>
                                    </p:animScale>
                                  </p:childTnLst>
                                </p:cTn>
                              </p:par>
                            </p:childTnLst>
                          </p:cTn>
                        </p:par>
                      </p:childTnLst>
                    </p:cTn>
                  </p:par>
                  <p:par>
                    <p:cTn id="311" fill="hold">
                      <p:stCondLst>
                        <p:cond delay="indefinite"/>
                      </p:stCondLst>
                      <p:childTnLst>
                        <p:par>
                          <p:cTn id="312" fill="hold">
                            <p:stCondLst>
                              <p:cond delay="0"/>
                            </p:stCondLst>
                            <p:childTnLst>
                              <p:par>
                                <p:cTn id="313" presetID="0" presetClass="path" presetSubtype="0" accel="50000" decel="50000" fill="hold" nodeType="clickEffect">
                                  <p:stCondLst>
                                    <p:cond delay="0"/>
                                  </p:stCondLst>
                                  <p:childTnLst>
                                    <p:animMotion origin="layout" path="M -2.5E-6 -0.00902 L -0.12825 0.40093 " pathEditMode="relative" rAng="0" ptsTypes="AA">
                                      <p:cBhvr>
                                        <p:cTn id="314" dur="1000" fill="hold"/>
                                        <p:tgtEl>
                                          <p:spTgt spid="125"/>
                                        </p:tgtEl>
                                        <p:attrNameLst>
                                          <p:attrName>ppt_x</p:attrName>
                                          <p:attrName>ppt_y</p:attrName>
                                        </p:attrNameLst>
                                      </p:cBhvr>
                                      <p:rCtr x="-6419" y="20486"/>
                                    </p:animMotion>
                                  </p:childTnLst>
                                </p:cTn>
                              </p:par>
                              <p:par>
                                <p:cTn id="315" presetID="0" presetClass="path" presetSubtype="0" accel="50000" decel="50000" fill="hold" nodeType="withEffect">
                                  <p:stCondLst>
                                    <p:cond delay="0"/>
                                  </p:stCondLst>
                                  <p:childTnLst>
                                    <p:animMotion origin="layout" path="M -2.5E-6 -7.40741E-7 L -0.09179 0.29861 " pathEditMode="relative" rAng="0" ptsTypes="AA">
                                      <p:cBhvr>
                                        <p:cTn id="316" dur="1000" fill="hold"/>
                                        <p:tgtEl>
                                          <p:spTgt spid="139"/>
                                        </p:tgtEl>
                                        <p:attrNameLst>
                                          <p:attrName>ppt_x</p:attrName>
                                          <p:attrName>ppt_y</p:attrName>
                                        </p:attrNameLst>
                                      </p:cBhvr>
                                      <p:rCtr x="-4596" y="14931"/>
                                    </p:animMotion>
                                  </p:childTnLst>
                                </p:cTn>
                              </p:par>
                              <p:par>
                                <p:cTn id="317" presetID="0" presetClass="path" presetSubtype="0" accel="50000" decel="50000" fill="hold" nodeType="withEffect">
                                  <p:stCondLst>
                                    <p:cond delay="0"/>
                                  </p:stCondLst>
                                  <p:childTnLst>
                                    <p:animMotion origin="layout" path="M -2.5E-6 0.00208 L -0.20612 0.35231 " pathEditMode="relative" rAng="0" ptsTypes="AA">
                                      <p:cBhvr>
                                        <p:cTn id="318" dur="1000" fill="hold"/>
                                        <p:tgtEl>
                                          <p:spTgt spid="134"/>
                                        </p:tgtEl>
                                        <p:attrNameLst>
                                          <p:attrName>ppt_x</p:attrName>
                                          <p:attrName>ppt_y</p:attrName>
                                        </p:attrNameLst>
                                      </p:cBhvr>
                                      <p:rCtr x="-10312" y="17500"/>
                                    </p:animMotion>
                                  </p:childTnLst>
                                </p:cTn>
                              </p:par>
                              <p:par>
                                <p:cTn id="319" presetID="0" presetClass="path" presetSubtype="0" accel="50000" decel="50000" fill="hold" nodeType="withEffect">
                                  <p:stCondLst>
                                    <p:cond delay="0"/>
                                  </p:stCondLst>
                                  <p:childTnLst>
                                    <p:animMotion origin="layout" path="M -2.5E-6 3.7037E-6 L -0.22552 0.35231 " pathEditMode="relative" rAng="0" ptsTypes="AA">
                                      <p:cBhvr>
                                        <p:cTn id="320" dur="1000" fill="hold"/>
                                        <p:tgtEl>
                                          <p:spTgt spid="127"/>
                                        </p:tgtEl>
                                        <p:attrNameLst>
                                          <p:attrName>ppt_x</p:attrName>
                                          <p:attrName>ppt_y</p:attrName>
                                        </p:attrNameLst>
                                      </p:cBhvr>
                                      <p:rCtr x="-11276" y="17616"/>
                                    </p:animMotion>
                                  </p:childTnLst>
                                </p:cTn>
                              </p:par>
                              <p:par>
                                <p:cTn id="321" presetID="0" presetClass="path" presetSubtype="0" accel="50000" decel="50000" fill="hold" nodeType="withEffect">
                                  <p:stCondLst>
                                    <p:cond delay="0"/>
                                  </p:stCondLst>
                                  <p:childTnLst>
                                    <p:animMotion origin="layout" path="M -2.5E-6 4.81481E-6 L -0.16237 0.18564 " pathEditMode="relative" rAng="0" ptsTypes="AA">
                                      <p:cBhvr>
                                        <p:cTn id="322" dur="1000" fill="hold"/>
                                        <p:tgtEl>
                                          <p:spTgt spid="137"/>
                                        </p:tgtEl>
                                        <p:attrNameLst>
                                          <p:attrName>ppt_x</p:attrName>
                                          <p:attrName>ppt_y</p:attrName>
                                        </p:attrNameLst>
                                      </p:cBhvr>
                                      <p:rCtr x="-8125" y="9282"/>
                                    </p:animMotion>
                                  </p:childTnLst>
                                </p:cTn>
                              </p:par>
                              <p:par>
                                <p:cTn id="323" presetID="0" presetClass="path" presetSubtype="0" accel="50000" decel="50000" fill="hold" nodeType="withEffect">
                                  <p:stCondLst>
                                    <p:cond delay="0"/>
                                  </p:stCondLst>
                                  <p:childTnLst>
                                    <p:animMotion origin="layout" path="M -2.5E-6 2.59259E-6 L 0.025 0.55532 " pathEditMode="relative" rAng="0" ptsTypes="AA">
                                      <p:cBhvr>
                                        <p:cTn id="324" dur="1000" fill="hold"/>
                                        <p:tgtEl>
                                          <p:spTgt spid="133"/>
                                        </p:tgtEl>
                                        <p:attrNameLst>
                                          <p:attrName>ppt_x</p:attrName>
                                          <p:attrName>ppt_y</p:attrName>
                                        </p:attrNameLst>
                                      </p:cBhvr>
                                      <p:rCtr x="1250" y="27755"/>
                                    </p:animMotion>
                                  </p:childTnLst>
                                </p:cTn>
                              </p:par>
                              <p:par>
                                <p:cTn id="325" presetID="0" presetClass="path" presetSubtype="0" accel="50000" decel="50000" fill="hold" nodeType="withEffect">
                                  <p:stCondLst>
                                    <p:cond delay="0"/>
                                  </p:stCondLst>
                                  <p:childTnLst>
                                    <p:animMotion origin="layout" path="M -0.00833 -0.00903 L 0.07227 0.51342 " pathEditMode="relative" rAng="0" ptsTypes="AA">
                                      <p:cBhvr>
                                        <p:cTn id="326" dur="1000" fill="hold"/>
                                        <p:tgtEl>
                                          <p:spTgt spid="128"/>
                                        </p:tgtEl>
                                        <p:attrNameLst>
                                          <p:attrName>ppt_x</p:attrName>
                                          <p:attrName>ppt_y</p:attrName>
                                        </p:attrNameLst>
                                      </p:cBhvr>
                                      <p:rCtr x="4023" y="26111"/>
                                    </p:animMotion>
                                  </p:childTnLst>
                                </p:cTn>
                              </p:par>
                              <p:par>
                                <p:cTn id="327" presetID="0" presetClass="path" presetSubtype="0" accel="50000" decel="50000" fill="hold" nodeType="withEffect">
                                  <p:stCondLst>
                                    <p:cond delay="0"/>
                                  </p:stCondLst>
                                  <p:childTnLst>
                                    <p:animMotion origin="layout" path="M -2.5E-6 3.7037E-6 L -0.04101 0.39097 " pathEditMode="relative" rAng="0" ptsTypes="AA">
                                      <p:cBhvr>
                                        <p:cTn id="328" dur="1000" fill="hold"/>
                                        <p:tgtEl>
                                          <p:spTgt spid="126"/>
                                        </p:tgtEl>
                                        <p:attrNameLst>
                                          <p:attrName>ppt_x</p:attrName>
                                          <p:attrName>ppt_y</p:attrName>
                                        </p:attrNameLst>
                                      </p:cBhvr>
                                      <p:rCtr x="-2057" y="19537"/>
                                    </p:animMotion>
                                  </p:childTnLst>
                                </p:cTn>
                              </p:par>
                              <p:par>
                                <p:cTn id="329" presetID="0" presetClass="path" presetSubtype="0" accel="50000" decel="50000" fill="hold" nodeType="withEffect">
                                  <p:stCondLst>
                                    <p:cond delay="0"/>
                                  </p:stCondLst>
                                  <p:childTnLst>
                                    <p:animMotion origin="layout" path="M -2.5E-6 3.7037E-6 L -0.04427 0.67014 " pathEditMode="relative" rAng="0" ptsTypes="AA">
                                      <p:cBhvr>
                                        <p:cTn id="330" dur="1000" fill="hold"/>
                                        <p:tgtEl>
                                          <p:spTgt spid="132"/>
                                        </p:tgtEl>
                                        <p:attrNameLst>
                                          <p:attrName>ppt_x</p:attrName>
                                          <p:attrName>ppt_y</p:attrName>
                                        </p:attrNameLst>
                                      </p:cBhvr>
                                      <p:rCtr x="-2214" y="33495"/>
                                    </p:animMotion>
                                  </p:childTnLst>
                                </p:cTn>
                              </p:par>
                              <p:par>
                                <p:cTn id="331" presetID="0" presetClass="path" presetSubtype="0" accel="50000" decel="50000" fill="hold" nodeType="withEffect">
                                  <p:stCondLst>
                                    <p:cond delay="0"/>
                                  </p:stCondLst>
                                  <p:childTnLst>
                                    <p:animMotion origin="layout" path="M 0 3.7037E-6 L -0.00964 0.57314 " pathEditMode="relative" rAng="0" ptsTypes="AA">
                                      <p:cBhvr>
                                        <p:cTn id="332" dur="1000" fill="hold"/>
                                        <p:tgtEl>
                                          <p:spTgt spid="129"/>
                                        </p:tgtEl>
                                        <p:attrNameLst>
                                          <p:attrName>ppt_x</p:attrName>
                                          <p:attrName>ppt_y</p:attrName>
                                        </p:attrNameLst>
                                      </p:cBhvr>
                                      <p:rCtr x="-482" y="28657"/>
                                    </p:animMotion>
                                  </p:childTnLst>
                                </p:cTn>
                              </p:par>
                              <p:par>
                                <p:cTn id="333" presetID="0" presetClass="path" presetSubtype="0" accel="50000" decel="50000" fill="hold" nodeType="withEffect">
                                  <p:stCondLst>
                                    <p:cond delay="0"/>
                                  </p:stCondLst>
                                  <p:childTnLst>
                                    <p:animMotion origin="layout" path="M -2.5E-6 -4.07407E-6 L 0.16979 0.26875 " pathEditMode="relative" rAng="0" ptsTypes="AA">
                                      <p:cBhvr>
                                        <p:cTn id="334" dur="1000" fill="hold"/>
                                        <p:tgtEl>
                                          <p:spTgt spid="135"/>
                                        </p:tgtEl>
                                        <p:attrNameLst>
                                          <p:attrName>ppt_x</p:attrName>
                                          <p:attrName>ppt_y</p:attrName>
                                        </p:attrNameLst>
                                      </p:cBhvr>
                                      <p:rCtr x="8490" y="13426"/>
                                    </p:animMotion>
                                  </p:childTnLst>
                                </p:cTn>
                              </p:par>
                              <p:par>
                                <p:cTn id="335" presetID="0" presetClass="path" presetSubtype="0" accel="50000" decel="50000" fill="hold" nodeType="withEffect">
                                  <p:stCondLst>
                                    <p:cond delay="0"/>
                                  </p:stCondLst>
                                  <p:childTnLst>
                                    <p:animMotion origin="layout" path="M -2.5E-6 2.59259E-6 L 0.203 0.35092 " pathEditMode="relative" rAng="0" ptsTypes="AA">
                                      <p:cBhvr>
                                        <p:cTn id="336" dur="1000" fill="hold"/>
                                        <p:tgtEl>
                                          <p:spTgt spid="131"/>
                                        </p:tgtEl>
                                        <p:attrNameLst>
                                          <p:attrName>ppt_x</p:attrName>
                                          <p:attrName>ppt_y</p:attrName>
                                        </p:attrNameLst>
                                      </p:cBhvr>
                                      <p:rCtr x="10143" y="17546"/>
                                    </p:animMotion>
                                  </p:childTnLst>
                                </p:cTn>
                              </p:par>
                              <p:par>
                                <p:cTn id="337" presetID="0" presetClass="path" presetSubtype="0" accel="50000" decel="50000" fill="hold" nodeType="withEffect">
                                  <p:stCondLst>
                                    <p:cond delay="0"/>
                                  </p:stCondLst>
                                  <p:childTnLst>
                                    <p:animMotion origin="layout" path="M 0 4.81481E-6 L 0.15781 0.28819 " pathEditMode="relative" rAng="0" ptsTypes="AA">
                                      <p:cBhvr>
                                        <p:cTn id="338" dur="1000" fill="hold"/>
                                        <p:tgtEl>
                                          <p:spTgt spid="138"/>
                                        </p:tgtEl>
                                        <p:attrNameLst>
                                          <p:attrName>ppt_x</p:attrName>
                                          <p:attrName>ppt_y</p:attrName>
                                        </p:attrNameLst>
                                      </p:cBhvr>
                                      <p:rCtr x="7891" y="14398"/>
                                    </p:animMotion>
                                  </p:childTnLst>
                                </p:cTn>
                              </p:par>
                              <p:par>
                                <p:cTn id="339" presetID="0" presetClass="path" presetSubtype="0" accel="50000" decel="50000" fill="hold" nodeType="withEffect">
                                  <p:stCondLst>
                                    <p:cond delay="0"/>
                                  </p:stCondLst>
                                  <p:childTnLst>
                                    <p:animMotion origin="layout" path="M -2.5E-6 -4.07407E-6 L 0.17344 0.30209 " pathEditMode="relative" rAng="0" ptsTypes="AA">
                                      <p:cBhvr>
                                        <p:cTn id="340" dur="1000" fill="hold"/>
                                        <p:tgtEl>
                                          <p:spTgt spid="136"/>
                                        </p:tgtEl>
                                        <p:attrNameLst>
                                          <p:attrName>ppt_x</p:attrName>
                                          <p:attrName>ppt_y</p:attrName>
                                        </p:attrNameLst>
                                      </p:cBhvr>
                                      <p:rCtr x="8672" y="15093"/>
                                    </p:animMotion>
                                  </p:childTnLst>
                                </p:cTn>
                              </p:par>
                              <p:par>
                                <p:cTn id="341" presetID="0" presetClass="path" presetSubtype="0" accel="50000" decel="50000" fill="hold" nodeType="withEffect">
                                  <p:stCondLst>
                                    <p:cond delay="0"/>
                                  </p:stCondLst>
                                  <p:childTnLst>
                                    <p:animMotion origin="layout" path="M 1.11022E-16 4.81481E-6 L 0.18685 0.35416 " pathEditMode="relative" rAng="0" ptsTypes="AA">
                                      <p:cBhvr>
                                        <p:cTn id="342" dur="1000" fill="hold"/>
                                        <p:tgtEl>
                                          <p:spTgt spid="130"/>
                                        </p:tgtEl>
                                        <p:attrNameLst>
                                          <p:attrName>ppt_x</p:attrName>
                                          <p:attrName>ppt_y</p:attrName>
                                        </p:attrNameLst>
                                      </p:cBhvr>
                                      <p:rCtr x="9336" y="17708"/>
                                    </p:animMotion>
                                  </p:childTnLst>
                                </p:cTn>
                              </p:par>
                              <p:par>
                                <p:cTn id="343" presetID="51" presetClass="exit" presetSubtype="0" fill="hold" grpId="0" nodeType="withEffect">
                                  <p:stCondLst>
                                    <p:cond delay="0"/>
                                  </p:stCondLst>
                                  <p:iterate type="lt">
                                    <p:tmPct val="0"/>
                                  </p:iterate>
                                  <p:childTnLst>
                                    <p:animEffect transition="out" filter="fade">
                                      <p:cBhvr>
                                        <p:cTn id="344" dur="385" accel="100000">
                                          <p:stCondLst>
                                            <p:cond delay="615"/>
                                          </p:stCondLst>
                                        </p:cTn>
                                        <p:tgtEl>
                                          <p:spTgt spid="140"/>
                                        </p:tgtEl>
                                      </p:cBhvr>
                                    </p:animEffect>
                                    <p:animScale>
                                      <p:cBhvr>
                                        <p:cTn id="345" dur="385" accel="100000">
                                          <p:stCondLst>
                                            <p:cond delay="615"/>
                                          </p:stCondLst>
                                        </p:cTn>
                                        <p:tgtEl>
                                          <p:spTgt spid="140"/>
                                        </p:tgtEl>
                                      </p:cBhvr>
                                      <p:from x="200000" y="450000"/>
                                      <p:to x="10000" y="10000"/>
                                    </p:animScale>
                                    <p:animScale>
                                      <p:cBhvr>
                                        <p:cTn id="346" dur="615" decel="100000"/>
                                        <p:tgtEl>
                                          <p:spTgt spid="140"/>
                                        </p:tgtEl>
                                      </p:cBhvr>
                                      <p:from x="100000" y="100000"/>
                                      <p:to x="200000" y="450000"/>
                                    </p:animScale>
                                    <p:anim from="(ppt_x)" to="(0.5)" calcmode="lin" valueType="num">
                                      <p:cBhvr>
                                        <p:cTn id="347" dur="615" decel="100000"/>
                                        <p:tgtEl>
                                          <p:spTgt spid="140"/>
                                        </p:tgtEl>
                                        <p:attrNameLst>
                                          <p:attrName>ppt_x</p:attrName>
                                        </p:attrNameLst>
                                      </p:cBhvr>
                                    </p:anim>
                                    <p:anim from="(0.5)" to="(0.5)" calcmode="lin" valueType="num">
                                      <p:cBhvr>
                                        <p:cTn id="348" dur="385">
                                          <p:stCondLst>
                                            <p:cond delay="615"/>
                                          </p:stCondLst>
                                        </p:cTn>
                                        <p:tgtEl>
                                          <p:spTgt spid="140"/>
                                        </p:tgtEl>
                                        <p:attrNameLst>
                                          <p:attrName>ppt_x</p:attrName>
                                        </p:attrNameLst>
                                      </p:cBhvr>
                                    </p:anim>
                                    <p:anim from="(ppt_y)" to="(ppt_y+0.4)" calcmode="lin" valueType="num">
                                      <p:cBhvr>
                                        <p:cTn id="349" dur="615" decel="100000"/>
                                        <p:tgtEl>
                                          <p:spTgt spid="140"/>
                                        </p:tgtEl>
                                        <p:attrNameLst>
                                          <p:attrName>ppt_y</p:attrName>
                                        </p:attrNameLst>
                                      </p:cBhvr>
                                    </p:anim>
                                    <p:anim from="(ppt_y)" to="(ppt_y)" calcmode="lin" valueType="num">
                                      <p:cBhvr>
                                        <p:cTn id="350" dur="385">
                                          <p:stCondLst>
                                            <p:cond delay="615"/>
                                          </p:stCondLst>
                                        </p:cTn>
                                        <p:tgtEl>
                                          <p:spTgt spid="140"/>
                                        </p:tgtEl>
                                        <p:attrNameLst>
                                          <p:attrName>ppt_y</p:attrName>
                                        </p:attrNameLst>
                                      </p:cBhvr>
                                    </p:anim>
                                    <p:set>
                                      <p:cBhvr>
                                        <p:cTn id="351" dur="1" fill="hold">
                                          <p:stCondLst>
                                            <p:cond delay="999"/>
                                          </p:stCondLst>
                                        </p:cTn>
                                        <p:tgtEl>
                                          <p:spTgt spid="140"/>
                                        </p:tgtEl>
                                        <p:attrNameLst>
                                          <p:attrName>style.visibility</p:attrName>
                                        </p:attrNameLst>
                                      </p:cBhvr>
                                      <p:to>
                                        <p:strVal val="hidden"/>
                                      </p:to>
                                    </p:set>
                                  </p:childTnLst>
                                </p:cTn>
                              </p:par>
                              <p:par>
                                <p:cTn id="352" presetID="2" presetClass="entr" presetSubtype="4" fill="hold" grpId="0" nodeType="withEffect">
                                  <p:stCondLst>
                                    <p:cond delay="0"/>
                                  </p:stCondLst>
                                  <p:iterate type="lt">
                                    <p:tmPct val="10000"/>
                                  </p:iterate>
                                  <p:childTnLst>
                                    <p:set>
                                      <p:cBhvr>
                                        <p:cTn id="353" dur="1" fill="hold">
                                          <p:stCondLst>
                                            <p:cond delay="0"/>
                                          </p:stCondLst>
                                        </p:cTn>
                                        <p:tgtEl>
                                          <p:spTgt spid="141"/>
                                        </p:tgtEl>
                                        <p:attrNameLst>
                                          <p:attrName>style.visibility</p:attrName>
                                        </p:attrNameLst>
                                      </p:cBhvr>
                                      <p:to>
                                        <p:strVal val="visible"/>
                                      </p:to>
                                    </p:set>
                                    <p:anim calcmode="lin" valueType="num">
                                      <p:cBhvr additive="base">
                                        <p:cTn id="354" dur="1000" fill="hold"/>
                                        <p:tgtEl>
                                          <p:spTgt spid="141"/>
                                        </p:tgtEl>
                                        <p:attrNameLst>
                                          <p:attrName>ppt_x</p:attrName>
                                        </p:attrNameLst>
                                      </p:cBhvr>
                                      <p:tavLst>
                                        <p:tav tm="0">
                                          <p:val>
                                            <p:strVal val="#ppt_x"/>
                                          </p:val>
                                        </p:tav>
                                        <p:tav tm="100000">
                                          <p:val>
                                            <p:strVal val="#ppt_x"/>
                                          </p:val>
                                        </p:tav>
                                      </p:tavLst>
                                    </p:anim>
                                    <p:anim calcmode="lin" valueType="num">
                                      <p:cBhvr additive="base">
                                        <p:cTn id="355" dur="1000" fill="hold"/>
                                        <p:tgtEl>
                                          <p:spTgt spid="141"/>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iterate type="lt">
                                    <p:tmPct val="10000"/>
                                  </p:iterate>
                                  <p:childTnLst>
                                    <p:set>
                                      <p:cBhvr>
                                        <p:cTn id="357" dur="1" fill="hold">
                                          <p:stCondLst>
                                            <p:cond delay="0"/>
                                          </p:stCondLst>
                                        </p:cTn>
                                        <p:tgtEl>
                                          <p:spTgt spid="142"/>
                                        </p:tgtEl>
                                        <p:attrNameLst>
                                          <p:attrName>style.visibility</p:attrName>
                                        </p:attrNameLst>
                                      </p:cBhvr>
                                      <p:to>
                                        <p:strVal val="visible"/>
                                      </p:to>
                                    </p:set>
                                    <p:anim calcmode="lin" valueType="num">
                                      <p:cBhvr additive="base">
                                        <p:cTn id="358" dur="1000" fill="hold"/>
                                        <p:tgtEl>
                                          <p:spTgt spid="142"/>
                                        </p:tgtEl>
                                        <p:attrNameLst>
                                          <p:attrName>ppt_x</p:attrName>
                                        </p:attrNameLst>
                                      </p:cBhvr>
                                      <p:tavLst>
                                        <p:tav tm="0">
                                          <p:val>
                                            <p:strVal val="#ppt_x"/>
                                          </p:val>
                                        </p:tav>
                                        <p:tav tm="100000">
                                          <p:val>
                                            <p:strVal val="#ppt_x"/>
                                          </p:val>
                                        </p:tav>
                                      </p:tavLst>
                                    </p:anim>
                                    <p:anim calcmode="lin" valueType="num">
                                      <p:cBhvr additive="base">
                                        <p:cTn id="359" dur="1000" fill="hold"/>
                                        <p:tgtEl>
                                          <p:spTgt spid="142"/>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iterate type="lt">
                                    <p:tmPct val="10000"/>
                                  </p:iterate>
                                  <p:childTnLst>
                                    <p:set>
                                      <p:cBhvr>
                                        <p:cTn id="361" dur="1" fill="hold">
                                          <p:stCondLst>
                                            <p:cond delay="0"/>
                                          </p:stCondLst>
                                        </p:cTn>
                                        <p:tgtEl>
                                          <p:spTgt spid="143"/>
                                        </p:tgtEl>
                                        <p:attrNameLst>
                                          <p:attrName>style.visibility</p:attrName>
                                        </p:attrNameLst>
                                      </p:cBhvr>
                                      <p:to>
                                        <p:strVal val="visible"/>
                                      </p:to>
                                    </p:set>
                                    <p:anim calcmode="lin" valueType="num">
                                      <p:cBhvr additive="base">
                                        <p:cTn id="362" dur="1000" fill="hold"/>
                                        <p:tgtEl>
                                          <p:spTgt spid="143"/>
                                        </p:tgtEl>
                                        <p:attrNameLst>
                                          <p:attrName>ppt_x</p:attrName>
                                        </p:attrNameLst>
                                      </p:cBhvr>
                                      <p:tavLst>
                                        <p:tav tm="0">
                                          <p:val>
                                            <p:strVal val="#ppt_x"/>
                                          </p:val>
                                        </p:tav>
                                        <p:tav tm="100000">
                                          <p:val>
                                            <p:strVal val="#ppt_x"/>
                                          </p:val>
                                        </p:tav>
                                      </p:tavLst>
                                    </p:anim>
                                    <p:anim calcmode="lin" valueType="num">
                                      <p:cBhvr additive="base">
                                        <p:cTn id="363" dur="10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p:bldP spid="118" grpId="2"/>
      <p:bldP spid="119" grpId="1"/>
      <p:bldP spid="119" grpId="2"/>
      <p:bldP spid="120" grpId="1"/>
      <p:bldP spid="120" grpId="2"/>
      <p:bldP spid="122" grpId="0"/>
      <p:bldP spid="122" grpId="1"/>
      <p:bldP spid="140" grpId="0"/>
      <p:bldP spid="140" grpId="1"/>
      <p:bldP spid="141" grpId="0"/>
      <p:bldP spid="142" grpId="0"/>
      <p:bldP spid="1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descr="dfgghgh.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781800" y="-1447800"/>
            <a:ext cx="342900" cy="457200"/>
          </a:xfrm>
          <a:prstGeom prst="rect">
            <a:avLst/>
          </a:prstGeom>
        </p:spPr>
      </p:pic>
      <p:grpSp>
        <p:nvGrpSpPr>
          <p:cNvPr id="94" name="Group 93"/>
          <p:cNvGrpSpPr/>
          <p:nvPr/>
        </p:nvGrpSpPr>
        <p:grpSpPr>
          <a:xfrm>
            <a:off x="3048000" y="762000"/>
            <a:ext cx="5867400" cy="3505200"/>
            <a:chOff x="762000" y="1447800"/>
            <a:chExt cx="5867400" cy="3505200"/>
          </a:xfrm>
        </p:grpSpPr>
        <p:grpSp>
          <p:nvGrpSpPr>
            <p:cNvPr id="83" name="Group 82"/>
            <p:cNvGrpSpPr/>
            <p:nvPr/>
          </p:nvGrpSpPr>
          <p:grpSpPr>
            <a:xfrm>
              <a:off x="990600" y="1600200"/>
              <a:ext cx="5486400" cy="3200400"/>
              <a:chOff x="304800" y="1524000"/>
              <a:chExt cx="5486400" cy="3200400"/>
            </a:xfrm>
          </p:grpSpPr>
          <p:grpSp>
            <p:nvGrpSpPr>
              <p:cNvPr id="2" name="Group 83"/>
              <p:cNvGrpSpPr/>
              <p:nvPr/>
            </p:nvGrpSpPr>
            <p:grpSpPr>
              <a:xfrm>
                <a:off x="3657600" y="2438400"/>
                <a:ext cx="2133600" cy="1219200"/>
                <a:chOff x="5791200" y="1219200"/>
                <a:chExt cx="3048000" cy="2286000"/>
              </a:xfrm>
            </p:grpSpPr>
            <p:grpSp>
              <p:nvGrpSpPr>
                <p:cNvPr id="3" name="Group 74"/>
                <p:cNvGrpSpPr/>
                <p:nvPr/>
              </p:nvGrpSpPr>
              <p:grpSpPr>
                <a:xfrm>
                  <a:off x="5791200" y="1219200"/>
                  <a:ext cx="3048000" cy="2286000"/>
                  <a:chOff x="1371600" y="1143000"/>
                  <a:chExt cx="2743200" cy="2286000"/>
                </a:xfrm>
              </p:grpSpPr>
              <p:grpSp>
                <p:nvGrpSpPr>
                  <p:cNvPr id="4" name="Group 75"/>
                  <p:cNvGrpSpPr/>
                  <p:nvPr/>
                </p:nvGrpSpPr>
                <p:grpSpPr>
                  <a:xfrm>
                    <a:off x="1371603" y="1143000"/>
                    <a:ext cx="2743205" cy="2285998"/>
                    <a:chOff x="3048000" y="762000"/>
                    <a:chExt cx="5257800" cy="3657600"/>
                  </a:xfrm>
                </p:grpSpPr>
                <p:pic>
                  <p:nvPicPr>
                    <p:cNvPr id="78" name="Picture 77" descr="dfgghg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79" name="Oval 78"/>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0" name="Oval 79"/>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1" name="Oval 80"/>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2" name="Oval 81"/>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77" name="Oval 76"/>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pic>
              <p:nvPicPr>
                <p:cNvPr id="102" name="Picture 101"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77000" y="2057400"/>
                  <a:ext cx="342900" cy="457200"/>
                </a:xfrm>
                <a:prstGeom prst="rect">
                  <a:avLst/>
                </a:prstGeom>
              </p:spPr>
            </p:pic>
            <p:pic>
              <p:nvPicPr>
                <p:cNvPr id="103" name="Picture 102"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858000" y="2514600"/>
                  <a:ext cx="342900" cy="457200"/>
                </a:xfrm>
                <a:prstGeom prst="rect">
                  <a:avLst/>
                </a:prstGeom>
              </p:spPr>
            </p:pic>
            <p:pic>
              <p:nvPicPr>
                <p:cNvPr id="104" name="Picture 103"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934200" y="1752600"/>
                  <a:ext cx="342900" cy="457200"/>
                </a:xfrm>
                <a:prstGeom prst="rect">
                  <a:avLst/>
                </a:prstGeom>
              </p:spPr>
            </p:pic>
            <p:pic>
              <p:nvPicPr>
                <p:cNvPr id="106" name="Picture 105"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848600" y="2133600"/>
                  <a:ext cx="342900" cy="457200"/>
                </a:xfrm>
                <a:prstGeom prst="rect">
                  <a:avLst/>
                </a:prstGeom>
              </p:spPr>
            </p:pic>
            <p:pic>
              <p:nvPicPr>
                <p:cNvPr id="107" name="Picture 106"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91400" y="1752600"/>
                  <a:ext cx="342900" cy="457200"/>
                </a:xfrm>
                <a:prstGeom prst="rect">
                  <a:avLst/>
                </a:prstGeom>
              </p:spPr>
            </p:pic>
            <p:pic>
              <p:nvPicPr>
                <p:cNvPr id="108" name="Picture 107" descr="dfgghgh.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15200" y="2286000"/>
                  <a:ext cx="342900" cy="457200"/>
                </a:xfrm>
                <a:prstGeom prst="rect">
                  <a:avLst/>
                </a:prstGeom>
              </p:spPr>
            </p:pic>
          </p:grpSp>
          <p:grpSp>
            <p:nvGrpSpPr>
              <p:cNvPr id="5" name="Group 90"/>
              <p:cNvGrpSpPr/>
              <p:nvPr/>
            </p:nvGrpSpPr>
            <p:grpSpPr>
              <a:xfrm>
                <a:off x="304800" y="2438400"/>
                <a:ext cx="2286000" cy="1143000"/>
                <a:chOff x="0" y="1676400"/>
                <a:chExt cx="3048000" cy="2286000"/>
              </a:xfrm>
            </p:grpSpPr>
            <p:grpSp>
              <p:nvGrpSpPr>
                <p:cNvPr id="6" name="Group 54"/>
                <p:cNvGrpSpPr/>
                <p:nvPr/>
              </p:nvGrpSpPr>
              <p:grpSpPr>
                <a:xfrm>
                  <a:off x="0" y="1676400"/>
                  <a:ext cx="3048000" cy="2286000"/>
                  <a:chOff x="1371600" y="1143000"/>
                  <a:chExt cx="2743200" cy="2286000"/>
                </a:xfrm>
              </p:grpSpPr>
              <p:grpSp>
                <p:nvGrpSpPr>
                  <p:cNvPr id="7" name="Group 51"/>
                  <p:cNvGrpSpPr/>
                  <p:nvPr/>
                </p:nvGrpSpPr>
                <p:grpSpPr>
                  <a:xfrm>
                    <a:off x="1371600" y="1143000"/>
                    <a:ext cx="2743200" cy="2286000"/>
                    <a:chOff x="3048000" y="762000"/>
                    <a:chExt cx="5257800" cy="3657600"/>
                  </a:xfrm>
                </p:grpSpPr>
                <p:pic>
                  <p:nvPicPr>
                    <p:cNvPr id="35" name="Picture 34" descr="dfgghgh.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48" name="Oval 47"/>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9" name="Oval 48"/>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0" name="Oval 49"/>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1" name="Oval 50"/>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54" name="Oval 53"/>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pic>
              <p:nvPicPr>
                <p:cNvPr id="92" name="Picture 91"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71600" y="2971800"/>
                  <a:ext cx="342900" cy="457200"/>
                </a:xfrm>
                <a:prstGeom prst="rect">
                  <a:avLst/>
                </a:prstGeom>
              </p:spPr>
            </p:pic>
            <p:pic>
              <p:nvPicPr>
                <p:cNvPr id="93" name="Picture 92"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24000" y="2286000"/>
                  <a:ext cx="342900" cy="457200"/>
                </a:xfrm>
                <a:prstGeom prst="rect">
                  <a:avLst/>
                </a:prstGeom>
              </p:spPr>
            </p:pic>
            <p:pic>
              <p:nvPicPr>
                <p:cNvPr id="109" name="Picture 108"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14400" y="2743200"/>
                  <a:ext cx="342900" cy="457200"/>
                </a:xfrm>
                <a:prstGeom prst="rect">
                  <a:avLst/>
                </a:prstGeom>
              </p:spPr>
            </p:pic>
            <p:pic>
              <p:nvPicPr>
                <p:cNvPr id="124" name="Picture 123" descr="dfgghgh.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66800" y="2286000"/>
                  <a:ext cx="342900" cy="457200"/>
                </a:xfrm>
                <a:prstGeom prst="rect">
                  <a:avLst/>
                </a:prstGeom>
              </p:spPr>
            </p:pic>
          </p:grpSp>
          <p:grpSp>
            <p:nvGrpSpPr>
              <p:cNvPr id="8" name="Group 82"/>
              <p:cNvGrpSpPr/>
              <p:nvPr/>
            </p:nvGrpSpPr>
            <p:grpSpPr>
              <a:xfrm>
                <a:off x="2133600" y="1524000"/>
                <a:ext cx="2057400" cy="1219200"/>
                <a:chOff x="2667000" y="228600"/>
                <a:chExt cx="3200400" cy="2286000"/>
              </a:xfrm>
            </p:grpSpPr>
            <p:grpSp>
              <p:nvGrpSpPr>
                <p:cNvPr id="9" name="Group 66"/>
                <p:cNvGrpSpPr/>
                <p:nvPr/>
              </p:nvGrpSpPr>
              <p:grpSpPr>
                <a:xfrm>
                  <a:off x="2667000" y="228600"/>
                  <a:ext cx="3200400" cy="2286000"/>
                  <a:chOff x="1371600" y="1143000"/>
                  <a:chExt cx="2743200" cy="2286000"/>
                </a:xfrm>
              </p:grpSpPr>
              <p:grpSp>
                <p:nvGrpSpPr>
                  <p:cNvPr id="10" name="Group 67"/>
                  <p:cNvGrpSpPr/>
                  <p:nvPr/>
                </p:nvGrpSpPr>
                <p:grpSpPr>
                  <a:xfrm>
                    <a:off x="1371603" y="1143000"/>
                    <a:ext cx="2743205" cy="2285998"/>
                    <a:chOff x="3048000" y="762000"/>
                    <a:chExt cx="5257800" cy="3657600"/>
                  </a:xfrm>
                </p:grpSpPr>
                <p:pic>
                  <p:nvPicPr>
                    <p:cNvPr id="70" name="Picture 69" descr="dfgghgh.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71" name="Oval 70"/>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2" name="Oval 71"/>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3" name="Oval 72"/>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4" name="Oval 73"/>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69" name="Oval 68"/>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pic>
              <p:nvPicPr>
                <p:cNvPr id="95" name="Picture 94" descr="dfgghg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505200" y="914400"/>
                  <a:ext cx="342900" cy="457200"/>
                </a:xfrm>
                <a:prstGeom prst="rect">
                  <a:avLst/>
                </a:prstGeom>
              </p:spPr>
            </p:pic>
            <p:pic>
              <p:nvPicPr>
                <p:cNvPr id="99" name="Picture 98" descr="dfgghg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648200" y="1066800"/>
                  <a:ext cx="342900" cy="457200"/>
                </a:xfrm>
                <a:prstGeom prst="rect">
                  <a:avLst/>
                </a:prstGeom>
              </p:spPr>
            </p:pic>
            <p:pic>
              <p:nvPicPr>
                <p:cNvPr id="100" name="Picture 99" descr="dfgghg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114800" y="685800"/>
                  <a:ext cx="342900" cy="457200"/>
                </a:xfrm>
                <a:prstGeom prst="rect">
                  <a:avLst/>
                </a:prstGeom>
              </p:spPr>
            </p:pic>
            <p:pic>
              <p:nvPicPr>
                <p:cNvPr id="101" name="Picture 100" descr="dfgghg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657600" y="1371600"/>
                  <a:ext cx="342900" cy="457200"/>
                </a:xfrm>
                <a:prstGeom prst="rect">
                  <a:avLst/>
                </a:prstGeom>
              </p:spPr>
            </p:pic>
            <p:pic>
              <p:nvPicPr>
                <p:cNvPr id="55" name="Picture 54" descr="dfgghgh.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191000" y="1371600"/>
                  <a:ext cx="342900" cy="457200"/>
                </a:xfrm>
                <a:prstGeom prst="rect">
                  <a:avLst/>
                </a:prstGeom>
              </p:spPr>
            </p:pic>
          </p:grpSp>
          <p:grpSp>
            <p:nvGrpSpPr>
              <p:cNvPr id="11" name="Group 93"/>
              <p:cNvGrpSpPr/>
              <p:nvPr/>
            </p:nvGrpSpPr>
            <p:grpSpPr>
              <a:xfrm>
                <a:off x="1752600" y="3352800"/>
                <a:ext cx="2438400" cy="1371600"/>
                <a:chOff x="1828800" y="3657600"/>
                <a:chExt cx="5410200" cy="2895600"/>
              </a:xfrm>
            </p:grpSpPr>
            <p:grpSp>
              <p:nvGrpSpPr>
                <p:cNvPr id="12" name="Group 82"/>
                <p:cNvGrpSpPr/>
                <p:nvPr/>
              </p:nvGrpSpPr>
              <p:grpSpPr>
                <a:xfrm>
                  <a:off x="1828800" y="3657600"/>
                  <a:ext cx="5410200" cy="2895600"/>
                  <a:chOff x="1371600" y="1143000"/>
                  <a:chExt cx="2743200" cy="2286000"/>
                </a:xfrm>
              </p:grpSpPr>
              <p:grpSp>
                <p:nvGrpSpPr>
                  <p:cNvPr id="13" name="Group 83"/>
                  <p:cNvGrpSpPr/>
                  <p:nvPr/>
                </p:nvGrpSpPr>
                <p:grpSpPr>
                  <a:xfrm>
                    <a:off x="1371603" y="1143000"/>
                    <a:ext cx="2743205" cy="2285998"/>
                    <a:chOff x="3048000" y="762000"/>
                    <a:chExt cx="5257800" cy="3657600"/>
                  </a:xfrm>
                </p:grpSpPr>
                <p:pic>
                  <p:nvPicPr>
                    <p:cNvPr id="86" name="Picture 85" descr="dfgghgh.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91000" y="2133600"/>
                      <a:ext cx="381000" cy="510618"/>
                    </a:xfrm>
                    <a:prstGeom prst="rect">
                      <a:avLst/>
                    </a:prstGeom>
                  </p:spPr>
                </p:pic>
                <p:sp>
                  <p:nvSpPr>
                    <p:cNvPr id="87" name="Oval 86"/>
                    <p:cNvSpPr/>
                    <p:nvPr/>
                  </p:nvSpPr>
                  <p:spPr>
                    <a:xfrm>
                      <a:off x="3048000" y="762000"/>
                      <a:ext cx="5257800" cy="36576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8" name="Oval 87"/>
                    <p:cNvSpPr/>
                    <p:nvPr/>
                  </p:nvSpPr>
                  <p:spPr>
                    <a:xfrm>
                      <a:off x="4038600" y="1295400"/>
                      <a:ext cx="3276600" cy="2514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9" name="Oval 88"/>
                    <p:cNvSpPr/>
                    <p:nvPr/>
                  </p:nvSpPr>
                  <p:spPr>
                    <a:xfrm>
                      <a:off x="3810000" y="1295400"/>
                      <a:ext cx="3733800" cy="2590800"/>
                    </a:xfrm>
                    <a:prstGeom prst="ellipse">
                      <a:avLst/>
                    </a:prstGeom>
                    <a:solidFill>
                      <a:schemeClr val="bg1"/>
                    </a:solidFill>
                    <a:ln w="762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0" name="Oval 89"/>
                    <p:cNvSpPr/>
                    <p:nvPr/>
                  </p:nvSpPr>
                  <p:spPr>
                    <a:xfrm>
                      <a:off x="3352800" y="990600"/>
                      <a:ext cx="4724400" cy="3200400"/>
                    </a:xfrm>
                    <a:prstGeom prst="ellipse">
                      <a:avLst/>
                    </a:prstGeom>
                    <a:noFill/>
                    <a:ln w="7620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85" name="Oval 84"/>
                  <p:cNvSpPr/>
                  <p:nvPr/>
                </p:nvSpPr>
                <p:spPr>
                  <a:xfrm>
                    <a:off x="1828800" y="1524000"/>
                    <a:ext cx="1828800" cy="15240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pic>
              <p:nvPicPr>
                <p:cNvPr id="97" name="Picture 96"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200400" y="4876800"/>
                  <a:ext cx="342900" cy="457200"/>
                </a:xfrm>
                <a:prstGeom prst="rect">
                  <a:avLst/>
                </a:prstGeom>
              </p:spPr>
            </p:pic>
            <p:pic>
              <p:nvPicPr>
                <p:cNvPr id="56" name="Picture 55"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505200" y="4495800"/>
                  <a:ext cx="342900" cy="457200"/>
                </a:xfrm>
                <a:prstGeom prst="rect">
                  <a:avLst/>
                </a:prstGeom>
              </p:spPr>
            </p:pic>
            <p:pic>
              <p:nvPicPr>
                <p:cNvPr id="57" name="Picture 56"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962400" y="4876800"/>
                  <a:ext cx="342900" cy="457200"/>
                </a:xfrm>
                <a:prstGeom prst="rect">
                  <a:avLst/>
                </a:prstGeom>
              </p:spPr>
            </p:pic>
            <p:pic>
              <p:nvPicPr>
                <p:cNvPr id="58" name="Picture 57"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495800" y="4876800"/>
                  <a:ext cx="342900" cy="457200"/>
                </a:xfrm>
                <a:prstGeom prst="rect">
                  <a:avLst/>
                </a:prstGeom>
              </p:spPr>
            </p:pic>
            <p:pic>
              <p:nvPicPr>
                <p:cNvPr id="59" name="Picture 58"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867400" y="5029200"/>
                  <a:ext cx="342900" cy="457200"/>
                </a:xfrm>
                <a:prstGeom prst="rect">
                  <a:avLst/>
                </a:prstGeom>
              </p:spPr>
            </p:pic>
            <p:pic>
              <p:nvPicPr>
                <p:cNvPr id="61" name="Picture 60"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800600" y="5410200"/>
                  <a:ext cx="342900" cy="457200"/>
                </a:xfrm>
                <a:prstGeom prst="rect">
                  <a:avLst/>
                </a:prstGeom>
              </p:spPr>
            </p:pic>
            <p:pic>
              <p:nvPicPr>
                <p:cNvPr id="62" name="Picture 61"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038600" y="5334000"/>
                  <a:ext cx="342900" cy="457200"/>
                </a:xfrm>
                <a:prstGeom prst="rect">
                  <a:avLst/>
                </a:prstGeom>
              </p:spPr>
            </p:pic>
            <p:pic>
              <p:nvPicPr>
                <p:cNvPr id="63" name="Picture 62"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505200" y="5334000"/>
                  <a:ext cx="342900" cy="457200"/>
                </a:xfrm>
                <a:prstGeom prst="rect">
                  <a:avLst/>
                </a:prstGeom>
              </p:spPr>
            </p:pic>
            <p:pic>
              <p:nvPicPr>
                <p:cNvPr id="64" name="Picture 63"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191000" y="4267200"/>
                  <a:ext cx="342900" cy="457200"/>
                </a:xfrm>
                <a:prstGeom prst="rect">
                  <a:avLst/>
                </a:prstGeom>
              </p:spPr>
            </p:pic>
            <p:pic>
              <p:nvPicPr>
                <p:cNvPr id="65" name="Picture 64"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105400" y="4495800"/>
                  <a:ext cx="342900" cy="457200"/>
                </a:xfrm>
                <a:prstGeom prst="rect">
                  <a:avLst/>
                </a:prstGeom>
              </p:spPr>
            </p:pic>
            <p:pic>
              <p:nvPicPr>
                <p:cNvPr id="66" name="Picture 65"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724400" y="4419600"/>
                  <a:ext cx="342900" cy="457200"/>
                </a:xfrm>
                <a:prstGeom prst="rect">
                  <a:avLst/>
                </a:prstGeom>
              </p:spPr>
            </p:pic>
            <p:pic>
              <p:nvPicPr>
                <p:cNvPr id="67" name="Picture 66"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953000" y="4953000"/>
                  <a:ext cx="342900" cy="457200"/>
                </a:xfrm>
                <a:prstGeom prst="rect">
                  <a:avLst/>
                </a:prstGeom>
              </p:spPr>
            </p:pic>
            <p:pic>
              <p:nvPicPr>
                <p:cNvPr id="68" name="Picture 67"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486400" y="4495800"/>
                  <a:ext cx="342900" cy="457200"/>
                </a:xfrm>
                <a:prstGeom prst="rect">
                  <a:avLst/>
                </a:prstGeom>
              </p:spPr>
            </p:pic>
            <p:pic>
              <p:nvPicPr>
                <p:cNvPr id="75" name="Picture 74"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410200" y="4953000"/>
                  <a:ext cx="342900" cy="457200"/>
                </a:xfrm>
                <a:prstGeom prst="rect">
                  <a:avLst/>
                </a:prstGeom>
              </p:spPr>
            </p:pic>
            <p:pic>
              <p:nvPicPr>
                <p:cNvPr id="76" name="Picture 75" descr="dfgghgh.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257800" y="5410200"/>
                  <a:ext cx="342900" cy="457200"/>
                </a:xfrm>
                <a:prstGeom prst="rect">
                  <a:avLst/>
                </a:prstGeom>
              </p:spPr>
            </p:pic>
          </p:grpSp>
        </p:grpSp>
        <p:sp>
          <p:nvSpPr>
            <p:cNvPr id="91" name="Oval 90"/>
            <p:cNvSpPr/>
            <p:nvPr/>
          </p:nvSpPr>
          <p:spPr>
            <a:xfrm>
              <a:off x="762000" y="1447800"/>
              <a:ext cx="5867400" cy="3505200"/>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105" name="TextBox 104"/>
          <p:cNvSpPr txBox="1"/>
          <p:nvPr/>
        </p:nvSpPr>
        <p:spPr>
          <a:xfrm>
            <a:off x="3275262" y="4553672"/>
            <a:ext cx="5178526" cy="584775"/>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a:latin typeface="NikoshBAN" pitchFamily="2" charset="0"/>
                <a:cs typeface="NikoshBAN" pitchFamily="2" charset="0"/>
              </a:rPr>
              <a:t> </a:t>
            </a:r>
            <a:r>
              <a:rPr lang="bn-BD" sz="3200" dirty="0">
                <a:latin typeface="NikoshBAN" pitchFamily="2" charset="0"/>
                <a:cs typeface="NikoshBAN" pitchFamily="2" charset="0"/>
              </a:rPr>
              <a:t>১ম ছবিতে আমরা দেখতে পেলাম</a:t>
            </a:r>
            <a:endParaRPr lang="en-US" sz="3200" dirty="0">
              <a:latin typeface="NikoshBAN" pitchFamily="2" charset="0"/>
              <a:cs typeface="NikoshBAN" pitchFamily="2" charset="0"/>
            </a:endParaRPr>
          </a:p>
        </p:txBody>
      </p:sp>
      <p:sp>
        <p:nvSpPr>
          <p:cNvPr id="110" name="TextBox 109"/>
          <p:cNvSpPr txBox="1"/>
          <p:nvPr/>
        </p:nvSpPr>
        <p:spPr>
          <a:xfrm>
            <a:off x="2072116" y="5351713"/>
            <a:ext cx="7329148" cy="1077218"/>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dirty="0" smtClean="0">
                <a:latin typeface="NikoshBAN" pitchFamily="2" charset="0"/>
                <a:cs typeface="NikoshBAN" pitchFamily="2" charset="0"/>
              </a:rPr>
              <a:t>    ৩</a:t>
            </a:r>
            <a:r>
              <a:rPr lang="en-US" sz="3200" dirty="0" smtClean="0">
                <a:latin typeface="NikoshBAN" pitchFamily="2" charset="0"/>
                <a:cs typeface="NikoshBAN" pitchFamily="2" charset="0"/>
              </a:rPr>
              <a:t> </a:t>
            </a:r>
            <a:r>
              <a:rPr lang="bn-BD" sz="3200" dirty="0">
                <a:latin typeface="NikoshBAN" pitchFamily="2" charset="0"/>
                <a:cs typeface="NikoshBAN" pitchFamily="2" charset="0"/>
              </a:rPr>
              <a:t>টি প্লেটে ৪</a:t>
            </a:r>
            <a:r>
              <a:rPr lang="en-US" sz="3200" dirty="0">
                <a:latin typeface="NikoshBAN" pitchFamily="2" charset="0"/>
                <a:cs typeface="NikoshBAN" pitchFamily="2" charset="0"/>
              </a:rPr>
              <a:t> </a:t>
            </a:r>
            <a:r>
              <a:rPr lang="bn-BD" sz="3200" dirty="0">
                <a:latin typeface="NikoshBAN" pitchFamily="2" charset="0"/>
                <a:cs typeface="NikoshBAN" pitchFamily="2" charset="0"/>
              </a:rPr>
              <a:t>টি,</a:t>
            </a:r>
            <a:r>
              <a:rPr lang="en-US" sz="3200" dirty="0">
                <a:latin typeface="NikoshBAN" pitchFamily="2" charset="0"/>
                <a:cs typeface="NikoshBAN" pitchFamily="2" charset="0"/>
              </a:rPr>
              <a:t> </a:t>
            </a:r>
            <a:r>
              <a:rPr lang="bn-BD" sz="3200" dirty="0">
                <a:latin typeface="NikoshBAN" pitchFamily="2" charset="0"/>
                <a:cs typeface="NikoshBAN" pitchFamily="2" charset="0"/>
              </a:rPr>
              <a:t>৫</a:t>
            </a:r>
            <a:r>
              <a:rPr lang="en-US" sz="3200" dirty="0">
                <a:latin typeface="NikoshBAN" pitchFamily="2" charset="0"/>
                <a:cs typeface="NikoshBAN" pitchFamily="2" charset="0"/>
              </a:rPr>
              <a:t> </a:t>
            </a:r>
            <a:r>
              <a:rPr lang="bn-BD" sz="3200" dirty="0">
                <a:latin typeface="NikoshBAN" pitchFamily="2" charset="0"/>
                <a:cs typeface="NikoshBAN" pitchFamily="2" charset="0"/>
              </a:rPr>
              <a:t>টি</a:t>
            </a:r>
            <a:r>
              <a:rPr lang="en-US" sz="3200" dirty="0">
                <a:latin typeface="NikoshBAN" pitchFamily="2" charset="0"/>
                <a:cs typeface="NikoshBAN" pitchFamily="2" charset="0"/>
              </a:rPr>
              <a:t> </a:t>
            </a:r>
            <a:r>
              <a:rPr lang="bn-BD" sz="3200" dirty="0">
                <a:latin typeface="NikoshBAN" pitchFamily="2" charset="0"/>
                <a:cs typeface="NikoshBAN" pitchFamily="2" charset="0"/>
              </a:rPr>
              <a:t>ও ৬</a:t>
            </a:r>
            <a:r>
              <a:rPr lang="en-US" sz="3200" dirty="0">
                <a:latin typeface="NikoshBAN" pitchFamily="2" charset="0"/>
                <a:cs typeface="NikoshBAN" pitchFamily="2" charset="0"/>
              </a:rPr>
              <a:t> </a:t>
            </a:r>
            <a:r>
              <a:rPr lang="bn-BD" sz="3200" dirty="0">
                <a:latin typeface="NikoshBAN" pitchFamily="2" charset="0"/>
                <a:cs typeface="NikoshBAN" pitchFamily="2" charset="0"/>
              </a:rPr>
              <a:t>টি করে ডিম আছে।</a:t>
            </a:r>
          </a:p>
          <a:p>
            <a:r>
              <a:rPr lang="en-US" sz="3200" dirty="0">
                <a:latin typeface="NikoshBAN" pitchFamily="2" charset="0"/>
                <a:cs typeface="NikoshBAN" pitchFamily="2" charset="0"/>
              </a:rPr>
              <a:t>    </a:t>
            </a:r>
            <a:r>
              <a:rPr lang="bn-BD" sz="3200" dirty="0">
                <a:latin typeface="NikoshBAN" pitchFamily="2" charset="0"/>
                <a:cs typeface="NikoshBAN" pitchFamily="2" charset="0"/>
              </a:rPr>
              <a:t>তাহলে,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৪+৫+৬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টি</a:t>
            </a:r>
            <a:r>
              <a:rPr lang="en-US" sz="3200" dirty="0" smtClean="0">
                <a:latin typeface="NikoshBAN" pitchFamily="2" charset="0"/>
                <a:cs typeface="NikoshBAN" pitchFamily="2" charset="0"/>
              </a:rPr>
              <a:t> </a:t>
            </a:r>
            <a:r>
              <a:rPr lang="bn-BD" sz="3200" dirty="0">
                <a:latin typeface="NikoshBAN" pitchFamily="2" charset="0"/>
                <a:cs typeface="NikoshBAN" pitchFamily="2" charset="0"/>
              </a:rPr>
              <a:t>=</a:t>
            </a:r>
            <a:r>
              <a:rPr lang="en-US" sz="3200" dirty="0">
                <a:latin typeface="NikoshBAN" pitchFamily="2" charset="0"/>
                <a:cs typeface="NikoshBAN" pitchFamily="2" charset="0"/>
              </a:rPr>
              <a:t> </a:t>
            </a:r>
            <a:r>
              <a:rPr lang="bn-BD" sz="3200" dirty="0">
                <a:latin typeface="NikoshBAN" pitchFamily="2" charset="0"/>
                <a:cs typeface="NikoshBAN" pitchFamily="2" charset="0"/>
              </a:rPr>
              <a:t>১৫</a:t>
            </a:r>
            <a:r>
              <a:rPr lang="en-US" sz="3200" dirty="0">
                <a:latin typeface="NikoshBAN" pitchFamily="2" charset="0"/>
                <a:cs typeface="NikoshBAN" pitchFamily="2" charset="0"/>
              </a:rPr>
              <a:t> </a:t>
            </a:r>
            <a:r>
              <a:rPr lang="bn-BD" sz="3200" dirty="0">
                <a:latin typeface="NikoshBAN" pitchFamily="2" charset="0"/>
                <a:cs typeface="NikoshBAN" pitchFamily="2" charset="0"/>
              </a:rPr>
              <a:t>টি ডিম আছে বড় প্লেটে।</a:t>
            </a:r>
            <a:endParaRPr lang="en-US" sz="3200" dirty="0">
              <a:latin typeface="NikoshBAN" pitchFamily="2" charset="0"/>
              <a:cs typeface="NikoshBAN" pitchFamily="2" charset="0"/>
            </a:endParaRPr>
          </a:p>
        </p:txBody>
      </p:sp>
      <p:sp>
        <p:nvSpPr>
          <p:cNvPr id="111" name="TextBox 110"/>
          <p:cNvSpPr txBox="1"/>
          <p:nvPr/>
        </p:nvSpPr>
        <p:spPr>
          <a:xfrm>
            <a:off x="9282010" y="1986384"/>
            <a:ext cx="697627" cy="646331"/>
          </a:xfrm>
          <a:prstGeom prst="rect">
            <a:avLst/>
          </a:prstGeom>
          <a:noFill/>
        </p:spPr>
        <p:txBody>
          <a:bodyPr wrap="none" rtlCol="0">
            <a:spAutoFit/>
          </a:bodyPr>
          <a:lstStyle/>
          <a:p>
            <a:r>
              <a:rPr lang="bn-BD" sz="3600" dirty="0">
                <a:latin typeface="NikoshBAN" pitchFamily="2" charset="0"/>
                <a:cs typeface="NikoshBAN" pitchFamily="2" charset="0"/>
              </a:rPr>
              <a:t>৬টি</a:t>
            </a:r>
            <a:endParaRPr lang="en-US" sz="3600" dirty="0">
              <a:latin typeface="NikoshBAN" pitchFamily="2" charset="0"/>
              <a:cs typeface="NikoshBAN" pitchFamily="2" charset="0"/>
            </a:endParaRPr>
          </a:p>
        </p:txBody>
      </p:sp>
      <p:cxnSp>
        <p:nvCxnSpPr>
          <p:cNvPr id="113" name="Straight Arrow Connector 112"/>
          <p:cNvCxnSpPr/>
          <p:nvPr/>
        </p:nvCxnSpPr>
        <p:spPr>
          <a:xfrm>
            <a:off x="6477000" y="1447800"/>
            <a:ext cx="2667000" cy="76200"/>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7620000" y="2349788"/>
            <a:ext cx="1676400" cy="12412"/>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9170506" y="1097460"/>
            <a:ext cx="1143000" cy="646331"/>
          </a:xfrm>
          <a:prstGeom prst="rect">
            <a:avLst/>
          </a:prstGeom>
          <a:noFill/>
        </p:spPr>
        <p:txBody>
          <a:bodyPr wrap="square" rtlCol="0">
            <a:spAutoFit/>
          </a:bodyPr>
          <a:lstStyle/>
          <a:p>
            <a:r>
              <a:rPr lang="bn-BD" sz="3600" dirty="0">
                <a:latin typeface="NikoshBAN" pitchFamily="2" charset="0"/>
                <a:cs typeface="NikoshBAN" pitchFamily="2" charset="0"/>
              </a:rPr>
              <a:t>৫টি</a:t>
            </a:r>
            <a:endParaRPr lang="en-US" sz="3600" dirty="0">
              <a:latin typeface="NikoshBAN" pitchFamily="2" charset="0"/>
              <a:cs typeface="NikoshBAN" pitchFamily="2" charset="0"/>
            </a:endParaRPr>
          </a:p>
        </p:txBody>
      </p:sp>
      <p:cxnSp>
        <p:nvCxnSpPr>
          <p:cNvPr id="134" name="Straight Connector 133"/>
          <p:cNvCxnSpPr/>
          <p:nvPr/>
        </p:nvCxnSpPr>
        <p:spPr>
          <a:xfrm>
            <a:off x="2590800" y="2438400"/>
            <a:ext cx="1752600" cy="1588"/>
          </a:xfrm>
          <a:prstGeom prst="line">
            <a:avLst/>
          </a:prstGeom>
          <a:ln w="57150">
            <a:solidFill>
              <a:srgbClr val="3616F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1847317" y="2091781"/>
            <a:ext cx="825238" cy="646331"/>
          </a:xfrm>
          <a:prstGeom prst="rect">
            <a:avLst/>
          </a:prstGeom>
          <a:noFill/>
        </p:spPr>
        <p:txBody>
          <a:bodyPr wrap="square" rtlCol="0">
            <a:spAutoFit/>
          </a:bodyPr>
          <a:lstStyle/>
          <a:p>
            <a:r>
              <a:rPr lang="bn-BD" sz="3600" dirty="0">
                <a:latin typeface="NikoshBAN" pitchFamily="2" charset="0"/>
                <a:cs typeface="NikoshBAN" pitchFamily="2" charset="0"/>
              </a:rPr>
              <a:t>৪টি</a:t>
            </a:r>
            <a:endParaRPr lang="en-US" sz="3600" dirty="0">
              <a:latin typeface="NikoshBAN" pitchFamily="2" charset="0"/>
              <a:cs typeface="NikoshBAN" pitchFamily="2" charset="0"/>
            </a:endParaRPr>
          </a:p>
        </p:txBody>
      </p:sp>
      <p:cxnSp>
        <p:nvCxnSpPr>
          <p:cNvPr id="145" name="Straight Arrow Connector 144"/>
          <p:cNvCxnSpPr/>
          <p:nvPr/>
        </p:nvCxnSpPr>
        <p:spPr>
          <a:xfrm flipV="1">
            <a:off x="6248400" y="3429000"/>
            <a:ext cx="3200400" cy="76200"/>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9401264" y="3056904"/>
            <a:ext cx="1066800" cy="646331"/>
          </a:xfrm>
          <a:prstGeom prst="rect">
            <a:avLst/>
          </a:prstGeom>
          <a:noFill/>
        </p:spPr>
        <p:txBody>
          <a:bodyPr wrap="square" rtlCol="0">
            <a:spAutoFit/>
          </a:bodyPr>
          <a:lstStyle/>
          <a:p>
            <a:r>
              <a:rPr lang="bn-BD" sz="3600" dirty="0">
                <a:latin typeface="NikoshBAN" pitchFamily="2" charset="0"/>
                <a:cs typeface="NikoshBAN" pitchFamily="2" charset="0"/>
              </a:rPr>
              <a:t>১৫টি</a:t>
            </a:r>
            <a:endParaRPr lang="en-US" sz="3600" dirty="0">
              <a:latin typeface="NikoshBAN" pitchFamily="2" charset="0"/>
              <a:cs typeface="NikoshBAN" pitchFamily="2" charset="0"/>
            </a:endParaRPr>
          </a:p>
        </p:txBody>
      </p:sp>
      <p:sp>
        <p:nvSpPr>
          <p:cNvPr id="84" name="Rectangle 83">
            <a:extLst>
              <a:ext uri="{FF2B5EF4-FFF2-40B4-BE49-F238E27FC236}">
                <a16:creationId xmlns:a16="http://schemas.microsoft.com/office/drawing/2014/main" id="{F64ADB70-0997-4CA4-8DA9-CF9BCF02C61A}"/>
              </a:ext>
            </a:extLst>
          </p:cNvPr>
          <p:cNvSpPr/>
          <p:nvPr/>
        </p:nvSpPr>
        <p:spPr>
          <a:xfrm>
            <a:off x="76200" y="0"/>
            <a:ext cx="569387" cy="584775"/>
          </a:xfrm>
          <a:prstGeom prst="rect">
            <a:avLst/>
          </a:prstGeom>
        </p:spPr>
        <p:txBody>
          <a:bodyPr wrap="non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১৩</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grpSp>
        <p:nvGrpSpPr>
          <p:cNvPr id="98" name="Group 81"/>
          <p:cNvGrpSpPr/>
          <p:nvPr/>
        </p:nvGrpSpPr>
        <p:grpSpPr>
          <a:xfrm>
            <a:off x="3657600" y="533400"/>
            <a:ext cx="4586280" cy="2814363"/>
            <a:chOff x="1676400" y="1676400"/>
            <a:chExt cx="4267200" cy="3048000"/>
          </a:xfrm>
        </p:grpSpPr>
        <p:sp>
          <p:nvSpPr>
            <p:cNvPr id="112" name="TextBox 111"/>
            <p:cNvSpPr txBox="1"/>
            <p:nvPr/>
          </p:nvSpPr>
          <p:spPr>
            <a:xfrm>
              <a:off x="3505200" y="3200400"/>
              <a:ext cx="2209800" cy="736085"/>
            </a:xfrm>
            <a:prstGeom prst="rect">
              <a:avLst/>
            </a:prstGeom>
            <a:noFill/>
          </p:spPr>
          <p:txBody>
            <a:bodyPr wrap="square" rtlCol="0">
              <a:spAutoFit/>
            </a:bodyPr>
            <a:lstStyle/>
            <a:p>
              <a:endParaRPr lang="en-US" sz="4000" b="1" dirty="0">
                <a:solidFill>
                  <a:srgbClr val="002060"/>
                </a:solidFill>
                <a:latin typeface="NikoshBAN" pitchFamily="2" charset="0"/>
                <a:cs typeface="NikoshBAN" pitchFamily="2" charset="0"/>
              </a:endParaRPr>
            </a:p>
          </p:txBody>
        </p:sp>
        <p:grpSp>
          <p:nvGrpSpPr>
            <p:cNvPr id="114" name="Group 78"/>
            <p:cNvGrpSpPr/>
            <p:nvPr/>
          </p:nvGrpSpPr>
          <p:grpSpPr>
            <a:xfrm>
              <a:off x="1828800" y="1905000"/>
              <a:ext cx="3886200" cy="2438400"/>
              <a:chOff x="685800" y="1676400"/>
              <a:chExt cx="3886200" cy="2438400"/>
            </a:xfrm>
          </p:grpSpPr>
          <p:grpSp>
            <p:nvGrpSpPr>
              <p:cNvPr id="116" name="Group 53"/>
              <p:cNvGrpSpPr/>
              <p:nvPr/>
            </p:nvGrpSpPr>
            <p:grpSpPr>
              <a:xfrm>
                <a:off x="1905000" y="1676400"/>
                <a:ext cx="1752600" cy="1066800"/>
                <a:chOff x="1981200" y="0"/>
                <a:chExt cx="5257800" cy="3200400"/>
              </a:xfrm>
            </p:grpSpPr>
            <p:grpSp>
              <p:nvGrpSpPr>
                <p:cNvPr id="160" name="Group 159"/>
                <p:cNvGrpSpPr/>
                <p:nvPr/>
              </p:nvGrpSpPr>
              <p:grpSpPr>
                <a:xfrm>
                  <a:off x="1981200" y="0"/>
                  <a:ext cx="5257800" cy="3200400"/>
                  <a:chOff x="1676400" y="1752600"/>
                  <a:chExt cx="5715000" cy="4267200"/>
                </a:xfrm>
              </p:grpSpPr>
              <p:sp>
                <p:nvSpPr>
                  <p:cNvPr id="176" name="Oval 175"/>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7" name="Oval 176"/>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8" name="Oval 177"/>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9" name="Oval 178"/>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0" name="Oval 179"/>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161" name="Picture 160"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124200" y="1066800"/>
                  <a:ext cx="457200" cy="581890"/>
                </a:xfrm>
                <a:prstGeom prst="rect">
                  <a:avLst/>
                </a:prstGeom>
              </p:spPr>
            </p:pic>
            <p:pic>
              <p:nvPicPr>
                <p:cNvPr id="162" name="Picture 161"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191000" y="1981200"/>
                  <a:ext cx="457200" cy="581890"/>
                </a:xfrm>
                <a:prstGeom prst="rect">
                  <a:avLst/>
                </a:prstGeom>
              </p:spPr>
            </p:pic>
            <p:pic>
              <p:nvPicPr>
                <p:cNvPr id="163" name="Picture 162"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657600" y="1295400"/>
                  <a:ext cx="457200" cy="581890"/>
                </a:xfrm>
                <a:prstGeom prst="rect">
                  <a:avLst/>
                </a:prstGeom>
              </p:spPr>
            </p:pic>
            <p:pic>
              <p:nvPicPr>
                <p:cNvPr id="164" name="Picture 163"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191000" y="1295400"/>
                  <a:ext cx="457200" cy="581890"/>
                </a:xfrm>
                <a:prstGeom prst="rect">
                  <a:avLst/>
                </a:prstGeom>
              </p:spPr>
            </p:pic>
            <p:pic>
              <p:nvPicPr>
                <p:cNvPr id="165" name="Picture 164"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724400" y="1295400"/>
                  <a:ext cx="457200" cy="581890"/>
                </a:xfrm>
                <a:prstGeom prst="rect">
                  <a:avLst/>
                </a:prstGeom>
              </p:spPr>
            </p:pic>
            <p:pic>
              <p:nvPicPr>
                <p:cNvPr id="166" name="Picture 165"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791200" y="1219200"/>
                  <a:ext cx="457200" cy="581890"/>
                </a:xfrm>
                <a:prstGeom prst="rect">
                  <a:avLst/>
                </a:prstGeom>
              </p:spPr>
            </p:pic>
            <p:pic>
              <p:nvPicPr>
                <p:cNvPr id="167" name="Picture 166"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105400" y="685800"/>
                  <a:ext cx="457200" cy="581890"/>
                </a:xfrm>
                <a:prstGeom prst="rect">
                  <a:avLst/>
                </a:prstGeom>
              </p:spPr>
            </p:pic>
            <p:pic>
              <p:nvPicPr>
                <p:cNvPr id="168" name="Picture 167"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572000" y="609600"/>
                  <a:ext cx="457200" cy="581890"/>
                </a:xfrm>
                <a:prstGeom prst="rect">
                  <a:avLst/>
                </a:prstGeom>
              </p:spPr>
            </p:pic>
            <p:pic>
              <p:nvPicPr>
                <p:cNvPr id="169" name="Picture 168"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038600" y="685800"/>
                  <a:ext cx="457200" cy="581890"/>
                </a:xfrm>
                <a:prstGeom prst="rect">
                  <a:avLst/>
                </a:prstGeom>
              </p:spPr>
            </p:pic>
            <p:pic>
              <p:nvPicPr>
                <p:cNvPr id="170" name="Picture 169"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581400" y="762000"/>
                  <a:ext cx="457200" cy="581890"/>
                </a:xfrm>
                <a:prstGeom prst="rect">
                  <a:avLst/>
                </a:prstGeom>
              </p:spPr>
            </p:pic>
            <p:pic>
              <p:nvPicPr>
                <p:cNvPr id="171" name="Picture 170"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648200" y="1828800"/>
                  <a:ext cx="457200" cy="581890"/>
                </a:xfrm>
                <a:prstGeom prst="rect">
                  <a:avLst/>
                </a:prstGeom>
              </p:spPr>
            </p:pic>
            <p:pic>
              <p:nvPicPr>
                <p:cNvPr id="172" name="Picture 171"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257800" y="1828800"/>
                  <a:ext cx="457200" cy="581890"/>
                </a:xfrm>
                <a:prstGeom prst="rect">
                  <a:avLst/>
                </a:prstGeom>
              </p:spPr>
            </p:pic>
            <p:pic>
              <p:nvPicPr>
                <p:cNvPr id="173" name="Picture 172"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657600" y="1905000"/>
                  <a:ext cx="457200" cy="581890"/>
                </a:xfrm>
                <a:prstGeom prst="rect">
                  <a:avLst/>
                </a:prstGeom>
              </p:spPr>
            </p:pic>
            <p:pic>
              <p:nvPicPr>
                <p:cNvPr id="174" name="Picture 173"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257800" y="1219200"/>
                  <a:ext cx="457200" cy="581890"/>
                </a:xfrm>
                <a:prstGeom prst="rect">
                  <a:avLst/>
                </a:prstGeom>
              </p:spPr>
            </p:pic>
            <p:pic>
              <p:nvPicPr>
                <p:cNvPr id="175" name="Picture 174" descr="dfgghgh.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200400" y="1600200"/>
                  <a:ext cx="457200" cy="581890"/>
                </a:xfrm>
                <a:prstGeom prst="rect">
                  <a:avLst/>
                </a:prstGeom>
              </p:spPr>
            </p:pic>
          </p:grpSp>
          <p:grpSp>
            <p:nvGrpSpPr>
              <p:cNvPr id="117" name="Group 52"/>
              <p:cNvGrpSpPr/>
              <p:nvPr/>
            </p:nvGrpSpPr>
            <p:grpSpPr>
              <a:xfrm>
                <a:off x="685800" y="2590800"/>
                <a:ext cx="1600200" cy="762000"/>
                <a:chOff x="0" y="2590800"/>
                <a:chExt cx="3352800" cy="2362200"/>
              </a:xfrm>
            </p:grpSpPr>
            <p:grpSp>
              <p:nvGrpSpPr>
                <p:cNvPr id="149" name="Group 10"/>
                <p:cNvGrpSpPr/>
                <p:nvPr/>
              </p:nvGrpSpPr>
              <p:grpSpPr>
                <a:xfrm>
                  <a:off x="0" y="2590800"/>
                  <a:ext cx="3352800" cy="2362200"/>
                  <a:chOff x="1676400" y="1752600"/>
                  <a:chExt cx="5715000" cy="4267200"/>
                </a:xfrm>
              </p:grpSpPr>
              <p:sp>
                <p:nvSpPr>
                  <p:cNvPr id="155" name="Oval 154"/>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6" name="Oval 155"/>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7" name="Oval 156"/>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8" name="Oval 157"/>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9" name="Oval 158"/>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150" name="Picture 149"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762000" y="3505200"/>
                  <a:ext cx="457200" cy="581890"/>
                </a:xfrm>
                <a:prstGeom prst="rect">
                  <a:avLst/>
                </a:prstGeom>
              </p:spPr>
            </p:pic>
            <p:pic>
              <p:nvPicPr>
                <p:cNvPr id="151" name="Picture 150"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295400" y="3124200"/>
                  <a:ext cx="457200" cy="581890"/>
                </a:xfrm>
                <a:prstGeom prst="rect">
                  <a:avLst/>
                </a:prstGeom>
              </p:spPr>
            </p:pic>
            <p:pic>
              <p:nvPicPr>
                <p:cNvPr id="152" name="Picture 151"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295400" y="3810000"/>
                  <a:ext cx="457200" cy="609600"/>
                </a:xfrm>
                <a:prstGeom prst="rect">
                  <a:avLst/>
                </a:prstGeom>
              </p:spPr>
            </p:pic>
            <p:pic>
              <p:nvPicPr>
                <p:cNvPr id="153" name="Picture 152"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124200"/>
                  <a:ext cx="457200" cy="609600"/>
                </a:xfrm>
                <a:prstGeom prst="rect">
                  <a:avLst/>
                </a:prstGeom>
              </p:spPr>
            </p:pic>
            <p:pic>
              <p:nvPicPr>
                <p:cNvPr id="154" name="Picture 153"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733800"/>
                  <a:ext cx="457200" cy="609600"/>
                </a:xfrm>
                <a:prstGeom prst="rect">
                  <a:avLst/>
                </a:prstGeom>
              </p:spPr>
            </p:pic>
          </p:grpSp>
          <p:grpSp>
            <p:nvGrpSpPr>
              <p:cNvPr id="118" name="Group 54"/>
              <p:cNvGrpSpPr/>
              <p:nvPr/>
            </p:nvGrpSpPr>
            <p:grpSpPr>
              <a:xfrm>
                <a:off x="1676400" y="3352800"/>
                <a:ext cx="1600200" cy="762000"/>
                <a:chOff x="0" y="2590800"/>
                <a:chExt cx="3352800" cy="2362200"/>
              </a:xfrm>
            </p:grpSpPr>
            <p:grpSp>
              <p:nvGrpSpPr>
                <p:cNvPr id="135" name="Group 55"/>
                <p:cNvGrpSpPr/>
                <p:nvPr/>
              </p:nvGrpSpPr>
              <p:grpSpPr>
                <a:xfrm>
                  <a:off x="0" y="2590800"/>
                  <a:ext cx="3352800" cy="2362200"/>
                  <a:chOff x="1676400" y="1752600"/>
                  <a:chExt cx="5715000" cy="4267200"/>
                </a:xfrm>
              </p:grpSpPr>
              <p:sp>
                <p:nvSpPr>
                  <p:cNvPr id="141" name="Oval 140"/>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2" name="Oval 141"/>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3" name="Oval 142"/>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6" name="Oval 145"/>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7" name="Oval 146"/>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136" name="Picture 135"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762000" y="3505200"/>
                  <a:ext cx="457200" cy="581890"/>
                </a:xfrm>
                <a:prstGeom prst="rect">
                  <a:avLst/>
                </a:prstGeom>
              </p:spPr>
            </p:pic>
            <p:pic>
              <p:nvPicPr>
                <p:cNvPr id="137" name="Picture 136"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295400" y="3124200"/>
                  <a:ext cx="457200" cy="581890"/>
                </a:xfrm>
                <a:prstGeom prst="rect">
                  <a:avLst/>
                </a:prstGeom>
              </p:spPr>
            </p:pic>
            <p:pic>
              <p:nvPicPr>
                <p:cNvPr id="138" name="Picture 137"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295400" y="3810000"/>
                  <a:ext cx="457200" cy="609600"/>
                </a:xfrm>
                <a:prstGeom prst="rect">
                  <a:avLst/>
                </a:prstGeom>
              </p:spPr>
            </p:pic>
            <p:pic>
              <p:nvPicPr>
                <p:cNvPr id="139" name="Picture 138"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124200"/>
                  <a:ext cx="457200" cy="609600"/>
                </a:xfrm>
                <a:prstGeom prst="rect">
                  <a:avLst/>
                </a:prstGeom>
              </p:spPr>
            </p:pic>
            <p:pic>
              <p:nvPicPr>
                <p:cNvPr id="140" name="Picture 139"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733800"/>
                  <a:ext cx="457200" cy="609600"/>
                </a:xfrm>
                <a:prstGeom prst="rect">
                  <a:avLst/>
                </a:prstGeom>
              </p:spPr>
            </p:pic>
          </p:grpSp>
          <p:grpSp>
            <p:nvGrpSpPr>
              <p:cNvPr id="119" name="Group 66"/>
              <p:cNvGrpSpPr/>
              <p:nvPr/>
            </p:nvGrpSpPr>
            <p:grpSpPr>
              <a:xfrm>
                <a:off x="2971800" y="2743200"/>
                <a:ext cx="1600200" cy="762000"/>
                <a:chOff x="0" y="2590800"/>
                <a:chExt cx="3352800" cy="2362200"/>
              </a:xfrm>
            </p:grpSpPr>
            <p:grpSp>
              <p:nvGrpSpPr>
                <p:cNvPr id="120" name="Group 67"/>
                <p:cNvGrpSpPr/>
                <p:nvPr/>
              </p:nvGrpSpPr>
              <p:grpSpPr>
                <a:xfrm>
                  <a:off x="0" y="2590800"/>
                  <a:ext cx="3352800" cy="2362200"/>
                  <a:chOff x="1676400" y="1752600"/>
                  <a:chExt cx="5715000" cy="4267200"/>
                </a:xfrm>
              </p:grpSpPr>
              <p:sp>
                <p:nvSpPr>
                  <p:cNvPr id="128" name="Oval 127"/>
                  <p:cNvSpPr/>
                  <p:nvPr/>
                </p:nvSpPr>
                <p:spPr>
                  <a:xfrm>
                    <a:off x="1828800" y="1905000"/>
                    <a:ext cx="5334000" cy="3962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9" name="Oval 128"/>
                  <p:cNvSpPr/>
                  <p:nvPr/>
                </p:nvSpPr>
                <p:spPr>
                  <a:xfrm>
                    <a:off x="1676400" y="1752600"/>
                    <a:ext cx="5715000" cy="4267200"/>
                  </a:xfrm>
                  <a:prstGeom prst="ellipse">
                    <a:avLst/>
                  </a:prstGeom>
                  <a:solidFill>
                    <a:schemeClr val="tx2"/>
                  </a:solidFill>
                  <a:ln w="762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1" name="Oval 130"/>
                  <p:cNvSpPr/>
                  <p:nvPr/>
                </p:nvSpPr>
                <p:spPr>
                  <a:xfrm>
                    <a:off x="2590800" y="2362200"/>
                    <a:ext cx="3962400" cy="3048000"/>
                  </a:xfrm>
                  <a:prstGeom prst="ellipse">
                    <a:avLst/>
                  </a:prstGeom>
                  <a:solidFill>
                    <a:schemeClr val="bg1"/>
                  </a:solid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2" name="Oval 131"/>
                  <p:cNvSpPr/>
                  <p:nvPr/>
                </p:nvSpPr>
                <p:spPr>
                  <a:xfrm>
                    <a:off x="2057400" y="2057400"/>
                    <a:ext cx="4953000" cy="3657600"/>
                  </a:xfrm>
                  <a:prstGeom prst="ellipse">
                    <a:avLst/>
                  </a:prstGeom>
                  <a:noFill/>
                  <a:ln w="76200">
                    <a:solidFill>
                      <a:schemeClr val="accent6">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3" name="Oval 132"/>
                  <p:cNvSpPr/>
                  <p:nvPr/>
                </p:nvSpPr>
                <p:spPr>
                  <a:xfrm>
                    <a:off x="2667000" y="2438400"/>
                    <a:ext cx="3810000" cy="2895600"/>
                  </a:xfrm>
                  <a:prstGeom prst="ellipse">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122" name="Picture 121"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762000" y="3505200"/>
                  <a:ext cx="457200" cy="581890"/>
                </a:xfrm>
                <a:prstGeom prst="rect">
                  <a:avLst/>
                </a:prstGeom>
              </p:spPr>
            </p:pic>
            <p:pic>
              <p:nvPicPr>
                <p:cNvPr id="123" name="Picture 122" descr="dfgghgh.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295400" y="3124200"/>
                  <a:ext cx="457200" cy="581890"/>
                </a:xfrm>
                <a:prstGeom prst="rect">
                  <a:avLst/>
                </a:prstGeom>
              </p:spPr>
            </p:pic>
            <p:pic>
              <p:nvPicPr>
                <p:cNvPr id="125" name="Picture 124"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295400" y="3810000"/>
                  <a:ext cx="457200" cy="609600"/>
                </a:xfrm>
                <a:prstGeom prst="rect">
                  <a:avLst/>
                </a:prstGeom>
              </p:spPr>
            </p:pic>
            <p:pic>
              <p:nvPicPr>
                <p:cNvPr id="126" name="Picture 125"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124200"/>
                  <a:ext cx="457200" cy="609600"/>
                </a:xfrm>
                <a:prstGeom prst="rect">
                  <a:avLst/>
                </a:prstGeom>
              </p:spPr>
            </p:pic>
            <p:pic>
              <p:nvPicPr>
                <p:cNvPr id="127" name="Picture 126" descr="dfgghgh.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905000" y="3733800"/>
                  <a:ext cx="457200" cy="609600"/>
                </a:xfrm>
                <a:prstGeom prst="rect">
                  <a:avLst/>
                </a:prstGeom>
              </p:spPr>
            </p:pic>
          </p:grpSp>
        </p:grpSp>
        <p:sp>
          <p:nvSpPr>
            <p:cNvPr id="115" name="Oval 114"/>
            <p:cNvSpPr/>
            <p:nvPr/>
          </p:nvSpPr>
          <p:spPr>
            <a:xfrm>
              <a:off x="1676400" y="1676400"/>
              <a:ext cx="4267200" cy="3048000"/>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cxnSp>
        <p:nvCxnSpPr>
          <p:cNvPr id="181" name="Straight Arrow Connector 180"/>
          <p:cNvCxnSpPr/>
          <p:nvPr/>
        </p:nvCxnSpPr>
        <p:spPr>
          <a:xfrm flipV="1">
            <a:off x="6324601" y="1074178"/>
            <a:ext cx="2630567" cy="55762"/>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7315200" y="1964289"/>
            <a:ext cx="1981200" cy="1588"/>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a:off x="6107757" y="2602214"/>
            <a:ext cx="2969078" cy="360362"/>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rot="10800000">
            <a:off x="2851458" y="1775165"/>
            <a:ext cx="1447800" cy="1588"/>
          </a:xfrm>
          <a:prstGeom prst="straightConnector1">
            <a:avLst/>
          </a:prstGeom>
          <a:ln w="57150">
            <a:solidFill>
              <a:srgbClr val="3616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8955168" y="769756"/>
            <a:ext cx="1321162" cy="646331"/>
          </a:xfrm>
          <a:prstGeom prst="rect">
            <a:avLst/>
          </a:prstGeom>
          <a:noFill/>
        </p:spPr>
        <p:txBody>
          <a:bodyPr wrap="square" rtlCol="0">
            <a:spAutoFit/>
          </a:bodyPr>
          <a:lstStyle/>
          <a:p>
            <a:r>
              <a:rPr lang="bn-BD" sz="3600" dirty="0">
                <a:latin typeface="NikoshBAN" pitchFamily="2" charset="0"/>
                <a:cs typeface="NikoshBAN" pitchFamily="2" charset="0"/>
              </a:rPr>
              <a:t>১৫টি</a:t>
            </a:r>
            <a:endParaRPr lang="en-US" sz="3600" dirty="0">
              <a:latin typeface="NikoshBAN" pitchFamily="2" charset="0"/>
              <a:cs typeface="NikoshBAN" pitchFamily="2" charset="0"/>
            </a:endParaRPr>
          </a:p>
        </p:txBody>
      </p:sp>
      <p:sp>
        <p:nvSpPr>
          <p:cNvPr id="186" name="TextBox 185"/>
          <p:cNvSpPr txBox="1"/>
          <p:nvPr/>
        </p:nvSpPr>
        <p:spPr>
          <a:xfrm>
            <a:off x="9296400" y="1624637"/>
            <a:ext cx="1524000" cy="646331"/>
          </a:xfrm>
          <a:prstGeom prst="rect">
            <a:avLst/>
          </a:prstGeom>
          <a:noFill/>
        </p:spPr>
        <p:txBody>
          <a:bodyPr wrap="square" rtlCol="0">
            <a:spAutoFit/>
          </a:bodyPr>
          <a:lstStyle/>
          <a:p>
            <a:r>
              <a:rPr lang="bn-BD" sz="3600" dirty="0">
                <a:latin typeface="NikoshBAN" pitchFamily="2" charset="0"/>
                <a:cs typeface="NikoshBAN" pitchFamily="2" charset="0"/>
              </a:rPr>
              <a:t>৫টি</a:t>
            </a:r>
            <a:endParaRPr lang="en-US" sz="3600" dirty="0">
              <a:latin typeface="NikoshBAN" pitchFamily="2" charset="0"/>
              <a:cs typeface="NikoshBAN" pitchFamily="2" charset="0"/>
            </a:endParaRPr>
          </a:p>
        </p:txBody>
      </p:sp>
      <p:sp>
        <p:nvSpPr>
          <p:cNvPr id="187" name="TextBox 186"/>
          <p:cNvSpPr txBox="1"/>
          <p:nvPr/>
        </p:nvSpPr>
        <p:spPr>
          <a:xfrm>
            <a:off x="9076835" y="2697534"/>
            <a:ext cx="1066800" cy="646331"/>
          </a:xfrm>
          <a:prstGeom prst="rect">
            <a:avLst/>
          </a:prstGeom>
          <a:noFill/>
        </p:spPr>
        <p:txBody>
          <a:bodyPr wrap="square" rtlCol="0">
            <a:spAutoFit/>
          </a:bodyPr>
          <a:lstStyle/>
          <a:p>
            <a:r>
              <a:rPr lang="bn-BD" sz="3600" dirty="0">
                <a:latin typeface="NikoshBAN" pitchFamily="2" charset="0"/>
                <a:cs typeface="NikoshBAN" pitchFamily="2" charset="0"/>
              </a:rPr>
              <a:t>৫টি</a:t>
            </a:r>
            <a:endParaRPr lang="en-US" sz="3600" dirty="0">
              <a:latin typeface="NikoshBAN" pitchFamily="2" charset="0"/>
              <a:cs typeface="NikoshBAN" pitchFamily="2" charset="0"/>
            </a:endParaRPr>
          </a:p>
        </p:txBody>
      </p:sp>
      <p:sp>
        <p:nvSpPr>
          <p:cNvPr id="188" name="TextBox 187"/>
          <p:cNvSpPr txBox="1"/>
          <p:nvPr/>
        </p:nvSpPr>
        <p:spPr>
          <a:xfrm>
            <a:off x="2151883" y="1451998"/>
            <a:ext cx="814182" cy="646331"/>
          </a:xfrm>
          <a:prstGeom prst="rect">
            <a:avLst/>
          </a:prstGeom>
          <a:noFill/>
        </p:spPr>
        <p:txBody>
          <a:bodyPr wrap="square" rtlCol="0">
            <a:spAutoFit/>
          </a:bodyPr>
          <a:lstStyle/>
          <a:p>
            <a:r>
              <a:rPr lang="bn-BD" sz="3600" dirty="0">
                <a:latin typeface="NikoshBAN" pitchFamily="2" charset="0"/>
                <a:cs typeface="NikoshBAN" pitchFamily="2" charset="0"/>
              </a:rPr>
              <a:t>৫টি</a:t>
            </a:r>
            <a:endParaRPr lang="en-US" sz="3600" dirty="0">
              <a:latin typeface="NikoshBAN" pitchFamily="2" charset="0"/>
              <a:cs typeface="NikoshBAN" pitchFamily="2" charset="0"/>
            </a:endParaRPr>
          </a:p>
        </p:txBody>
      </p:sp>
      <p:sp>
        <p:nvSpPr>
          <p:cNvPr id="189" name="TextBox 188"/>
          <p:cNvSpPr txBox="1"/>
          <p:nvPr/>
        </p:nvSpPr>
        <p:spPr>
          <a:xfrm>
            <a:off x="3560713" y="3461707"/>
            <a:ext cx="4670857" cy="584775"/>
          </a:xfrm>
          <a:prstGeom prst="rect">
            <a:avLst/>
          </a:prstGeom>
          <a:noFill/>
          <a:ln w="28575">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a:latin typeface="NikoshBAN" pitchFamily="2" charset="0"/>
                <a:cs typeface="NikoshBAN" pitchFamily="2" charset="0"/>
              </a:rPr>
              <a:t>  </a:t>
            </a:r>
            <a:r>
              <a:rPr lang="bn-BD" sz="3200" dirty="0">
                <a:latin typeface="NikoshBAN" pitchFamily="2" charset="0"/>
                <a:cs typeface="NikoshBAN" pitchFamily="2" charset="0"/>
              </a:rPr>
              <a:t>২য় ছবিতে আমরা দেখতে পেলাম</a:t>
            </a:r>
            <a:endParaRPr lang="en-US" sz="3200" dirty="0">
              <a:latin typeface="NikoshBAN" pitchFamily="2" charset="0"/>
              <a:cs typeface="NikoshBAN" pitchFamily="2" charset="0"/>
            </a:endParaRPr>
          </a:p>
        </p:txBody>
      </p:sp>
      <p:grpSp>
        <p:nvGrpSpPr>
          <p:cNvPr id="190" name="Group 189"/>
          <p:cNvGrpSpPr/>
          <p:nvPr/>
        </p:nvGrpSpPr>
        <p:grpSpPr>
          <a:xfrm>
            <a:off x="2010278" y="4146596"/>
            <a:ext cx="8710049" cy="1077218"/>
            <a:chOff x="263996" y="4196493"/>
            <a:chExt cx="8347130" cy="1101507"/>
          </a:xfrm>
          <a:noFill/>
          <a:scene3d>
            <a:camera prst="orthographicFront">
              <a:rot lat="0" lon="0" rev="0"/>
            </a:camera>
            <a:lightRig rig="soft" dir="t">
              <a:rot lat="0" lon="0" rev="0"/>
            </a:lightRig>
          </a:scene3d>
        </p:grpSpPr>
        <p:sp>
          <p:nvSpPr>
            <p:cNvPr id="191" name="TextBox 190"/>
            <p:cNvSpPr txBox="1"/>
            <p:nvPr/>
          </p:nvSpPr>
          <p:spPr>
            <a:xfrm>
              <a:off x="263996" y="4196493"/>
              <a:ext cx="8324850" cy="1101507"/>
            </a:xfrm>
            <a:prstGeom prst="rect">
              <a:avLst/>
            </a:prstGeom>
            <a:grpFill/>
            <a:ln w="28575">
              <a:noFill/>
            </a:ln>
            <a:effectLst/>
            <a:sp3d contourW="44450" prstMaterial="matte">
              <a:bevelT w="63500" h="63500" prst="artDeco"/>
              <a:contourClr>
                <a:srgbClr val="FFFFFF"/>
              </a:contourClr>
            </a:sp3d>
          </p:spPr>
          <p:txBody>
            <a:bodyPr wrap="square" rtlCol="0">
              <a:spAutoFit/>
            </a:bodyPr>
            <a:lstStyle/>
            <a:p>
              <a:r>
                <a:rPr lang="en-US" sz="3200" dirty="0">
                  <a:latin typeface="NikoshBAN" pitchFamily="2" charset="0"/>
                  <a:cs typeface="NikoshBAN" pitchFamily="2" charset="0"/>
                </a:rPr>
                <a:t>১৫ </a:t>
              </a:r>
              <a:r>
                <a:rPr lang="bn-BD" sz="3200" dirty="0">
                  <a:latin typeface="NikoshBAN" pitchFamily="2" charset="0"/>
                  <a:cs typeface="NikoshBAN" pitchFamily="2" charset="0"/>
                </a:rPr>
                <a:t>টি ডিমকে সমান </a:t>
              </a:r>
              <a:r>
                <a:rPr lang="en-US" sz="3200" dirty="0">
                  <a:latin typeface="NikoshBAN" pitchFamily="2" charset="0"/>
                  <a:cs typeface="NikoshBAN" pitchFamily="2" charset="0"/>
                </a:rPr>
                <a:t>৩ </a:t>
              </a:r>
              <a:r>
                <a:rPr lang="bn-BD" sz="3200" dirty="0">
                  <a:latin typeface="NikoshBAN" pitchFamily="2" charset="0"/>
                  <a:cs typeface="NikoshBAN" pitchFamily="2" charset="0"/>
                </a:rPr>
                <a:t>ভাগে রাখা হল, তাহলে </a:t>
              </a:r>
              <a:r>
                <a:rPr lang="bn-BD" sz="3200" dirty="0" smtClean="0">
                  <a:latin typeface="NikoshBAN" pitchFamily="2" charset="0"/>
                  <a:cs typeface="NikoshBAN" pitchFamily="2" charset="0"/>
                </a:rPr>
                <a:t>(১৫</a:t>
              </a:r>
              <a:r>
                <a:rPr lang="en-US" sz="3200" dirty="0" smtClean="0">
                  <a:latin typeface="NikoshBAN" pitchFamily="2" charset="0"/>
                  <a:cs typeface="NikoshBAN" pitchFamily="2" charset="0"/>
                </a:rPr>
                <a:t> </a:t>
              </a:r>
              <a:r>
                <a:rPr lang="bn-BD" sz="3200" dirty="0">
                  <a:latin typeface="NikoshBAN" pitchFamily="2" charset="0"/>
                  <a:cs typeface="NikoshBAN" pitchFamily="2" charset="0"/>
                </a:rPr>
                <a:t>÷ </a:t>
              </a:r>
              <a:r>
                <a:rPr lang="bn-BD" sz="3200" dirty="0" smtClean="0">
                  <a:latin typeface="NikoshBAN" pitchFamily="2" charset="0"/>
                  <a:cs typeface="NikoshBAN" pitchFamily="2" charset="0"/>
                </a:rPr>
                <a:t>৩) টি</a:t>
              </a:r>
              <a:r>
                <a:rPr lang="en-US" sz="3200" dirty="0" smtClean="0">
                  <a:latin typeface="NikoshBAN" pitchFamily="2" charset="0"/>
                  <a:cs typeface="NikoshBAN" pitchFamily="2" charset="0"/>
                </a:rPr>
                <a:t> </a:t>
              </a:r>
              <a:r>
                <a:rPr lang="bn-BD" sz="3200" dirty="0">
                  <a:latin typeface="NikoshBAN" pitchFamily="2" charset="0"/>
                  <a:cs typeface="NikoshBAN" pitchFamily="2" charset="0"/>
                </a:rPr>
                <a:t>=</a:t>
              </a:r>
              <a:r>
                <a:rPr lang="en-US" sz="3200" dirty="0">
                  <a:latin typeface="NikoshBAN" pitchFamily="2" charset="0"/>
                  <a:cs typeface="NikoshBAN" pitchFamily="2" charset="0"/>
                </a:rPr>
                <a:t> </a:t>
              </a:r>
              <a:r>
                <a:rPr lang="bn-BD" sz="3200" dirty="0">
                  <a:latin typeface="NikoshBAN" pitchFamily="2" charset="0"/>
                  <a:cs typeface="NikoshBAN" pitchFamily="2" charset="0"/>
                </a:rPr>
                <a:t>৫</a:t>
              </a:r>
              <a:r>
                <a:rPr lang="en-US" sz="3200" dirty="0">
                  <a:latin typeface="NikoshBAN" pitchFamily="2" charset="0"/>
                  <a:cs typeface="NikoshBAN" pitchFamily="2" charset="0"/>
                </a:rPr>
                <a:t> </a:t>
              </a:r>
              <a:r>
                <a:rPr lang="bn-BD" sz="3200" dirty="0">
                  <a:latin typeface="NikoshBAN" pitchFamily="2" charset="0"/>
                  <a:cs typeface="NikoshBAN" pitchFamily="2" charset="0"/>
                </a:rPr>
                <a:t>টি,</a:t>
              </a:r>
              <a:r>
                <a:rPr lang="en-US" sz="3200" dirty="0">
                  <a:latin typeface="NikoshBAN" pitchFamily="2" charset="0"/>
                  <a:cs typeface="NikoshBAN" pitchFamily="2" charset="0"/>
                </a:rPr>
                <a:t> </a:t>
              </a:r>
              <a:r>
                <a:rPr lang="bn-BD" sz="3200" dirty="0">
                  <a:latin typeface="NikoshBAN" pitchFamily="2" charset="0"/>
                  <a:cs typeface="NikoshBAN" pitchFamily="2" charset="0"/>
                </a:rPr>
                <a:t>প্রতি প্লেটে গড়ে ৫</a:t>
              </a:r>
              <a:r>
                <a:rPr lang="en-US" sz="3200" dirty="0">
                  <a:latin typeface="NikoshBAN" pitchFamily="2" charset="0"/>
                  <a:cs typeface="NikoshBAN" pitchFamily="2" charset="0"/>
                </a:rPr>
                <a:t> </a:t>
              </a:r>
              <a:r>
                <a:rPr lang="bn-BD" sz="3200" dirty="0">
                  <a:latin typeface="NikoshBAN" pitchFamily="2" charset="0"/>
                  <a:cs typeface="NikoshBAN" pitchFamily="2" charset="0"/>
                </a:rPr>
                <a:t>টি করে ডিম আছে</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92" name="Division 191"/>
            <p:cNvSpPr/>
            <p:nvPr/>
          </p:nvSpPr>
          <p:spPr>
            <a:xfrm>
              <a:off x="8153926" y="4894137"/>
              <a:ext cx="457200" cy="304800"/>
            </a:xfrm>
            <a:prstGeom prst="mathDivid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TextBox 192"/>
          <p:cNvSpPr txBox="1"/>
          <p:nvPr/>
        </p:nvSpPr>
        <p:spPr>
          <a:xfrm>
            <a:off x="889735" y="5334000"/>
            <a:ext cx="10616466" cy="1077218"/>
          </a:xfrm>
          <a:prstGeom prst="rect">
            <a:avLst/>
          </a:prstGeom>
          <a:noFill/>
          <a:ln>
            <a:noFill/>
          </a:ln>
          <a:effectLst/>
        </p:spPr>
        <p:txBody>
          <a:bodyPr wrap="square" rtlCol="0">
            <a:spAutoFit/>
          </a:bodyPr>
          <a:lstStyle/>
          <a:p>
            <a:pPr algn="ctr"/>
            <a:r>
              <a:rPr lang="bn-BD" sz="3200" dirty="0">
                <a:effectLst>
                  <a:innerShdw blurRad="63500" dist="50800" dir="18900000">
                    <a:prstClr val="black">
                      <a:alpha val="50000"/>
                    </a:prstClr>
                  </a:innerShdw>
                </a:effectLst>
                <a:latin typeface="NikoshBAN" pitchFamily="2" charset="0"/>
                <a:cs typeface="NikoshBAN" pitchFamily="2" charset="0"/>
              </a:rPr>
              <a:t>আমরা দেখতে পেলাম,বড় প্লেটের ১৫টি ডিমকে প্লেটের সংখ্যা ৩ দিয়ে ভাগ করা হল। ফলে প্রত্যেক প্লেটে গড়ে ৫টি করে ডিম হল।</a:t>
            </a:r>
            <a:endParaRPr lang="en-US" sz="3200" dirty="0">
              <a:effectLst>
                <a:innerShdw blurRad="63500" dist="50800" dir="18900000">
                  <a:prstClr val="black">
                    <a:alpha val="50000"/>
                  </a:prstClr>
                </a:innerShdw>
              </a:effectLst>
              <a:latin typeface="NikoshBAN" pitchFamily="2" charset="0"/>
              <a:cs typeface="NikoshBAN" pitchFamily="2" charset="0"/>
            </a:endParaRPr>
          </a:p>
        </p:txBody>
      </p:sp>
    </p:spTree>
    <p:extLst>
      <p:ext uri="{BB962C8B-B14F-4D97-AF65-F5344CB8AC3E}">
        <p14:creationId xmlns:p14="http://schemas.microsoft.com/office/powerpoint/2010/main" val="23065400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1000"/>
                                        <p:tgtEl>
                                          <p:spTgt spid="10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wipe(left)">
                                      <p:cBhvr>
                                        <p:cTn id="11" dur="1000"/>
                                        <p:tgtEl>
                                          <p:spTgt spid="11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xit" presetSubtype="32" fill="hold" grpId="1" nodeType="clickEffect">
                                  <p:stCondLst>
                                    <p:cond delay="0"/>
                                  </p:stCondLst>
                                  <p:childTnLst>
                                    <p:anim calcmode="lin" valueType="num">
                                      <p:cBhvr>
                                        <p:cTn id="15" dur="500"/>
                                        <p:tgtEl>
                                          <p:spTgt spid="105"/>
                                        </p:tgtEl>
                                        <p:attrNameLst>
                                          <p:attrName>ppt_w</p:attrName>
                                        </p:attrNameLst>
                                      </p:cBhvr>
                                      <p:tavLst>
                                        <p:tav tm="0">
                                          <p:val>
                                            <p:strVal val="ppt_w"/>
                                          </p:val>
                                        </p:tav>
                                        <p:tav tm="100000">
                                          <p:val>
                                            <p:fltVal val="0"/>
                                          </p:val>
                                        </p:tav>
                                      </p:tavLst>
                                    </p:anim>
                                    <p:anim calcmode="lin" valueType="num">
                                      <p:cBhvr>
                                        <p:cTn id="16" dur="500"/>
                                        <p:tgtEl>
                                          <p:spTgt spid="105"/>
                                        </p:tgtEl>
                                        <p:attrNameLst>
                                          <p:attrName>ppt_h</p:attrName>
                                        </p:attrNameLst>
                                      </p:cBhvr>
                                      <p:tavLst>
                                        <p:tav tm="0">
                                          <p:val>
                                            <p:strVal val="ppt_h"/>
                                          </p:val>
                                        </p:tav>
                                        <p:tav tm="100000">
                                          <p:val>
                                            <p:fltVal val="0"/>
                                          </p:val>
                                        </p:tav>
                                      </p:tavLst>
                                    </p:anim>
                                    <p:animEffect transition="out" filter="fade">
                                      <p:cBhvr>
                                        <p:cTn id="17" dur="500"/>
                                        <p:tgtEl>
                                          <p:spTgt spid="105"/>
                                        </p:tgtEl>
                                      </p:cBhvr>
                                    </p:animEffect>
                                    <p:set>
                                      <p:cBhvr>
                                        <p:cTn id="18" dur="1" fill="hold">
                                          <p:stCondLst>
                                            <p:cond delay="499"/>
                                          </p:stCondLst>
                                        </p:cTn>
                                        <p:tgtEl>
                                          <p:spTgt spid="105"/>
                                        </p:tgtEl>
                                        <p:attrNameLst>
                                          <p:attrName>style.visibility</p:attrName>
                                        </p:attrNameLst>
                                      </p:cBhvr>
                                      <p:to>
                                        <p:strVal val="hidden"/>
                                      </p:to>
                                    </p:set>
                                  </p:childTnLst>
                                </p:cTn>
                              </p:par>
                              <p:par>
                                <p:cTn id="19" presetID="53" presetClass="exit" presetSubtype="32" fill="hold" grpId="1" nodeType="withEffect">
                                  <p:stCondLst>
                                    <p:cond delay="0"/>
                                  </p:stCondLst>
                                  <p:childTnLst>
                                    <p:anim calcmode="lin" valueType="num">
                                      <p:cBhvr>
                                        <p:cTn id="20" dur="500"/>
                                        <p:tgtEl>
                                          <p:spTgt spid="110"/>
                                        </p:tgtEl>
                                        <p:attrNameLst>
                                          <p:attrName>ppt_w</p:attrName>
                                        </p:attrNameLst>
                                      </p:cBhvr>
                                      <p:tavLst>
                                        <p:tav tm="0">
                                          <p:val>
                                            <p:strVal val="ppt_w"/>
                                          </p:val>
                                        </p:tav>
                                        <p:tav tm="100000">
                                          <p:val>
                                            <p:fltVal val="0"/>
                                          </p:val>
                                        </p:tav>
                                      </p:tavLst>
                                    </p:anim>
                                    <p:anim calcmode="lin" valueType="num">
                                      <p:cBhvr>
                                        <p:cTn id="21" dur="500"/>
                                        <p:tgtEl>
                                          <p:spTgt spid="110"/>
                                        </p:tgtEl>
                                        <p:attrNameLst>
                                          <p:attrName>ppt_h</p:attrName>
                                        </p:attrNameLst>
                                      </p:cBhvr>
                                      <p:tavLst>
                                        <p:tav tm="0">
                                          <p:val>
                                            <p:strVal val="ppt_h"/>
                                          </p:val>
                                        </p:tav>
                                        <p:tav tm="100000">
                                          <p:val>
                                            <p:fltVal val="0"/>
                                          </p:val>
                                        </p:tav>
                                      </p:tavLst>
                                    </p:anim>
                                    <p:animEffect transition="out" filter="fade">
                                      <p:cBhvr>
                                        <p:cTn id="22" dur="500"/>
                                        <p:tgtEl>
                                          <p:spTgt spid="110"/>
                                        </p:tgtEl>
                                      </p:cBhvr>
                                    </p:animEffect>
                                    <p:set>
                                      <p:cBhvr>
                                        <p:cTn id="23" dur="1" fill="hold">
                                          <p:stCondLst>
                                            <p:cond delay="499"/>
                                          </p:stCondLst>
                                        </p:cTn>
                                        <p:tgtEl>
                                          <p:spTgt spid="110"/>
                                        </p:tgtEl>
                                        <p:attrNameLst>
                                          <p:attrName>style.visibility</p:attrName>
                                        </p:attrNameLst>
                                      </p:cBhvr>
                                      <p:to>
                                        <p:strVal val="hidden"/>
                                      </p:to>
                                    </p:set>
                                  </p:childTnLst>
                                </p:cTn>
                              </p:par>
                              <p:par>
                                <p:cTn id="24" presetID="53" presetClass="exit" presetSubtype="32" fill="hold" nodeType="withEffect">
                                  <p:stCondLst>
                                    <p:cond delay="0"/>
                                  </p:stCondLst>
                                  <p:childTnLst>
                                    <p:anim calcmode="lin" valueType="num">
                                      <p:cBhvr>
                                        <p:cTn id="25" dur="500"/>
                                        <p:tgtEl>
                                          <p:spTgt spid="96"/>
                                        </p:tgtEl>
                                        <p:attrNameLst>
                                          <p:attrName>ppt_w</p:attrName>
                                        </p:attrNameLst>
                                      </p:cBhvr>
                                      <p:tavLst>
                                        <p:tav tm="0">
                                          <p:val>
                                            <p:strVal val="ppt_w"/>
                                          </p:val>
                                        </p:tav>
                                        <p:tav tm="100000">
                                          <p:val>
                                            <p:fltVal val="0"/>
                                          </p:val>
                                        </p:tav>
                                      </p:tavLst>
                                    </p:anim>
                                    <p:anim calcmode="lin" valueType="num">
                                      <p:cBhvr>
                                        <p:cTn id="26" dur="500"/>
                                        <p:tgtEl>
                                          <p:spTgt spid="96"/>
                                        </p:tgtEl>
                                        <p:attrNameLst>
                                          <p:attrName>ppt_h</p:attrName>
                                        </p:attrNameLst>
                                      </p:cBhvr>
                                      <p:tavLst>
                                        <p:tav tm="0">
                                          <p:val>
                                            <p:strVal val="ppt_h"/>
                                          </p:val>
                                        </p:tav>
                                        <p:tav tm="100000">
                                          <p:val>
                                            <p:fltVal val="0"/>
                                          </p:val>
                                        </p:tav>
                                      </p:tavLst>
                                    </p:anim>
                                    <p:animEffect transition="out" filter="fade">
                                      <p:cBhvr>
                                        <p:cTn id="27" dur="500"/>
                                        <p:tgtEl>
                                          <p:spTgt spid="96"/>
                                        </p:tgtEl>
                                      </p:cBhvr>
                                    </p:animEffect>
                                    <p:set>
                                      <p:cBhvr>
                                        <p:cTn id="28" dur="1" fill="hold">
                                          <p:stCondLst>
                                            <p:cond delay="499"/>
                                          </p:stCondLst>
                                        </p:cTn>
                                        <p:tgtEl>
                                          <p:spTgt spid="96"/>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94"/>
                                        </p:tgtEl>
                                        <p:attrNameLst>
                                          <p:attrName>ppt_w</p:attrName>
                                        </p:attrNameLst>
                                      </p:cBhvr>
                                      <p:tavLst>
                                        <p:tav tm="0">
                                          <p:val>
                                            <p:strVal val="ppt_w"/>
                                          </p:val>
                                        </p:tav>
                                        <p:tav tm="100000">
                                          <p:val>
                                            <p:fltVal val="0"/>
                                          </p:val>
                                        </p:tav>
                                      </p:tavLst>
                                    </p:anim>
                                    <p:anim calcmode="lin" valueType="num">
                                      <p:cBhvr>
                                        <p:cTn id="31" dur="500"/>
                                        <p:tgtEl>
                                          <p:spTgt spid="94"/>
                                        </p:tgtEl>
                                        <p:attrNameLst>
                                          <p:attrName>ppt_h</p:attrName>
                                        </p:attrNameLst>
                                      </p:cBhvr>
                                      <p:tavLst>
                                        <p:tav tm="0">
                                          <p:val>
                                            <p:strVal val="ppt_h"/>
                                          </p:val>
                                        </p:tav>
                                        <p:tav tm="100000">
                                          <p:val>
                                            <p:fltVal val="0"/>
                                          </p:val>
                                        </p:tav>
                                      </p:tavLst>
                                    </p:anim>
                                    <p:animEffect transition="out" filter="fade">
                                      <p:cBhvr>
                                        <p:cTn id="32" dur="500"/>
                                        <p:tgtEl>
                                          <p:spTgt spid="94"/>
                                        </p:tgtEl>
                                      </p:cBhvr>
                                    </p:animEffect>
                                    <p:set>
                                      <p:cBhvr>
                                        <p:cTn id="33" dur="1" fill="hold">
                                          <p:stCondLst>
                                            <p:cond delay="499"/>
                                          </p:stCondLst>
                                        </p:cTn>
                                        <p:tgtEl>
                                          <p:spTgt spid="94"/>
                                        </p:tgtEl>
                                        <p:attrNameLst>
                                          <p:attrName>style.visibility</p:attrName>
                                        </p:attrNameLst>
                                      </p:cBhvr>
                                      <p:to>
                                        <p:strVal val="hidden"/>
                                      </p:to>
                                    </p:set>
                                  </p:childTnLst>
                                </p:cTn>
                              </p:par>
                              <p:par>
                                <p:cTn id="34" presetID="53" presetClass="exit" presetSubtype="32" fill="hold" grpId="0" nodeType="withEffect">
                                  <p:stCondLst>
                                    <p:cond delay="0"/>
                                  </p:stCondLst>
                                  <p:childTnLst>
                                    <p:anim calcmode="lin" valueType="num">
                                      <p:cBhvr>
                                        <p:cTn id="35" dur="500"/>
                                        <p:tgtEl>
                                          <p:spTgt spid="111"/>
                                        </p:tgtEl>
                                        <p:attrNameLst>
                                          <p:attrName>ppt_w</p:attrName>
                                        </p:attrNameLst>
                                      </p:cBhvr>
                                      <p:tavLst>
                                        <p:tav tm="0">
                                          <p:val>
                                            <p:strVal val="ppt_w"/>
                                          </p:val>
                                        </p:tav>
                                        <p:tav tm="100000">
                                          <p:val>
                                            <p:fltVal val="0"/>
                                          </p:val>
                                        </p:tav>
                                      </p:tavLst>
                                    </p:anim>
                                    <p:anim calcmode="lin" valueType="num">
                                      <p:cBhvr>
                                        <p:cTn id="36" dur="500"/>
                                        <p:tgtEl>
                                          <p:spTgt spid="111"/>
                                        </p:tgtEl>
                                        <p:attrNameLst>
                                          <p:attrName>ppt_h</p:attrName>
                                        </p:attrNameLst>
                                      </p:cBhvr>
                                      <p:tavLst>
                                        <p:tav tm="0">
                                          <p:val>
                                            <p:strVal val="ppt_h"/>
                                          </p:val>
                                        </p:tav>
                                        <p:tav tm="100000">
                                          <p:val>
                                            <p:fltVal val="0"/>
                                          </p:val>
                                        </p:tav>
                                      </p:tavLst>
                                    </p:anim>
                                    <p:animEffect transition="out" filter="fade">
                                      <p:cBhvr>
                                        <p:cTn id="37" dur="500"/>
                                        <p:tgtEl>
                                          <p:spTgt spid="111"/>
                                        </p:tgtEl>
                                      </p:cBhvr>
                                    </p:animEffect>
                                    <p:set>
                                      <p:cBhvr>
                                        <p:cTn id="38" dur="1" fill="hold">
                                          <p:stCondLst>
                                            <p:cond delay="499"/>
                                          </p:stCondLst>
                                        </p:cTn>
                                        <p:tgtEl>
                                          <p:spTgt spid="111"/>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113"/>
                                        </p:tgtEl>
                                        <p:attrNameLst>
                                          <p:attrName>ppt_w</p:attrName>
                                        </p:attrNameLst>
                                      </p:cBhvr>
                                      <p:tavLst>
                                        <p:tav tm="0">
                                          <p:val>
                                            <p:strVal val="ppt_w"/>
                                          </p:val>
                                        </p:tav>
                                        <p:tav tm="100000">
                                          <p:val>
                                            <p:fltVal val="0"/>
                                          </p:val>
                                        </p:tav>
                                      </p:tavLst>
                                    </p:anim>
                                    <p:anim calcmode="lin" valueType="num">
                                      <p:cBhvr>
                                        <p:cTn id="41" dur="500"/>
                                        <p:tgtEl>
                                          <p:spTgt spid="113"/>
                                        </p:tgtEl>
                                        <p:attrNameLst>
                                          <p:attrName>ppt_h</p:attrName>
                                        </p:attrNameLst>
                                      </p:cBhvr>
                                      <p:tavLst>
                                        <p:tav tm="0">
                                          <p:val>
                                            <p:strVal val="ppt_h"/>
                                          </p:val>
                                        </p:tav>
                                        <p:tav tm="100000">
                                          <p:val>
                                            <p:fltVal val="0"/>
                                          </p:val>
                                        </p:tav>
                                      </p:tavLst>
                                    </p:anim>
                                    <p:animEffect transition="out" filter="fade">
                                      <p:cBhvr>
                                        <p:cTn id="42" dur="500"/>
                                        <p:tgtEl>
                                          <p:spTgt spid="113"/>
                                        </p:tgtEl>
                                      </p:cBhvr>
                                    </p:animEffect>
                                    <p:set>
                                      <p:cBhvr>
                                        <p:cTn id="43" dur="1" fill="hold">
                                          <p:stCondLst>
                                            <p:cond delay="499"/>
                                          </p:stCondLst>
                                        </p:cTn>
                                        <p:tgtEl>
                                          <p:spTgt spid="113"/>
                                        </p:tgtEl>
                                        <p:attrNameLst>
                                          <p:attrName>style.visibility</p:attrName>
                                        </p:attrNameLst>
                                      </p:cBhvr>
                                      <p:to>
                                        <p:strVal val="hidden"/>
                                      </p:to>
                                    </p:set>
                                  </p:childTnLst>
                                </p:cTn>
                              </p:par>
                              <p:par>
                                <p:cTn id="44" presetID="53" presetClass="exit" presetSubtype="32" fill="hold" nodeType="withEffect">
                                  <p:stCondLst>
                                    <p:cond delay="0"/>
                                  </p:stCondLst>
                                  <p:childTnLst>
                                    <p:anim calcmode="lin" valueType="num">
                                      <p:cBhvr>
                                        <p:cTn id="45" dur="500"/>
                                        <p:tgtEl>
                                          <p:spTgt spid="121"/>
                                        </p:tgtEl>
                                        <p:attrNameLst>
                                          <p:attrName>ppt_w</p:attrName>
                                        </p:attrNameLst>
                                      </p:cBhvr>
                                      <p:tavLst>
                                        <p:tav tm="0">
                                          <p:val>
                                            <p:strVal val="ppt_w"/>
                                          </p:val>
                                        </p:tav>
                                        <p:tav tm="100000">
                                          <p:val>
                                            <p:fltVal val="0"/>
                                          </p:val>
                                        </p:tav>
                                      </p:tavLst>
                                    </p:anim>
                                    <p:anim calcmode="lin" valueType="num">
                                      <p:cBhvr>
                                        <p:cTn id="46" dur="500"/>
                                        <p:tgtEl>
                                          <p:spTgt spid="121"/>
                                        </p:tgtEl>
                                        <p:attrNameLst>
                                          <p:attrName>ppt_h</p:attrName>
                                        </p:attrNameLst>
                                      </p:cBhvr>
                                      <p:tavLst>
                                        <p:tav tm="0">
                                          <p:val>
                                            <p:strVal val="ppt_h"/>
                                          </p:val>
                                        </p:tav>
                                        <p:tav tm="100000">
                                          <p:val>
                                            <p:fltVal val="0"/>
                                          </p:val>
                                        </p:tav>
                                      </p:tavLst>
                                    </p:anim>
                                    <p:animEffect transition="out" filter="fade">
                                      <p:cBhvr>
                                        <p:cTn id="47" dur="500"/>
                                        <p:tgtEl>
                                          <p:spTgt spid="121"/>
                                        </p:tgtEl>
                                      </p:cBhvr>
                                    </p:animEffect>
                                    <p:set>
                                      <p:cBhvr>
                                        <p:cTn id="48" dur="1" fill="hold">
                                          <p:stCondLst>
                                            <p:cond delay="499"/>
                                          </p:stCondLst>
                                        </p:cTn>
                                        <p:tgtEl>
                                          <p:spTgt spid="121"/>
                                        </p:tgtEl>
                                        <p:attrNameLst>
                                          <p:attrName>style.visibility</p:attrName>
                                        </p:attrNameLst>
                                      </p:cBhvr>
                                      <p:to>
                                        <p:strVal val="hidden"/>
                                      </p:to>
                                    </p:set>
                                  </p:childTnLst>
                                </p:cTn>
                              </p:par>
                              <p:par>
                                <p:cTn id="49" presetID="53" presetClass="exit" presetSubtype="32" fill="hold" grpId="0" nodeType="withEffect">
                                  <p:stCondLst>
                                    <p:cond delay="0"/>
                                  </p:stCondLst>
                                  <p:childTnLst>
                                    <p:anim calcmode="lin" valueType="num">
                                      <p:cBhvr>
                                        <p:cTn id="50" dur="500"/>
                                        <p:tgtEl>
                                          <p:spTgt spid="130"/>
                                        </p:tgtEl>
                                        <p:attrNameLst>
                                          <p:attrName>ppt_w</p:attrName>
                                        </p:attrNameLst>
                                      </p:cBhvr>
                                      <p:tavLst>
                                        <p:tav tm="0">
                                          <p:val>
                                            <p:strVal val="ppt_w"/>
                                          </p:val>
                                        </p:tav>
                                        <p:tav tm="100000">
                                          <p:val>
                                            <p:fltVal val="0"/>
                                          </p:val>
                                        </p:tav>
                                      </p:tavLst>
                                    </p:anim>
                                    <p:anim calcmode="lin" valueType="num">
                                      <p:cBhvr>
                                        <p:cTn id="51" dur="500"/>
                                        <p:tgtEl>
                                          <p:spTgt spid="130"/>
                                        </p:tgtEl>
                                        <p:attrNameLst>
                                          <p:attrName>ppt_h</p:attrName>
                                        </p:attrNameLst>
                                      </p:cBhvr>
                                      <p:tavLst>
                                        <p:tav tm="0">
                                          <p:val>
                                            <p:strVal val="ppt_h"/>
                                          </p:val>
                                        </p:tav>
                                        <p:tav tm="100000">
                                          <p:val>
                                            <p:fltVal val="0"/>
                                          </p:val>
                                        </p:tav>
                                      </p:tavLst>
                                    </p:anim>
                                    <p:animEffect transition="out" filter="fade">
                                      <p:cBhvr>
                                        <p:cTn id="52" dur="500"/>
                                        <p:tgtEl>
                                          <p:spTgt spid="130"/>
                                        </p:tgtEl>
                                      </p:cBhvr>
                                    </p:animEffect>
                                    <p:set>
                                      <p:cBhvr>
                                        <p:cTn id="53" dur="1" fill="hold">
                                          <p:stCondLst>
                                            <p:cond delay="499"/>
                                          </p:stCondLst>
                                        </p:cTn>
                                        <p:tgtEl>
                                          <p:spTgt spid="130"/>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134"/>
                                        </p:tgtEl>
                                        <p:attrNameLst>
                                          <p:attrName>ppt_w</p:attrName>
                                        </p:attrNameLst>
                                      </p:cBhvr>
                                      <p:tavLst>
                                        <p:tav tm="0">
                                          <p:val>
                                            <p:strVal val="ppt_w"/>
                                          </p:val>
                                        </p:tav>
                                        <p:tav tm="100000">
                                          <p:val>
                                            <p:fltVal val="0"/>
                                          </p:val>
                                        </p:tav>
                                      </p:tavLst>
                                    </p:anim>
                                    <p:anim calcmode="lin" valueType="num">
                                      <p:cBhvr>
                                        <p:cTn id="56" dur="500"/>
                                        <p:tgtEl>
                                          <p:spTgt spid="134"/>
                                        </p:tgtEl>
                                        <p:attrNameLst>
                                          <p:attrName>ppt_h</p:attrName>
                                        </p:attrNameLst>
                                      </p:cBhvr>
                                      <p:tavLst>
                                        <p:tav tm="0">
                                          <p:val>
                                            <p:strVal val="ppt_h"/>
                                          </p:val>
                                        </p:tav>
                                        <p:tav tm="100000">
                                          <p:val>
                                            <p:fltVal val="0"/>
                                          </p:val>
                                        </p:tav>
                                      </p:tavLst>
                                    </p:anim>
                                    <p:animEffect transition="out" filter="fade">
                                      <p:cBhvr>
                                        <p:cTn id="57" dur="500"/>
                                        <p:tgtEl>
                                          <p:spTgt spid="134"/>
                                        </p:tgtEl>
                                      </p:cBhvr>
                                    </p:animEffect>
                                    <p:set>
                                      <p:cBhvr>
                                        <p:cTn id="58" dur="1" fill="hold">
                                          <p:stCondLst>
                                            <p:cond delay="499"/>
                                          </p:stCondLst>
                                        </p:cTn>
                                        <p:tgtEl>
                                          <p:spTgt spid="134"/>
                                        </p:tgtEl>
                                        <p:attrNameLst>
                                          <p:attrName>style.visibility</p:attrName>
                                        </p:attrNameLst>
                                      </p:cBhvr>
                                      <p:to>
                                        <p:strVal val="hidden"/>
                                      </p:to>
                                    </p:set>
                                  </p:childTnLst>
                                </p:cTn>
                              </p:par>
                              <p:par>
                                <p:cTn id="59" presetID="53" presetClass="exit" presetSubtype="32" fill="hold" grpId="0" nodeType="withEffect">
                                  <p:stCondLst>
                                    <p:cond delay="0"/>
                                  </p:stCondLst>
                                  <p:childTnLst>
                                    <p:anim calcmode="lin" valueType="num">
                                      <p:cBhvr>
                                        <p:cTn id="60" dur="500"/>
                                        <p:tgtEl>
                                          <p:spTgt spid="144"/>
                                        </p:tgtEl>
                                        <p:attrNameLst>
                                          <p:attrName>ppt_w</p:attrName>
                                        </p:attrNameLst>
                                      </p:cBhvr>
                                      <p:tavLst>
                                        <p:tav tm="0">
                                          <p:val>
                                            <p:strVal val="ppt_w"/>
                                          </p:val>
                                        </p:tav>
                                        <p:tav tm="100000">
                                          <p:val>
                                            <p:fltVal val="0"/>
                                          </p:val>
                                        </p:tav>
                                      </p:tavLst>
                                    </p:anim>
                                    <p:anim calcmode="lin" valueType="num">
                                      <p:cBhvr>
                                        <p:cTn id="61" dur="500"/>
                                        <p:tgtEl>
                                          <p:spTgt spid="144"/>
                                        </p:tgtEl>
                                        <p:attrNameLst>
                                          <p:attrName>ppt_h</p:attrName>
                                        </p:attrNameLst>
                                      </p:cBhvr>
                                      <p:tavLst>
                                        <p:tav tm="0">
                                          <p:val>
                                            <p:strVal val="ppt_h"/>
                                          </p:val>
                                        </p:tav>
                                        <p:tav tm="100000">
                                          <p:val>
                                            <p:fltVal val="0"/>
                                          </p:val>
                                        </p:tav>
                                      </p:tavLst>
                                    </p:anim>
                                    <p:animEffect transition="out" filter="fade">
                                      <p:cBhvr>
                                        <p:cTn id="62" dur="500"/>
                                        <p:tgtEl>
                                          <p:spTgt spid="144"/>
                                        </p:tgtEl>
                                      </p:cBhvr>
                                    </p:animEffect>
                                    <p:set>
                                      <p:cBhvr>
                                        <p:cTn id="63" dur="1" fill="hold">
                                          <p:stCondLst>
                                            <p:cond delay="499"/>
                                          </p:stCondLst>
                                        </p:cTn>
                                        <p:tgtEl>
                                          <p:spTgt spid="144"/>
                                        </p:tgtEl>
                                        <p:attrNameLst>
                                          <p:attrName>style.visibility</p:attrName>
                                        </p:attrNameLst>
                                      </p:cBhvr>
                                      <p:to>
                                        <p:strVal val="hidden"/>
                                      </p:to>
                                    </p:set>
                                  </p:childTnLst>
                                </p:cTn>
                              </p:par>
                              <p:par>
                                <p:cTn id="64" presetID="53" presetClass="exit" presetSubtype="32" fill="hold" nodeType="withEffect">
                                  <p:stCondLst>
                                    <p:cond delay="0"/>
                                  </p:stCondLst>
                                  <p:childTnLst>
                                    <p:anim calcmode="lin" valueType="num">
                                      <p:cBhvr>
                                        <p:cTn id="65" dur="500"/>
                                        <p:tgtEl>
                                          <p:spTgt spid="145"/>
                                        </p:tgtEl>
                                        <p:attrNameLst>
                                          <p:attrName>ppt_w</p:attrName>
                                        </p:attrNameLst>
                                      </p:cBhvr>
                                      <p:tavLst>
                                        <p:tav tm="0">
                                          <p:val>
                                            <p:strVal val="ppt_w"/>
                                          </p:val>
                                        </p:tav>
                                        <p:tav tm="100000">
                                          <p:val>
                                            <p:fltVal val="0"/>
                                          </p:val>
                                        </p:tav>
                                      </p:tavLst>
                                    </p:anim>
                                    <p:anim calcmode="lin" valueType="num">
                                      <p:cBhvr>
                                        <p:cTn id="66" dur="500"/>
                                        <p:tgtEl>
                                          <p:spTgt spid="145"/>
                                        </p:tgtEl>
                                        <p:attrNameLst>
                                          <p:attrName>ppt_h</p:attrName>
                                        </p:attrNameLst>
                                      </p:cBhvr>
                                      <p:tavLst>
                                        <p:tav tm="0">
                                          <p:val>
                                            <p:strVal val="ppt_h"/>
                                          </p:val>
                                        </p:tav>
                                        <p:tav tm="100000">
                                          <p:val>
                                            <p:fltVal val="0"/>
                                          </p:val>
                                        </p:tav>
                                      </p:tavLst>
                                    </p:anim>
                                    <p:animEffect transition="out" filter="fade">
                                      <p:cBhvr>
                                        <p:cTn id="67" dur="500"/>
                                        <p:tgtEl>
                                          <p:spTgt spid="145"/>
                                        </p:tgtEl>
                                      </p:cBhvr>
                                    </p:animEffect>
                                    <p:set>
                                      <p:cBhvr>
                                        <p:cTn id="68" dur="1" fill="hold">
                                          <p:stCondLst>
                                            <p:cond delay="499"/>
                                          </p:stCondLst>
                                        </p:cTn>
                                        <p:tgtEl>
                                          <p:spTgt spid="145"/>
                                        </p:tgtEl>
                                        <p:attrNameLst>
                                          <p:attrName>style.visibility</p:attrName>
                                        </p:attrNameLst>
                                      </p:cBhvr>
                                      <p:to>
                                        <p:strVal val="hidden"/>
                                      </p:to>
                                    </p:set>
                                  </p:childTnLst>
                                </p:cTn>
                              </p:par>
                              <p:par>
                                <p:cTn id="69" presetID="53" presetClass="exit" presetSubtype="32" fill="hold" grpId="0" nodeType="withEffect">
                                  <p:stCondLst>
                                    <p:cond delay="0"/>
                                  </p:stCondLst>
                                  <p:childTnLst>
                                    <p:anim calcmode="lin" valueType="num">
                                      <p:cBhvr>
                                        <p:cTn id="70" dur="500"/>
                                        <p:tgtEl>
                                          <p:spTgt spid="148"/>
                                        </p:tgtEl>
                                        <p:attrNameLst>
                                          <p:attrName>ppt_w</p:attrName>
                                        </p:attrNameLst>
                                      </p:cBhvr>
                                      <p:tavLst>
                                        <p:tav tm="0">
                                          <p:val>
                                            <p:strVal val="ppt_w"/>
                                          </p:val>
                                        </p:tav>
                                        <p:tav tm="100000">
                                          <p:val>
                                            <p:fltVal val="0"/>
                                          </p:val>
                                        </p:tav>
                                      </p:tavLst>
                                    </p:anim>
                                    <p:anim calcmode="lin" valueType="num">
                                      <p:cBhvr>
                                        <p:cTn id="71" dur="500"/>
                                        <p:tgtEl>
                                          <p:spTgt spid="148"/>
                                        </p:tgtEl>
                                        <p:attrNameLst>
                                          <p:attrName>ppt_h</p:attrName>
                                        </p:attrNameLst>
                                      </p:cBhvr>
                                      <p:tavLst>
                                        <p:tav tm="0">
                                          <p:val>
                                            <p:strVal val="ppt_h"/>
                                          </p:val>
                                        </p:tav>
                                        <p:tav tm="100000">
                                          <p:val>
                                            <p:fltVal val="0"/>
                                          </p:val>
                                        </p:tav>
                                      </p:tavLst>
                                    </p:anim>
                                    <p:animEffect transition="out" filter="fade">
                                      <p:cBhvr>
                                        <p:cTn id="72" dur="500"/>
                                        <p:tgtEl>
                                          <p:spTgt spid="148"/>
                                        </p:tgtEl>
                                      </p:cBhvr>
                                    </p:animEffect>
                                    <p:set>
                                      <p:cBhvr>
                                        <p:cTn id="73" dur="1" fill="hold">
                                          <p:stCondLst>
                                            <p:cond delay="499"/>
                                          </p:stCondLst>
                                        </p:cTn>
                                        <p:tgtEl>
                                          <p:spTgt spid="148"/>
                                        </p:tgtEl>
                                        <p:attrNameLst>
                                          <p:attrName>style.visibility</p:attrName>
                                        </p:attrNameLst>
                                      </p:cBhvr>
                                      <p:to>
                                        <p:strVal val="hidden"/>
                                      </p:to>
                                    </p:set>
                                  </p:childTnLst>
                                </p:cTn>
                              </p:par>
                              <p:par>
                                <p:cTn id="74" presetID="53" presetClass="entr" presetSubtype="16" fill="hold" nodeType="withEffect">
                                  <p:stCondLst>
                                    <p:cond delay="0"/>
                                  </p:stCondLst>
                                  <p:childTnLst>
                                    <p:set>
                                      <p:cBhvr>
                                        <p:cTn id="75" dur="1" fill="hold">
                                          <p:stCondLst>
                                            <p:cond delay="0"/>
                                          </p:stCondLst>
                                        </p:cTn>
                                        <p:tgtEl>
                                          <p:spTgt spid="98"/>
                                        </p:tgtEl>
                                        <p:attrNameLst>
                                          <p:attrName>style.visibility</p:attrName>
                                        </p:attrNameLst>
                                      </p:cBhvr>
                                      <p:to>
                                        <p:strVal val="visible"/>
                                      </p:to>
                                    </p:set>
                                    <p:anim calcmode="lin" valueType="num">
                                      <p:cBhvr>
                                        <p:cTn id="76" dur="500" fill="hold"/>
                                        <p:tgtEl>
                                          <p:spTgt spid="98"/>
                                        </p:tgtEl>
                                        <p:attrNameLst>
                                          <p:attrName>ppt_w</p:attrName>
                                        </p:attrNameLst>
                                      </p:cBhvr>
                                      <p:tavLst>
                                        <p:tav tm="0">
                                          <p:val>
                                            <p:fltVal val="0"/>
                                          </p:val>
                                        </p:tav>
                                        <p:tav tm="100000">
                                          <p:val>
                                            <p:strVal val="#ppt_w"/>
                                          </p:val>
                                        </p:tav>
                                      </p:tavLst>
                                    </p:anim>
                                    <p:anim calcmode="lin" valueType="num">
                                      <p:cBhvr>
                                        <p:cTn id="77" dur="500" fill="hold"/>
                                        <p:tgtEl>
                                          <p:spTgt spid="98"/>
                                        </p:tgtEl>
                                        <p:attrNameLst>
                                          <p:attrName>ppt_h</p:attrName>
                                        </p:attrNameLst>
                                      </p:cBhvr>
                                      <p:tavLst>
                                        <p:tav tm="0">
                                          <p:val>
                                            <p:fltVal val="0"/>
                                          </p:val>
                                        </p:tav>
                                        <p:tav tm="100000">
                                          <p:val>
                                            <p:strVal val="#ppt_h"/>
                                          </p:val>
                                        </p:tav>
                                      </p:tavLst>
                                    </p:anim>
                                    <p:animEffect transition="in" filter="fade">
                                      <p:cBhvr>
                                        <p:cTn id="78" dur="500"/>
                                        <p:tgtEl>
                                          <p:spTgt spid="98"/>
                                        </p:tgtEl>
                                      </p:cBhvr>
                                    </p:animEffect>
                                  </p:childTnLst>
                                </p:cTn>
                              </p:par>
                              <p:par>
                                <p:cTn id="79" presetID="53" presetClass="entr" presetSubtype="16" fill="hold" nodeType="withEffect">
                                  <p:stCondLst>
                                    <p:cond delay="0"/>
                                  </p:stCondLst>
                                  <p:childTnLst>
                                    <p:set>
                                      <p:cBhvr>
                                        <p:cTn id="80" dur="1" fill="hold">
                                          <p:stCondLst>
                                            <p:cond delay="0"/>
                                          </p:stCondLst>
                                        </p:cTn>
                                        <p:tgtEl>
                                          <p:spTgt spid="181"/>
                                        </p:tgtEl>
                                        <p:attrNameLst>
                                          <p:attrName>style.visibility</p:attrName>
                                        </p:attrNameLst>
                                      </p:cBhvr>
                                      <p:to>
                                        <p:strVal val="visible"/>
                                      </p:to>
                                    </p:set>
                                    <p:anim calcmode="lin" valueType="num">
                                      <p:cBhvr>
                                        <p:cTn id="81" dur="500" fill="hold"/>
                                        <p:tgtEl>
                                          <p:spTgt spid="181"/>
                                        </p:tgtEl>
                                        <p:attrNameLst>
                                          <p:attrName>ppt_w</p:attrName>
                                        </p:attrNameLst>
                                      </p:cBhvr>
                                      <p:tavLst>
                                        <p:tav tm="0">
                                          <p:val>
                                            <p:fltVal val="0"/>
                                          </p:val>
                                        </p:tav>
                                        <p:tav tm="100000">
                                          <p:val>
                                            <p:strVal val="#ppt_w"/>
                                          </p:val>
                                        </p:tav>
                                      </p:tavLst>
                                    </p:anim>
                                    <p:anim calcmode="lin" valueType="num">
                                      <p:cBhvr>
                                        <p:cTn id="82" dur="500" fill="hold"/>
                                        <p:tgtEl>
                                          <p:spTgt spid="181"/>
                                        </p:tgtEl>
                                        <p:attrNameLst>
                                          <p:attrName>ppt_h</p:attrName>
                                        </p:attrNameLst>
                                      </p:cBhvr>
                                      <p:tavLst>
                                        <p:tav tm="0">
                                          <p:val>
                                            <p:fltVal val="0"/>
                                          </p:val>
                                        </p:tav>
                                        <p:tav tm="100000">
                                          <p:val>
                                            <p:strVal val="#ppt_h"/>
                                          </p:val>
                                        </p:tav>
                                      </p:tavLst>
                                    </p:anim>
                                    <p:animEffect transition="in" filter="fade">
                                      <p:cBhvr>
                                        <p:cTn id="83" dur="500"/>
                                        <p:tgtEl>
                                          <p:spTgt spid="181"/>
                                        </p:tgtEl>
                                      </p:cBhvr>
                                    </p:animEffect>
                                  </p:childTnLst>
                                </p:cTn>
                              </p:par>
                              <p:par>
                                <p:cTn id="84" presetID="53" presetClass="entr" presetSubtype="16" fill="hold" nodeType="withEffect">
                                  <p:stCondLst>
                                    <p:cond delay="0"/>
                                  </p:stCondLst>
                                  <p:childTnLst>
                                    <p:set>
                                      <p:cBhvr>
                                        <p:cTn id="85" dur="1" fill="hold">
                                          <p:stCondLst>
                                            <p:cond delay="0"/>
                                          </p:stCondLst>
                                        </p:cTn>
                                        <p:tgtEl>
                                          <p:spTgt spid="182"/>
                                        </p:tgtEl>
                                        <p:attrNameLst>
                                          <p:attrName>style.visibility</p:attrName>
                                        </p:attrNameLst>
                                      </p:cBhvr>
                                      <p:to>
                                        <p:strVal val="visible"/>
                                      </p:to>
                                    </p:set>
                                    <p:anim calcmode="lin" valueType="num">
                                      <p:cBhvr>
                                        <p:cTn id="86" dur="500" fill="hold"/>
                                        <p:tgtEl>
                                          <p:spTgt spid="182"/>
                                        </p:tgtEl>
                                        <p:attrNameLst>
                                          <p:attrName>ppt_w</p:attrName>
                                        </p:attrNameLst>
                                      </p:cBhvr>
                                      <p:tavLst>
                                        <p:tav tm="0">
                                          <p:val>
                                            <p:fltVal val="0"/>
                                          </p:val>
                                        </p:tav>
                                        <p:tav tm="100000">
                                          <p:val>
                                            <p:strVal val="#ppt_w"/>
                                          </p:val>
                                        </p:tav>
                                      </p:tavLst>
                                    </p:anim>
                                    <p:anim calcmode="lin" valueType="num">
                                      <p:cBhvr>
                                        <p:cTn id="87" dur="500" fill="hold"/>
                                        <p:tgtEl>
                                          <p:spTgt spid="182"/>
                                        </p:tgtEl>
                                        <p:attrNameLst>
                                          <p:attrName>ppt_h</p:attrName>
                                        </p:attrNameLst>
                                      </p:cBhvr>
                                      <p:tavLst>
                                        <p:tav tm="0">
                                          <p:val>
                                            <p:fltVal val="0"/>
                                          </p:val>
                                        </p:tav>
                                        <p:tav tm="100000">
                                          <p:val>
                                            <p:strVal val="#ppt_h"/>
                                          </p:val>
                                        </p:tav>
                                      </p:tavLst>
                                    </p:anim>
                                    <p:animEffect transition="in" filter="fade">
                                      <p:cBhvr>
                                        <p:cTn id="88" dur="500"/>
                                        <p:tgtEl>
                                          <p:spTgt spid="182"/>
                                        </p:tgtEl>
                                      </p:cBhvr>
                                    </p:animEffect>
                                  </p:childTnLst>
                                </p:cTn>
                              </p:par>
                              <p:par>
                                <p:cTn id="89" presetID="53" presetClass="entr" presetSubtype="16" fill="hold" nodeType="withEffect">
                                  <p:stCondLst>
                                    <p:cond delay="0"/>
                                  </p:stCondLst>
                                  <p:childTnLst>
                                    <p:set>
                                      <p:cBhvr>
                                        <p:cTn id="90" dur="1" fill="hold">
                                          <p:stCondLst>
                                            <p:cond delay="0"/>
                                          </p:stCondLst>
                                        </p:cTn>
                                        <p:tgtEl>
                                          <p:spTgt spid="183"/>
                                        </p:tgtEl>
                                        <p:attrNameLst>
                                          <p:attrName>style.visibility</p:attrName>
                                        </p:attrNameLst>
                                      </p:cBhvr>
                                      <p:to>
                                        <p:strVal val="visible"/>
                                      </p:to>
                                    </p:set>
                                    <p:anim calcmode="lin" valueType="num">
                                      <p:cBhvr>
                                        <p:cTn id="91" dur="500" fill="hold"/>
                                        <p:tgtEl>
                                          <p:spTgt spid="183"/>
                                        </p:tgtEl>
                                        <p:attrNameLst>
                                          <p:attrName>ppt_w</p:attrName>
                                        </p:attrNameLst>
                                      </p:cBhvr>
                                      <p:tavLst>
                                        <p:tav tm="0">
                                          <p:val>
                                            <p:fltVal val="0"/>
                                          </p:val>
                                        </p:tav>
                                        <p:tav tm="100000">
                                          <p:val>
                                            <p:strVal val="#ppt_w"/>
                                          </p:val>
                                        </p:tav>
                                      </p:tavLst>
                                    </p:anim>
                                    <p:anim calcmode="lin" valueType="num">
                                      <p:cBhvr>
                                        <p:cTn id="92" dur="500" fill="hold"/>
                                        <p:tgtEl>
                                          <p:spTgt spid="183"/>
                                        </p:tgtEl>
                                        <p:attrNameLst>
                                          <p:attrName>ppt_h</p:attrName>
                                        </p:attrNameLst>
                                      </p:cBhvr>
                                      <p:tavLst>
                                        <p:tav tm="0">
                                          <p:val>
                                            <p:fltVal val="0"/>
                                          </p:val>
                                        </p:tav>
                                        <p:tav tm="100000">
                                          <p:val>
                                            <p:strVal val="#ppt_h"/>
                                          </p:val>
                                        </p:tav>
                                      </p:tavLst>
                                    </p:anim>
                                    <p:animEffect transition="in" filter="fade">
                                      <p:cBhvr>
                                        <p:cTn id="93" dur="500"/>
                                        <p:tgtEl>
                                          <p:spTgt spid="183"/>
                                        </p:tgtEl>
                                      </p:cBhvr>
                                    </p:animEffect>
                                  </p:childTnLst>
                                </p:cTn>
                              </p:par>
                              <p:par>
                                <p:cTn id="94" presetID="53" presetClass="entr" presetSubtype="16" fill="hold" nodeType="withEffect">
                                  <p:stCondLst>
                                    <p:cond delay="0"/>
                                  </p:stCondLst>
                                  <p:childTnLst>
                                    <p:set>
                                      <p:cBhvr>
                                        <p:cTn id="95" dur="1" fill="hold">
                                          <p:stCondLst>
                                            <p:cond delay="0"/>
                                          </p:stCondLst>
                                        </p:cTn>
                                        <p:tgtEl>
                                          <p:spTgt spid="184"/>
                                        </p:tgtEl>
                                        <p:attrNameLst>
                                          <p:attrName>style.visibility</p:attrName>
                                        </p:attrNameLst>
                                      </p:cBhvr>
                                      <p:to>
                                        <p:strVal val="visible"/>
                                      </p:to>
                                    </p:set>
                                    <p:anim calcmode="lin" valueType="num">
                                      <p:cBhvr>
                                        <p:cTn id="96" dur="500" fill="hold"/>
                                        <p:tgtEl>
                                          <p:spTgt spid="184"/>
                                        </p:tgtEl>
                                        <p:attrNameLst>
                                          <p:attrName>ppt_w</p:attrName>
                                        </p:attrNameLst>
                                      </p:cBhvr>
                                      <p:tavLst>
                                        <p:tav tm="0">
                                          <p:val>
                                            <p:fltVal val="0"/>
                                          </p:val>
                                        </p:tav>
                                        <p:tav tm="100000">
                                          <p:val>
                                            <p:strVal val="#ppt_w"/>
                                          </p:val>
                                        </p:tav>
                                      </p:tavLst>
                                    </p:anim>
                                    <p:anim calcmode="lin" valueType="num">
                                      <p:cBhvr>
                                        <p:cTn id="97" dur="500" fill="hold"/>
                                        <p:tgtEl>
                                          <p:spTgt spid="184"/>
                                        </p:tgtEl>
                                        <p:attrNameLst>
                                          <p:attrName>ppt_h</p:attrName>
                                        </p:attrNameLst>
                                      </p:cBhvr>
                                      <p:tavLst>
                                        <p:tav tm="0">
                                          <p:val>
                                            <p:fltVal val="0"/>
                                          </p:val>
                                        </p:tav>
                                        <p:tav tm="100000">
                                          <p:val>
                                            <p:strVal val="#ppt_h"/>
                                          </p:val>
                                        </p:tav>
                                      </p:tavLst>
                                    </p:anim>
                                    <p:animEffect transition="in" filter="fade">
                                      <p:cBhvr>
                                        <p:cTn id="98" dur="500"/>
                                        <p:tgtEl>
                                          <p:spTgt spid="184"/>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185"/>
                                        </p:tgtEl>
                                        <p:attrNameLst>
                                          <p:attrName>style.visibility</p:attrName>
                                        </p:attrNameLst>
                                      </p:cBhvr>
                                      <p:to>
                                        <p:strVal val="visible"/>
                                      </p:to>
                                    </p:set>
                                    <p:anim calcmode="lin" valueType="num">
                                      <p:cBhvr>
                                        <p:cTn id="101" dur="500" fill="hold"/>
                                        <p:tgtEl>
                                          <p:spTgt spid="185"/>
                                        </p:tgtEl>
                                        <p:attrNameLst>
                                          <p:attrName>ppt_w</p:attrName>
                                        </p:attrNameLst>
                                      </p:cBhvr>
                                      <p:tavLst>
                                        <p:tav tm="0">
                                          <p:val>
                                            <p:fltVal val="0"/>
                                          </p:val>
                                        </p:tav>
                                        <p:tav tm="100000">
                                          <p:val>
                                            <p:strVal val="#ppt_w"/>
                                          </p:val>
                                        </p:tav>
                                      </p:tavLst>
                                    </p:anim>
                                    <p:anim calcmode="lin" valueType="num">
                                      <p:cBhvr>
                                        <p:cTn id="102" dur="500" fill="hold"/>
                                        <p:tgtEl>
                                          <p:spTgt spid="185"/>
                                        </p:tgtEl>
                                        <p:attrNameLst>
                                          <p:attrName>ppt_h</p:attrName>
                                        </p:attrNameLst>
                                      </p:cBhvr>
                                      <p:tavLst>
                                        <p:tav tm="0">
                                          <p:val>
                                            <p:fltVal val="0"/>
                                          </p:val>
                                        </p:tav>
                                        <p:tav tm="100000">
                                          <p:val>
                                            <p:strVal val="#ppt_h"/>
                                          </p:val>
                                        </p:tav>
                                      </p:tavLst>
                                    </p:anim>
                                    <p:animEffect transition="in" filter="fade">
                                      <p:cBhvr>
                                        <p:cTn id="103" dur="500"/>
                                        <p:tgtEl>
                                          <p:spTgt spid="18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86"/>
                                        </p:tgtEl>
                                        <p:attrNameLst>
                                          <p:attrName>style.visibility</p:attrName>
                                        </p:attrNameLst>
                                      </p:cBhvr>
                                      <p:to>
                                        <p:strVal val="visible"/>
                                      </p:to>
                                    </p:set>
                                    <p:anim calcmode="lin" valueType="num">
                                      <p:cBhvr>
                                        <p:cTn id="106" dur="500" fill="hold"/>
                                        <p:tgtEl>
                                          <p:spTgt spid="186"/>
                                        </p:tgtEl>
                                        <p:attrNameLst>
                                          <p:attrName>ppt_w</p:attrName>
                                        </p:attrNameLst>
                                      </p:cBhvr>
                                      <p:tavLst>
                                        <p:tav tm="0">
                                          <p:val>
                                            <p:fltVal val="0"/>
                                          </p:val>
                                        </p:tav>
                                        <p:tav tm="100000">
                                          <p:val>
                                            <p:strVal val="#ppt_w"/>
                                          </p:val>
                                        </p:tav>
                                      </p:tavLst>
                                    </p:anim>
                                    <p:anim calcmode="lin" valueType="num">
                                      <p:cBhvr>
                                        <p:cTn id="107" dur="500" fill="hold"/>
                                        <p:tgtEl>
                                          <p:spTgt spid="186"/>
                                        </p:tgtEl>
                                        <p:attrNameLst>
                                          <p:attrName>ppt_h</p:attrName>
                                        </p:attrNameLst>
                                      </p:cBhvr>
                                      <p:tavLst>
                                        <p:tav tm="0">
                                          <p:val>
                                            <p:fltVal val="0"/>
                                          </p:val>
                                        </p:tav>
                                        <p:tav tm="100000">
                                          <p:val>
                                            <p:strVal val="#ppt_h"/>
                                          </p:val>
                                        </p:tav>
                                      </p:tavLst>
                                    </p:anim>
                                    <p:animEffect transition="in" filter="fade">
                                      <p:cBhvr>
                                        <p:cTn id="108" dur="500"/>
                                        <p:tgtEl>
                                          <p:spTgt spid="18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87"/>
                                        </p:tgtEl>
                                        <p:attrNameLst>
                                          <p:attrName>style.visibility</p:attrName>
                                        </p:attrNameLst>
                                      </p:cBhvr>
                                      <p:to>
                                        <p:strVal val="visible"/>
                                      </p:to>
                                    </p:set>
                                    <p:anim calcmode="lin" valueType="num">
                                      <p:cBhvr>
                                        <p:cTn id="111" dur="500" fill="hold"/>
                                        <p:tgtEl>
                                          <p:spTgt spid="187"/>
                                        </p:tgtEl>
                                        <p:attrNameLst>
                                          <p:attrName>ppt_w</p:attrName>
                                        </p:attrNameLst>
                                      </p:cBhvr>
                                      <p:tavLst>
                                        <p:tav tm="0">
                                          <p:val>
                                            <p:fltVal val="0"/>
                                          </p:val>
                                        </p:tav>
                                        <p:tav tm="100000">
                                          <p:val>
                                            <p:strVal val="#ppt_w"/>
                                          </p:val>
                                        </p:tav>
                                      </p:tavLst>
                                    </p:anim>
                                    <p:anim calcmode="lin" valueType="num">
                                      <p:cBhvr>
                                        <p:cTn id="112" dur="500" fill="hold"/>
                                        <p:tgtEl>
                                          <p:spTgt spid="187"/>
                                        </p:tgtEl>
                                        <p:attrNameLst>
                                          <p:attrName>ppt_h</p:attrName>
                                        </p:attrNameLst>
                                      </p:cBhvr>
                                      <p:tavLst>
                                        <p:tav tm="0">
                                          <p:val>
                                            <p:fltVal val="0"/>
                                          </p:val>
                                        </p:tav>
                                        <p:tav tm="100000">
                                          <p:val>
                                            <p:strVal val="#ppt_h"/>
                                          </p:val>
                                        </p:tav>
                                      </p:tavLst>
                                    </p:anim>
                                    <p:animEffect transition="in" filter="fade">
                                      <p:cBhvr>
                                        <p:cTn id="113" dur="500"/>
                                        <p:tgtEl>
                                          <p:spTgt spid="18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188"/>
                                        </p:tgtEl>
                                        <p:attrNameLst>
                                          <p:attrName>style.visibility</p:attrName>
                                        </p:attrNameLst>
                                      </p:cBhvr>
                                      <p:to>
                                        <p:strVal val="visible"/>
                                      </p:to>
                                    </p:set>
                                    <p:anim calcmode="lin" valueType="num">
                                      <p:cBhvr>
                                        <p:cTn id="116" dur="500" fill="hold"/>
                                        <p:tgtEl>
                                          <p:spTgt spid="188"/>
                                        </p:tgtEl>
                                        <p:attrNameLst>
                                          <p:attrName>ppt_w</p:attrName>
                                        </p:attrNameLst>
                                      </p:cBhvr>
                                      <p:tavLst>
                                        <p:tav tm="0">
                                          <p:val>
                                            <p:fltVal val="0"/>
                                          </p:val>
                                        </p:tav>
                                        <p:tav tm="100000">
                                          <p:val>
                                            <p:strVal val="#ppt_w"/>
                                          </p:val>
                                        </p:tav>
                                      </p:tavLst>
                                    </p:anim>
                                    <p:anim calcmode="lin" valueType="num">
                                      <p:cBhvr>
                                        <p:cTn id="117" dur="500" fill="hold"/>
                                        <p:tgtEl>
                                          <p:spTgt spid="188"/>
                                        </p:tgtEl>
                                        <p:attrNameLst>
                                          <p:attrName>ppt_h</p:attrName>
                                        </p:attrNameLst>
                                      </p:cBhvr>
                                      <p:tavLst>
                                        <p:tav tm="0">
                                          <p:val>
                                            <p:fltVal val="0"/>
                                          </p:val>
                                        </p:tav>
                                        <p:tav tm="100000">
                                          <p:val>
                                            <p:strVal val="#ppt_h"/>
                                          </p:val>
                                        </p:tav>
                                      </p:tavLst>
                                    </p:anim>
                                    <p:animEffect transition="in" filter="fade">
                                      <p:cBhvr>
                                        <p:cTn id="118" dur="500"/>
                                        <p:tgtEl>
                                          <p:spTgt spid="18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89"/>
                                        </p:tgtEl>
                                        <p:attrNameLst>
                                          <p:attrName>style.visibility</p:attrName>
                                        </p:attrNameLst>
                                      </p:cBhvr>
                                      <p:to>
                                        <p:strVal val="visible"/>
                                      </p:to>
                                    </p:set>
                                    <p:animEffect transition="in" filter="wipe(left)">
                                      <p:cBhvr>
                                        <p:cTn id="123" dur="1000"/>
                                        <p:tgtEl>
                                          <p:spTgt spid="189"/>
                                        </p:tgtEl>
                                      </p:cBhvr>
                                    </p:animEffect>
                                  </p:childTnLst>
                                </p:cTn>
                              </p:par>
                            </p:childTnLst>
                          </p:cTn>
                        </p:par>
                        <p:par>
                          <p:cTn id="124" fill="hold">
                            <p:stCondLst>
                              <p:cond delay="1000"/>
                            </p:stCondLst>
                            <p:childTnLst>
                              <p:par>
                                <p:cTn id="125" presetID="22" presetClass="entr" presetSubtype="8" fill="hold" nodeType="afterEffect">
                                  <p:stCondLst>
                                    <p:cond delay="0"/>
                                  </p:stCondLst>
                                  <p:childTnLst>
                                    <p:set>
                                      <p:cBhvr>
                                        <p:cTn id="126" dur="1" fill="hold">
                                          <p:stCondLst>
                                            <p:cond delay="0"/>
                                          </p:stCondLst>
                                        </p:cTn>
                                        <p:tgtEl>
                                          <p:spTgt spid="190"/>
                                        </p:tgtEl>
                                        <p:attrNameLst>
                                          <p:attrName>style.visibility</p:attrName>
                                        </p:attrNameLst>
                                      </p:cBhvr>
                                      <p:to>
                                        <p:strVal val="visible"/>
                                      </p:to>
                                    </p:set>
                                    <p:animEffect transition="in" filter="wipe(left)">
                                      <p:cBhvr>
                                        <p:cTn id="127" dur="1000"/>
                                        <p:tgtEl>
                                          <p:spTgt spid="190"/>
                                        </p:tgtEl>
                                      </p:cBhvr>
                                    </p:animEffect>
                                  </p:childTnLst>
                                </p:cTn>
                              </p:par>
                            </p:childTnLst>
                          </p:cTn>
                        </p:par>
                        <p:par>
                          <p:cTn id="128" fill="hold">
                            <p:stCondLst>
                              <p:cond delay="2000"/>
                            </p:stCondLst>
                            <p:childTnLst>
                              <p:par>
                                <p:cTn id="129" presetID="22" presetClass="entr" presetSubtype="8" fill="hold" grpId="0" nodeType="afterEffect">
                                  <p:stCondLst>
                                    <p:cond delay="0"/>
                                  </p:stCondLst>
                                  <p:childTnLst>
                                    <p:set>
                                      <p:cBhvr>
                                        <p:cTn id="130" dur="1" fill="hold">
                                          <p:stCondLst>
                                            <p:cond delay="0"/>
                                          </p:stCondLst>
                                        </p:cTn>
                                        <p:tgtEl>
                                          <p:spTgt spid="193"/>
                                        </p:tgtEl>
                                        <p:attrNameLst>
                                          <p:attrName>style.visibility</p:attrName>
                                        </p:attrNameLst>
                                      </p:cBhvr>
                                      <p:to>
                                        <p:strVal val="visible"/>
                                      </p:to>
                                    </p:set>
                                    <p:animEffect transition="in" filter="wipe(left)">
                                      <p:cBhvr>
                                        <p:cTn id="131"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5" grpId="1"/>
      <p:bldP spid="110" grpId="0"/>
      <p:bldP spid="110" grpId="1"/>
      <p:bldP spid="111" grpId="0"/>
      <p:bldP spid="130" grpId="0"/>
      <p:bldP spid="144" grpId="0"/>
      <p:bldP spid="148" grpId="0"/>
      <p:bldP spid="185" grpId="0"/>
      <p:bldP spid="186" grpId="0"/>
      <p:bldP spid="187" grpId="0"/>
      <p:bldP spid="188" grpId="0"/>
      <p:bldP spid="189"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56867E-90FF-40EF-AD3C-6BB9B0D8EB46}"/>
              </a:ext>
            </a:extLst>
          </p:cNvPr>
          <p:cNvSpPr txBox="1"/>
          <p:nvPr/>
        </p:nvSpPr>
        <p:spPr>
          <a:xfrm>
            <a:off x="1593034" y="724131"/>
            <a:ext cx="9760766" cy="1569660"/>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রেজা গত সপ্তাহে শনিবার থেকে বৃহস্পতিবার পর্যন্ত প্রতিদিন কত ঘণ্টা করে বাড়িতে লেখাপড়া করে তার একটি তালিকা তৈরি করেছে। সে প্রতিদিন গড়ে কত ঘন্টা করে বাড়িতে পড়ালেখা করছে। </a:t>
            </a:r>
            <a:endParaRPr lang="en-US" sz="3200" dirty="0">
              <a:latin typeface="NikoshBAN" panose="02000000000000000000" pitchFamily="2" charset="0"/>
              <a:cs typeface="NikoshBAN" panose="02000000000000000000" pitchFamily="2" charset="0"/>
            </a:endParaRPr>
          </a:p>
        </p:txBody>
      </p:sp>
      <p:graphicFrame>
        <p:nvGraphicFramePr>
          <p:cNvPr id="10" name="Table 9">
            <a:extLst>
              <a:ext uri="{FF2B5EF4-FFF2-40B4-BE49-F238E27FC236}">
                <a16:creationId xmlns:a16="http://schemas.microsoft.com/office/drawing/2014/main" id="{C5CEAEDD-812C-4F65-8B22-2FFF65422C63}"/>
              </a:ext>
            </a:extLst>
          </p:cNvPr>
          <p:cNvGraphicFramePr>
            <a:graphicFrameLocks noGrp="1"/>
          </p:cNvGraphicFramePr>
          <p:nvPr>
            <p:extLst>
              <p:ext uri="{D42A27DB-BD31-4B8C-83A1-F6EECF244321}">
                <p14:modId xmlns:p14="http://schemas.microsoft.com/office/powerpoint/2010/main" val="1199494275"/>
              </p:ext>
            </p:extLst>
          </p:nvPr>
        </p:nvGraphicFramePr>
        <p:xfrm>
          <a:off x="1274380" y="2591882"/>
          <a:ext cx="9372594" cy="1127760"/>
        </p:xfrm>
        <a:graphic>
          <a:graphicData uri="http://schemas.openxmlformats.org/drawingml/2006/table">
            <a:tbl>
              <a:tblPr firstRow="1" bandRow="1">
                <a:tableStyleId>{BDBED569-4797-4DF1-A0F4-6AAB3CD982D8}</a:tableStyleId>
              </a:tblPr>
              <a:tblGrid>
                <a:gridCol w="1338942">
                  <a:extLst>
                    <a:ext uri="{9D8B030D-6E8A-4147-A177-3AD203B41FA5}">
                      <a16:colId xmlns:a16="http://schemas.microsoft.com/office/drawing/2014/main" val="1211838723"/>
                    </a:ext>
                  </a:extLst>
                </a:gridCol>
                <a:gridCol w="1338942">
                  <a:extLst>
                    <a:ext uri="{9D8B030D-6E8A-4147-A177-3AD203B41FA5}">
                      <a16:colId xmlns:a16="http://schemas.microsoft.com/office/drawing/2014/main" val="2936935202"/>
                    </a:ext>
                  </a:extLst>
                </a:gridCol>
                <a:gridCol w="1338942">
                  <a:extLst>
                    <a:ext uri="{9D8B030D-6E8A-4147-A177-3AD203B41FA5}">
                      <a16:colId xmlns:a16="http://schemas.microsoft.com/office/drawing/2014/main" val="468742683"/>
                    </a:ext>
                  </a:extLst>
                </a:gridCol>
                <a:gridCol w="1338942">
                  <a:extLst>
                    <a:ext uri="{9D8B030D-6E8A-4147-A177-3AD203B41FA5}">
                      <a16:colId xmlns:a16="http://schemas.microsoft.com/office/drawing/2014/main" val="3390558470"/>
                    </a:ext>
                  </a:extLst>
                </a:gridCol>
                <a:gridCol w="1338942">
                  <a:extLst>
                    <a:ext uri="{9D8B030D-6E8A-4147-A177-3AD203B41FA5}">
                      <a16:colId xmlns:a16="http://schemas.microsoft.com/office/drawing/2014/main" val="113435770"/>
                    </a:ext>
                  </a:extLst>
                </a:gridCol>
                <a:gridCol w="1338942">
                  <a:extLst>
                    <a:ext uri="{9D8B030D-6E8A-4147-A177-3AD203B41FA5}">
                      <a16:colId xmlns:a16="http://schemas.microsoft.com/office/drawing/2014/main" val="2793968836"/>
                    </a:ext>
                  </a:extLst>
                </a:gridCol>
                <a:gridCol w="1338942">
                  <a:extLst>
                    <a:ext uri="{9D8B030D-6E8A-4147-A177-3AD203B41FA5}">
                      <a16:colId xmlns:a16="http://schemas.microsoft.com/office/drawing/2014/main" val="1631372098"/>
                    </a:ext>
                  </a:extLst>
                </a:gridCol>
              </a:tblGrid>
              <a:tr h="482600">
                <a:tc>
                  <a:txBody>
                    <a:bodyPr/>
                    <a:lstStyle/>
                    <a:p>
                      <a:pPr algn="ctr"/>
                      <a:r>
                        <a:rPr lang="bn-BD" sz="3200" b="0" dirty="0">
                          <a:latin typeface="NikoshBAN" panose="02000000000000000000" pitchFamily="2" charset="0"/>
                          <a:cs typeface="NikoshBAN" panose="02000000000000000000" pitchFamily="2" charset="0"/>
                        </a:rPr>
                        <a:t>বার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শনি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রবি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সোম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মঙ্গল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বুধ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3200" b="0" dirty="0">
                          <a:latin typeface="NikoshBAN" panose="02000000000000000000" pitchFamily="2" charset="0"/>
                          <a:cs typeface="NikoshBAN" panose="02000000000000000000" pitchFamily="2" charset="0"/>
                        </a:rPr>
                        <a:t>বৃহস্পতি </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952761"/>
                  </a:ext>
                </a:extLst>
              </a:tr>
              <a:tr h="482600">
                <a:tc>
                  <a:txBody>
                    <a:bodyPr/>
                    <a:lstStyle/>
                    <a:p>
                      <a:pPr algn="ctr"/>
                      <a:r>
                        <a:rPr lang="bn-BD" sz="3200" b="0" dirty="0">
                          <a:latin typeface="NikoshBAN" panose="02000000000000000000" pitchFamily="2" charset="0"/>
                          <a:cs typeface="NikoshBAN" panose="02000000000000000000" pitchFamily="2" charset="0"/>
                        </a:rPr>
                        <a:t>ঘণ্টা</a:t>
                      </a:r>
                      <a:r>
                        <a:rPr lang="bn-BD"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২</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১.৫</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১</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১.৫</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১</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3200" b="0" dirty="0">
                          <a:latin typeface="NikoshBAN" panose="02000000000000000000" pitchFamily="2" charset="0"/>
                          <a:cs typeface="NikoshBAN" panose="02000000000000000000" pitchFamily="2" charset="0"/>
                        </a:rPr>
                        <a:t>২</a:t>
                      </a:r>
                      <a:endParaRPr lang="en-US" sz="32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5270223"/>
                  </a:ext>
                </a:extLst>
              </a:tr>
            </a:tbl>
          </a:graphicData>
        </a:graphic>
      </p:graphicFrame>
      <p:sp>
        <p:nvSpPr>
          <p:cNvPr id="11" name="TextBox 10">
            <a:extLst>
              <a:ext uri="{FF2B5EF4-FFF2-40B4-BE49-F238E27FC236}">
                <a16:creationId xmlns:a16="http://schemas.microsoft.com/office/drawing/2014/main" id="{789AF44A-E75A-4027-9287-62C2AC884DB4}"/>
              </a:ext>
            </a:extLst>
          </p:cNvPr>
          <p:cNvSpPr txBox="1"/>
          <p:nvPr/>
        </p:nvSpPr>
        <p:spPr>
          <a:xfrm>
            <a:off x="1586107" y="3878347"/>
            <a:ext cx="15240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সমাধানঃ</a:t>
            </a:r>
            <a:endParaRPr lang="bn-BD" sz="36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10C48E7B-CA90-4475-9E12-ED9DB0F75F88}"/>
              </a:ext>
            </a:extLst>
          </p:cNvPr>
          <p:cNvSpPr txBox="1"/>
          <p:nvPr/>
        </p:nvSpPr>
        <p:spPr>
          <a:xfrm>
            <a:off x="1589333" y="4474530"/>
            <a:ext cx="4769665" cy="5847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পড়ালেখা করে </a:t>
            </a:r>
            <a:r>
              <a:rPr lang="bn-BD" sz="3200" dirty="0" smtClean="0">
                <a:latin typeface="NikoshBAN" panose="02000000000000000000" pitchFamily="2" charset="0"/>
                <a:cs typeface="NikoshBAN" panose="02000000000000000000" pitchFamily="2" charset="0"/>
              </a:rPr>
              <a:t>মোট </a:t>
            </a:r>
            <a:r>
              <a:rPr lang="bn-BD" sz="3200" dirty="0">
                <a:latin typeface="NikoshBAN" panose="02000000000000000000" pitchFamily="2" charset="0"/>
                <a:cs typeface="NikoshBAN" panose="02000000000000000000" pitchFamily="2" charset="0"/>
              </a:rPr>
              <a:t>= ৬ </a:t>
            </a:r>
            <a:r>
              <a:rPr lang="bn-BD" sz="3200" dirty="0" smtClean="0">
                <a:latin typeface="NikoshBAN" panose="02000000000000000000" pitchFamily="2" charset="0"/>
                <a:cs typeface="NikoshBAN" panose="02000000000000000000" pitchFamily="2" charset="0"/>
              </a:rPr>
              <a:t>দিন </a:t>
            </a:r>
            <a:endParaRPr lang="bn-BD" sz="32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CA2E3E49-A64E-40AB-818A-0A90F91AA4F5}"/>
              </a:ext>
            </a:extLst>
          </p:cNvPr>
          <p:cNvSpPr txBox="1"/>
          <p:nvPr/>
        </p:nvSpPr>
        <p:spPr>
          <a:xfrm>
            <a:off x="1586108" y="5059305"/>
            <a:ext cx="10377292" cy="58477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৬ </a:t>
            </a:r>
            <a:r>
              <a:rPr lang="bn-BD" sz="3200" dirty="0" smtClean="0">
                <a:latin typeface="NikoshBAN" panose="02000000000000000000" pitchFamily="2" charset="0"/>
                <a:cs typeface="NikoshBAN" panose="02000000000000000000" pitchFamily="2" charset="0"/>
              </a:rPr>
              <a:t>দিনে মোট </a:t>
            </a:r>
            <a:r>
              <a:rPr lang="bn-BD" sz="3200" dirty="0">
                <a:latin typeface="NikoshBAN" panose="02000000000000000000" pitchFamily="2" charset="0"/>
                <a:cs typeface="NikoshBAN" panose="02000000000000000000" pitchFamily="2" charset="0"/>
              </a:rPr>
              <a:t>লেখাপড়া করে </a:t>
            </a:r>
            <a:r>
              <a:rPr lang="bn-BD" sz="3200" dirty="0" smtClean="0">
                <a:latin typeface="NikoshBAN" panose="02000000000000000000" pitchFamily="2" charset="0"/>
                <a:cs typeface="NikoshBAN" panose="02000000000000000000" pitchFamily="2" charset="0"/>
              </a:rPr>
              <a:t>= ( </a:t>
            </a:r>
            <a:r>
              <a:rPr lang="bn-BD" sz="3200" dirty="0">
                <a:latin typeface="NikoshBAN" panose="02000000000000000000" pitchFamily="2" charset="0"/>
                <a:cs typeface="NikoshBAN" panose="02000000000000000000" pitchFamily="2" charset="0"/>
              </a:rPr>
              <a:t>২ + ১.৫ + ১ + ১.৫ + ১ + ২) </a:t>
            </a:r>
            <a:r>
              <a:rPr lang="bn-BD" sz="3200" dirty="0" smtClean="0">
                <a:latin typeface="NikoshBAN" panose="02000000000000000000" pitchFamily="2" charset="0"/>
                <a:cs typeface="NikoshBAN" panose="02000000000000000000" pitchFamily="2" charset="0"/>
              </a:rPr>
              <a:t>ঘণ্টা = ৯ ঘণ্টা  </a:t>
            </a:r>
            <a:endParaRPr lang="bn-BD"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B3B2598-7094-4758-A420-1302B7AA2948}"/>
                  </a:ext>
                </a:extLst>
              </p:cNvPr>
              <p:cNvSpPr txBox="1"/>
              <p:nvPr/>
            </p:nvSpPr>
            <p:spPr>
              <a:xfrm>
                <a:off x="1586107" y="5627779"/>
                <a:ext cx="8243692" cy="58477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রেজা প্রতিদিন গড়ে লেখাপড়া </a:t>
                </a:r>
                <a:r>
                  <a:rPr lang="bn-BD" sz="3200" dirty="0" smtClean="0">
                    <a:latin typeface="NikoshBAN" panose="02000000000000000000" pitchFamily="2" charset="0"/>
                    <a:cs typeface="NikoshBAN" panose="02000000000000000000" pitchFamily="2" charset="0"/>
                  </a:rPr>
                  <a:t>করে = (৯ </a:t>
                </a:r>
                <a14:m>
                  <m:oMath xmlns:m="http://schemas.openxmlformats.org/officeDocument/2006/math">
                    <m:r>
                      <a:rPr lang="bn-BD" sz="3200" b="0" i="1">
                        <a:latin typeface="Cambria Math" panose="02040503050406030204" pitchFamily="18" charset="0"/>
                        <a:ea typeface="Cambria Math" panose="02040503050406030204" pitchFamily="18" charset="0"/>
                        <a:cs typeface="NikoshBAN" panose="02000000000000000000" pitchFamily="2" charset="0"/>
                      </a:rPr>
                      <m:t>÷</m:t>
                    </m:r>
                  </m:oMath>
                </a14:m>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৬) = ১.৫ </a:t>
                </a:r>
                <a:r>
                  <a:rPr lang="bn-BD" sz="3200" dirty="0">
                    <a:latin typeface="NikoshBAN" panose="02000000000000000000" pitchFamily="2" charset="0"/>
                    <a:cs typeface="NikoshBAN" panose="02000000000000000000" pitchFamily="2" charset="0"/>
                  </a:rPr>
                  <a:t>ঘণ্টা </a:t>
                </a:r>
                <a:r>
                  <a:rPr lang="bn-BD" sz="3200" dirty="0" smtClean="0">
                    <a:latin typeface="NikoshBAN" panose="02000000000000000000" pitchFamily="2" charset="0"/>
                    <a:cs typeface="NikoshBAN" panose="02000000000000000000" pitchFamily="2" charset="0"/>
                  </a:rPr>
                  <a:t> </a:t>
                </a:r>
                <a:endParaRPr lang="bn-BD" sz="3200" dirty="0">
                  <a:latin typeface="NikoshBAN" panose="02000000000000000000" pitchFamily="2" charset="0"/>
                  <a:cs typeface="NikoshBAN" panose="02000000000000000000" pitchFamily="2" charset="0"/>
                </a:endParaRPr>
              </a:p>
            </p:txBody>
          </p:sp>
        </mc:Choice>
        <mc:Fallback xmlns="">
          <p:sp>
            <p:nvSpPr>
              <p:cNvPr id="15" name="TextBox 14">
                <a:extLst>
                  <a:ext uri="{FF2B5EF4-FFF2-40B4-BE49-F238E27FC236}">
                    <a16:creationId xmlns:a16="http://schemas.microsoft.com/office/drawing/2014/main" id="{FB3B2598-7094-4758-A420-1302B7AA2948}"/>
                  </a:ext>
                </a:extLst>
              </p:cNvPr>
              <p:cNvSpPr txBox="1">
                <a:spLocks noRot="1" noChangeAspect="1" noMove="1" noResize="1" noEditPoints="1" noAdjustHandles="1" noChangeArrowheads="1" noChangeShapeType="1" noTextEdit="1"/>
              </p:cNvSpPr>
              <p:nvPr/>
            </p:nvSpPr>
            <p:spPr>
              <a:xfrm>
                <a:off x="1586107" y="5627779"/>
                <a:ext cx="8243692" cy="584775"/>
              </a:xfrm>
              <a:prstGeom prst="rect">
                <a:avLst/>
              </a:prstGeom>
              <a:blipFill>
                <a:blip r:embed="rId2"/>
                <a:stretch>
                  <a:fillRect l="-1849" t="-12500" b="-34375"/>
                </a:stretch>
              </a:blipFill>
              <a:ln>
                <a:noFill/>
              </a:ln>
              <a:effectLst/>
            </p:spPr>
            <p:txBody>
              <a:bodyPr/>
              <a:lstStyle/>
              <a:p>
                <a:r>
                  <a:rPr lang="en-US">
                    <a:noFill/>
                  </a:rPr>
                  <a:t> </a:t>
                </a:r>
              </a:p>
            </p:txBody>
          </p:sp>
        </mc:Fallback>
      </mc:AlternateContent>
      <p:sp>
        <p:nvSpPr>
          <p:cNvPr id="8" name="Rectangle 7">
            <a:extLst>
              <a:ext uri="{FF2B5EF4-FFF2-40B4-BE49-F238E27FC236}">
                <a16:creationId xmlns:a16="http://schemas.microsoft.com/office/drawing/2014/main" id="{F64ADB70-0997-4CA4-8DA9-CF9BCF02C61A}"/>
              </a:ext>
            </a:extLst>
          </p:cNvPr>
          <p:cNvSpPr/>
          <p:nvPr/>
        </p:nvSpPr>
        <p:spPr>
          <a:xfrm>
            <a:off x="46625" y="0"/>
            <a:ext cx="518091"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a:t>
            </a:r>
            <a:r>
              <a:rPr lang="en-US" altLang="zh-CN"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৪</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pic>
        <p:nvPicPr>
          <p:cNvPr id="9" name="Picture 8">
            <a:extLst>
              <a:ext uri="{FF2B5EF4-FFF2-40B4-BE49-F238E27FC236}">
                <a16:creationId xmlns:a16="http://schemas.microsoft.com/office/drawing/2014/main" id="{FC0E6BE3-4AC6-46BD-8A6D-7252EC365C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0326" y="689495"/>
            <a:ext cx="772708" cy="901493"/>
          </a:xfrm>
          <a:prstGeom prst="rect">
            <a:avLst/>
          </a:prstGeom>
        </p:spPr>
      </p:pic>
    </p:spTree>
    <p:extLst>
      <p:ext uri="{BB962C8B-B14F-4D97-AF65-F5344CB8AC3E}">
        <p14:creationId xmlns:p14="http://schemas.microsoft.com/office/powerpoint/2010/main" val="28821772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8331928" y="3557438"/>
            <a:ext cx="184731" cy="369332"/>
          </a:xfrm>
          <a:prstGeom prst="rect">
            <a:avLst/>
          </a:prstGeom>
          <a:noFill/>
        </p:spPr>
        <p:txBody>
          <a:bodyPr wrap="none" rtlCol="0">
            <a:spAutoFit/>
          </a:bodyPr>
          <a:lstStyle/>
          <a:p>
            <a:endParaRPr lang="en-US" dirty="0"/>
          </a:p>
        </p:txBody>
      </p:sp>
      <p:sp>
        <p:nvSpPr>
          <p:cNvPr id="73" name="TextBox 72"/>
          <p:cNvSpPr txBox="1"/>
          <p:nvPr/>
        </p:nvSpPr>
        <p:spPr>
          <a:xfrm>
            <a:off x="4572000" y="570920"/>
            <a:ext cx="3429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000" b="1" dirty="0" smtClean="0">
                <a:ln w="11430"/>
                <a:solidFill>
                  <a:srgbClr val="003300"/>
                </a:solidFill>
                <a:latin typeface="NikoshBAN" pitchFamily="2" charset="0"/>
                <a:cs typeface="NikoshBAN" pitchFamily="2" charset="0"/>
              </a:rPr>
              <a:t>জোড়ায় কাজ </a:t>
            </a:r>
            <a:endParaRPr lang="en-US" sz="6000" b="1" dirty="0">
              <a:ln w="11430"/>
              <a:solidFill>
                <a:srgbClr val="003300"/>
              </a:solidFill>
              <a:latin typeface="NikoshBAN" pitchFamily="2" charset="0"/>
              <a:cs typeface="NikoshBAN" pitchFamily="2" charset="0"/>
            </a:endParaRPr>
          </a:p>
        </p:txBody>
      </p:sp>
      <p:pic>
        <p:nvPicPr>
          <p:cNvPr id="74" name="Picture 73">
            <a:extLst>
              <a:ext uri="{FF2B5EF4-FFF2-40B4-BE49-F238E27FC236}">
                <a16:creationId xmlns:a16="http://schemas.microsoft.com/office/drawing/2014/main" id="{C11CCF33-67ED-45B1-9C19-06D0890259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1200" y="784081"/>
            <a:ext cx="1740465" cy="1605004"/>
          </a:xfrm>
          <a:prstGeom prst="rect">
            <a:avLst/>
          </a:prstGeom>
        </p:spPr>
      </p:pic>
      <p:sp>
        <p:nvSpPr>
          <p:cNvPr id="6" name="Rectangle 5">
            <a:extLst>
              <a:ext uri="{FF2B5EF4-FFF2-40B4-BE49-F238E27FC236}">
                <a16:creationId xmlns:a16="http://schemas.microsoft.com/office/drawing/2014/main" id="{F64ADB70-0997-4CA4-8DA9-CF9BCF02C61A}"/>
              </a:ext>
            </a:extLst>
          </p:cNvPr>
          <p:cNvSpPr/>
          <p:nvPr/>
        </p:nvSpPr>
        <p:spPr>
          <a:xfrm>
            <a:off x="86700" y="0"/>
            <a:ext cx="540533"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a:t>
            </a:r>
            <a:r>
              <a:rPr lang="en-US" altLang="zh-CN"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৫</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7" name="TextBox 6">
            <a:extLst>
              <a:ext uri="{FF2B5EF4-FFF2-40B4-BE49-F238E27FC236}">
                <a16:creationId xmlns:a16="http://schemas.microsoft.com/office/drawing/2014/main" id="{789AF44A-E75A-4027-9287-62C2AC884DB4}"/>
              </a:ext>
            </a:extLst>
          </p:cNvPr>
          <p:cNvSpPr txBox="1"/>
          <p:nvPr/>
        </p:nvSpPr>
        <p:spPr>
          <a:xfrm>
            <a:off x="609600" y="3789231"/>
            <a:ext cx="15240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সমাধানঃ</a:t>
            </a:r>
            <a:endParaRPr lang="bn-BD" sz="36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CA2E3E49-A64E-40AB-818A-0A90F91AA4F5}"/>
              </a:ext>
            </a:extLst>
          </p:cNvPr>
          <p:cNvSpPr txBox="1"/>
          <p:nvPr/>
        </p:nvSpPr>
        <p:spPr>
          <a:xfrm>
            <a:off x="1752600" y="4413410"/>
            <a:ext cx="9372600" cy="58477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৩ টি কমলার মোট ওজন = ( ৩৩৫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৩২০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৩৭১) গ্রাম =১০২৬ গ্রাম  </a:t>
            </a:r>
            <a:endParaRPr lang="bn-BD"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B3B2598-7094-4758-A420-1302B7AA2948}"/>
                  </a:ext>
                </a:extLst>
              </p:cNvPr>
              <p:cNvSpPr txBox="1"/>
              <p:nvPr/>
            </p:nvSpPr>
            <p:spPr>
              <a:xfrm>
                <a:off x="1752600" y="4998185"/>
                <a:ext cx="8243692" cy="58477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৩ </a:t>
                </a:r>
                <a:r>
                  <a:rPr lang="bn-BD" sz="3200" dirty="0">
                    <a:latin typeface="NikoshBAN" panose="02000000000000000000" pitchFamily="2" charset="0"/>
                    <a:cs typeface="NikoshBAN" panose="02000000000000000000" pitchFamily="2" charset="0"/>
                  </a:rPr>
                  <a:t>টি কমলার </a:t>
                </a:r>
                <a:r>
                  <a:rPr lang="bn-BD" sz="3200" dirty="0" smtClean="0">
                    <a:latin typeface="NikoshBAN" panose="02000000000000000000" pitchFamily="2" charset="0"/>
                    <a:cs typeface="NikoshBAN" panose="02000000000000000000" pitchFamily="2" charset="0"/>
                  </a:rPr>
                  <a:t>গড় ওজন = ( ১০২৬ </a:t>
                </a:r>
                <a14:m>
                  <m:oMath xmlns:m="http://schemas.openxmlformats.org/officeDocument/2006/math">
                    <m:r>
                      <a:rPr lang="bn-BD" sz="3200" b="0" i="1">
                        <a:latin typeface="Cambria Math" panose="02040503050406030204" pitchFamily="18" charset="0"/>
                        <a:ea typeface="Cambria Math" panose="02040503050406030204" pitchFamily="18" charset="0"/>
                        <a:cs typeface="NikoshBAN" panose="02000000000000000000" pitchFamily="2" charset="0"/>
                      </a:rPr>
                      <m:t>÷</m:t>
                    </m:r>
                  </m:oMath>
                </a14:m>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৩ ) গ্রাম = ৩৪২ গ্রাম  </a:t>
                </a:r>
                <a:endParaRPr lang="bn-BD" sz="3200" dirty="0">
                  <a:latin typeface="NikoshBAN" panose="02000000000000000000" pitchFamily="2" charset="0"/>
                  <a:cs typeface="NikoshBAN" panose="02000000000000000000" pitchFamily="2" charset="0"/>
                </a:endParaRPr>
              </a:p>
            </p:txBody>
          </p:sp>
        </mc:Choice>
        <mc:Fallback xmlns="">
          <p:sp>
            <p:nvSpPr>
              <p:cNvPr id="10" name="TextBox 9">
                <a:extLst>
                  <a:ext uri="{FF2B5EF4-FFF2-40B4-BE49-F238E27FC236}">
                    <a16:creationId xmlns:a16="http://schemas.microsoft.com/office/drawing/2014/main" id="{FB3B2598-7094-4758-A420-1302B7AA2948}"/>
                  </a:ext>
                </a:extLst>
              </p:cNvPr>
              <p:cNvSpPr txBox="1">
                <a:spLocks noRot="1" noChangeAspect="1" noMove="1" noResize="1" noEditPoints="1" noAdjustHandles="1" noChangeArrowheads="1" noChangeShapeType="1" noTextEdit="1"/>
              </p:cNvSpPr>
              <p:nvPr/>
            </p:nvSpPr>
            <p:spPr>
              <a:xfrm>
                <a:off x="1752600" y="4998185"/>
                <a:ext cx="8243692" cy="584775"/>
              </a:xfrm>
              <a:prstGeom prst="rect">
                <a:avLst/>
              </a:prstGeom>
              <a:blipFill>
                <a:blip r:embed="rId3"/>
                <a:stretch>
                  <a:fillRect l="-1923" t="-12500" b="-34375"/>
                </a:stretch>
              </a:blipFill>
              <a:ln>
                <a:noFill/>
              </a:ln>
              <a:effectLst/>
            </p:spPr>
            <p:txBody>
              <a:bodyPr/>
              <a:lstStyle/>
              <a:p>
                <a:r>
                  <a:rPr lang="en-US">
                    <a:noFill/>
                  </a:rPr>
                  <a:t> </a:t>
                </a:r>
              </a:p>
            </p:txBody>
          </p:sp>
        </mc:Fallback>
      </mc:AlternateContent>
      <p:sp>
        <p:nvSpPr>
          <p:cNvPr id="11" name="TextBox 10"/>
          <p:cNvSpPr txBox="1"/>
          <p:nvPr/>
        </p:nvSpPr>
        <p:spPr>
          <a:xfrm>
            <a:off x="1219200" y="1777609"/>
            <a:ext cx="8267700" cy="1569660"/>
          </a:xfrm>
          <a:prstGeom prst="rect">
            <a:avLst/>
          </a:prstGeom>
          <a:noFill/>
        </p:spPr>
        <p:txBody>
          <a:bodyPr wrap="square" rtlCol="0">
            <a:spAutoFit/>
          </a:bodyPr>
          <a:lstStyle/>
          <a:p>
            <a:r>
              <a:rPr lang="en-US" sz="3200" dirty="0" err="1" smtClean="0">
                <a:ln w="0"/>
                <a:latin typeface="NikoshBAN" panose="02000000000000000000" pitchFamily="2" charset="0"/>
                <a:cs typeface="NikoshBAN" panose="02000000000000000000" pitchFamily="2" charset="0"/>
              </a:rPr>
              <a:t>একটি</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বাক্সের</a:t>
            </a:r>
            <a:r>
              <a:rPr lang="en-US" sz="3200" dirty="0" smtClean="0">
                <a:ln w="0"/>
                <a:latin typeface="NikoshBAN" panose="02000000000000000000" pitchFamily="2" charset="0"/>
                <a:cs typeface="NikoshBAN" panose="02000000000000000000" pitchFamily="2" charset="0"/>
              </a:rPr>
              <a:t> ২০টি </a:t>
            </a:r>
            <a:r>
              <a:rPr lang="en-US" sz="3200" dirty="0" err="1" smtClean="0">
                <a:ln w="0"/>
                <a:latin typeface="NikoshBAN" panose="02000000000000000000" pitchFamily="2" charset="0"/>
                <a:cs typeface="NikoshBAN" panose="02000000000000000000" pitchFamily="2" charset="0"/>
              </a:rPr>
              <a:t>কমলার</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মধ্যে</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আমরা</a:t>
            </a:r>
            <a:r>
              <a:rPr lang="en-US" sz="3200" dirty="0" smtClean="0">
                <a:ln w="0"/>
                <a:latin typeface="NikoshBAN" panose="02000000000000000000" pitchFamily="2" charset="0"/>
                <a:cs typeface="NikoshBAN" panose="02000000000000000000" pitchFamily="2" charset="0"/>
              </a:rPr>
              <a:t> ৩টির </a:t>
            </a:r>
            <a:r>
              <a:rPr lang="en-US" sz="3200" dirty="0" err="1" smtClean="0">
                <a:ln w="0"/>
                <a:latin typeface="NikoshBAN" panose="02000000000000000000" pitchFamily="2" charset="0"/>
                <a:cs typeface="NikoshBAN" panose="02000000000000000000" pitchFamily="2" charset="0"/>
              </a:rPr>
              <a:t>ওজন</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মেপে</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পেলাম</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যথাক্রমে</a:t>
            </a:r>
            <a:r>
              <a:rPr lang="en-US" sz="3200" dirty="0" smtClean="0">
                <a:ln w="0"/>
                <a:latin typeface="NikoshBAN" panose="02000000000000000000" pitchFamily="2" charset="0"/>
                <a:cs typeface="NikoshBAN" panose="02000000000000000000" pitchFamily="2" charset="0"/>
              </a:rPr>
              <a:t> ৩৩৫ </a:t>
            </a:r>
            <a:r>
              <a:rPr lang="en-US" sz="3200" dirty="0" err="1" smtClean="0">
                <a:ln w="0"/>
                <a:latin typeface="NikoshBAN" panose="02000000000000000000" pitchFamily="2" charset="0"/>
                <a:cs typeface="NikoshBAN" panose="02000000000000000000" pitchFamily="2" charset="0"/>
              </a:rPr>
              <a:t>গ্রাম</a:t>
            </a:r>
            <a:r>
              <a:rPr lang="en-US" sz="3200" dirty="0" smtClean="0">
                <a:ln w="0"/>
                <a:latin typeface="NikoshBAN" panose="02000000000000000000" pitchFamily="2" charset="0"/>
                <a:cs typeface="NikoshBAN" panose="02000000000000000000" pitchFamily="2" charset="0"/>
              </a:rPr>
              <a:t>, ৩২০ </a:t>
            </a:r>
            <a:r>
              <a:rPr lang="en-US" sz="3200" dirty="0" err="1" smtClean="0">
                <a:ln w="0"/>
                <a:latin typeface="NikoshBAN" panose="02000000000000000000" pitchFamily="2" charset="0"/>
                <a:cs typeface="NikoshBAN" panose="02000000000000000000" pitchFamily="2" charset="0"/>
              </a:rPr>
              <a:t>গ্রাম</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এবং</a:t>
            </a:r>
            <a:r>
              <a:rPr lang="en-US" sz="3200" dirty="0" smtClean="0">
                <a:ln w="0"/>
                <a:latin typeface="NikoshBAN" panose="02000000000000000000" pitchFamily="2" charset="0"/>
                <a:cs typeface="NikoshBAN" panose="02000000000000000000" pitchFamily="2" charset="0"/>
              </a:rPr>
              <a:t> ৩৭১ </a:t>
            </a:r>
            <a:r>
              <a:rPr lang="en-US" sz="3200" dirty="0" err="1" smtClean="0">
                <a:ln w="0"/>
                <a:latin typeface="NikoshBAN" panose="02000000000000000000" pitchFamily="2" charset="0"/>
                <a:cs typeface="NikoshBAN" panose="02000000000000000000" pitchFamily="2" charset="0"/>
              </a:rPr>
              <a:t>গ্রাম</a:t>
            </a:r>
            <a:r>
              <a:rPr lang="en-US" sz="3200" dirty="0" smtClean="0">
                <a:ln w="0"/>
                <a:latin typeface="NikoshBAN" panose="02000000000000000000" pitchFamily="2" charset="0"/>
                <a:cs typeface="NikoshBAN" panose="02000000000000000000" pitchFamily="2" charset="0"/>
              </a:rPr>
              <a:t>।</a:t>
            </a:r>
            <a:r>
              <a:rPr lang="bn-BD"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কমলা</a:t>
            </a:r>
            <a:r>
              <a:rPr lang="en-US" sz="3200" dirty="0" smtClean="0">
                <a:ln w="0"/>
                <a:latin typeface="NikoshBAN" panose="02000000000000000000" pitchFamily="2" charset="0"/>
                <a:cs typeface="NikoshBAN" panose="02000000000000000000" pitchFamily="2" charset="0"/>
              </a:rPr>
              <a:t> ৩টির </a:t>
            </a:r>
            <a:r>
              <a:rPr lang="en-US" sz="3200" dirty="0" err="1" smtClean="0">
                <a:ln w="0"/>
                <a:latin typeface="NikoshBAN" panose="02000000000000000000" pitchFamily="2" charset="0"/>
                <a:cs typeface="NikoshBAN" panose="02000000000000000000" pitchFamily="2" charset="0"/>
              </a:rPr>
              <a:t>গড়</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ওজন</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নির্ণয়</a:t>
            </a:r>
            <a:r>
              <a:rPr lang="en-US" sz="3200" dirty="0" smtClean="0">
                <a:ln w="0"/>
                <a:latin typeface="NikoshBAN" panose="02000000000000000000" pitchFamily="2" charset="0"/>
                <a:cs typeface="NikoshBAN" panose="02000000000000000000" pitchFamily="2" charset="0"/>
              </a:rPr>
              <a:t> </a:t>
            </a:r>
            <a:r>
              <a:rPr lang="en-US" sz="3200" dirty="0" err="1" smtClean="0">
                <a:ln w="0"/>
                <a:latin typeface="NikoshBAN" panose="02000000000000000000" pitchFamily="2" charset="0"/>
                <a:cs typeface="NikoshBAN" panose="02000000000000000000" pitchFamily="2" charset="0"/>
              </a:rPr>
              <a:t>কর</a:t>
            </a:r>
            <a:r>
              <a:rPr lang="en-US" sz="3200" dirty="0" smtClean="0">
                <a:ln w="0"/>
                <a:latin typeface="NikoshBAN" panose="02000000000000000000" pitchFamily="2" charset="0"/>
                <a:cs typeface="NikoshBAN" panose="02000000000000000000" pitchFamily="2" charset="0"/>
              </a:rPr>
              <a:t>। </a:t>
            </a:r>
            <a:endParaRPr lang="en-AU" sz="3200" dirty="0">
              <a:ln w="0"/>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FC0E6BE3-4AC6-46BD-8A6D-7252EC365C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8391" y="1777609"/>
            <a:ext cx="856679" cy="999459"/>
          </a:xfrm>
          <a:prstGeom prst="rect">
            <a:avLst/>
          </a:prstGeom>
        </p:spPr>
      </p:pic>
      <p:sp>
        <p:nvSpPr>
          <p:cNvPr id="13" name="TextBox 12"/>
          <p:cNvSpPr txBox="1"/>
          <p:nvPr/>
        </p:nvSpPr>
        <p:spPr>
          <a:xfrm>
            <a:off x="1752600" y="3696897"/>
            <a:ext cx="7543800" cy="769441"/>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n w="0"/>
                <a:latin typeface="NikoshBAN" pitchFamily="2" charset="0"/>
                <a:cs typeface="NikoshBAN" pitchFamily="2" charset="0"/>
              </a:rPr>
              <a:t>  </a:t>
            </a:r>
            <a:r>
              <a:rPr lang="bn-BD" sz="3200" dirty="0" smtClean="0">
                <a:ln w="0"/>
                <a:latin typeface="NikoshBAN" pitchFamily="2" charset="0"/>
                <a:cs typeface="NikoshBAN" pitchFamily="2" charset="0"/>
              </a:rPr>
              <a:t>গড়</a:t>
            </a:r>
            <a:r>
              <a:rPr lang="bn-BD" sz="3600" dirty="0" smtClean="0">
                <a:ln w="0"/>
                <a:latin typeface="NikoshBAN" pitchFamily="2" charset="0"/>
                <a:cs typeface="NikoshBAN" pitchFamily="2" charset="0"/>
              </a:rPr>
              <a:t> </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রাশিগুলোর</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যোগফল</a:t>
            </a:r>
            <a:r>
              <a:rPr lang="bn-BD" sz="3600" dirty="0">
                <a:ln w="0"/>
                <a:latin typeface="NikoshBAN" pitchFamily="2" charset="0"/>
                <a:cs typeface="NikoshBAN" pitchFamily="2" charset="0"/>
              </a:rPr>
              <a:t> </a:t>
            </a:r>
            <a:r>
              <a:rPr lang="bn-BD" sz="4400" dirty="0">
                <a:ln w="0"/>
                <a:latin typeface="NikoshBAN" pitchFamily="2" charset="0"/>
                <a:cs typeface="NikoshBAN" pitchFamily="2" charset="0"/>
              </a:rPr>
              <a:t>÷ </a:t>
            </a:r>
            <a:r>
              <a:rPr lang="bn-BD" sz="3200" dirty="0">
                <a:ln w="0"/>
                <a:latin typeface="NikoshBAN" pitchFamily="2" charset="0"/>
                <a:cs typeface="NikoshBAN" pitchFamily="2" charset="0"/>
              </a:rPr>
              <a:t>রাশিগুলোর</a:t>
            </a:r>
            <a:r>
              <a:rPr lang="bn-BD" sz="3600" dirty="0">
                <a:ln w="0"/>
                <a:latin typeface="NikoshBAN" pitchFamily="2" charset="0"/>
                <a:cs typeface="NikoshBAN" pitchFamily="2" charset="0"/>
              </a:rPr>
              <a:t> </a:t>
            </a:r>
            <a:r>
              <a:rPr lang="bn-BD" sz="3200" dirty="0">
                <a:ln w="0"/>
                <a:latin typeface="NikoshBAN" pitchFamily="2" charset="0"/>
                <a:cs typeface="NikoshBAN" pitchFamily="2" charset="0"/>
              </a:rPr>
              <a:t>সংখ্যা</a:t>
            </a:r>
            <a:endParaRPr lang="en-US" sz="3600" dirty="0">
              <a:ln w="0"/>
              <a:latin typeface="NikoshBAN" pitchFamily="2" charset="0"/>
              <a:cs typeface="NikoshBAN" pitchFamily="2" charset="0"/>
            </a:endParaRPr>
          </a:p>
        </p:txBody>
      </p:sp>
    </p:spTree>
    <p:extLst>
      <p:ext uri="{BB962C8B-B14F-4D97-AF65-F5344CB8AC3E}">
        <p14:creationId xmlns:p14="http://schemas.microsoft.com/office/powerpoint/2010/main" val="38708121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776324"/>
            <a:ext cx="9220200" cy="5781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vb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95800" y="788294"/>
            <a:ext cx="2667000" cy="2461750"/>
          </a:xfrm>
          <a:prstGeom prst="roundRect">
            <a:avLst/>
          </a:prstGeom>
        </p:spPr>
      </p:pic>
      <p:grpSp>
        <p:nvGrpSpPr>
          <p:cNvPr id="141" name="Group 140"/>
          <p:cNvGrpSpPr/>
          <p:nvPr/>
        </p:nvGrpSpPr>
        <p:grpSpPr>
          <a:xfrm>
            <a:off x="4648200" y="735446"/>
            <a:ext cx="2346100" cy="1364683"/>
            <a:chOff x="3306937" y="709146"/>
            <a:chExt cx="2346100" cy="1364683"/>
          </a:xfrm>
        </p:grpSpPr>
        <p:pic>
          <p:nvPicPr>
            <p:cNvPr id="23" name="Picture 22"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597746" y="1399538"/>
              <a:ext cx="755082" cy="593500"/>
            </a:xfrm>
            <a:prstGeom prst="ellipse">
              <a:avLst/>
            </a:prstGeom>
          </p:spPr>
        </p:pic>
        <p:grpSp>
          <p:nvGrpSpPr>
            <p:cNvPr id="140" name="Group 139"/>
            <p:cNvGrpSpPr/>
            <p:nvPr/>
          </p:nvGrpSpPr>
          <p:grpSpPr>
            <a:xfrm>
              <a:off x="3306937" y="709146"/>
              <a:ext cx="2346100" cy="1288484"/>
              <a:chOff x="3306937" y="709146"/>
              <a:chExt cx="2346100" cy="1288484"/>
            </a:xfrm>
          </p:grpSpPr>
          <p:pic>
            <p:nvPicPr>
              <p:cNvPr id="19" name="Picture 18"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3226146" y="1170938"/>
                <a:ext cx="755082" cy="593500"/>
              </a:xfrm>
              <a:prstGeom prst="ellipse">
                <a:avLst/>
              </a:prstGeom>
            </p:spPr>
          </p:pic>
          <p:pic>
            <p:nvPicPr>
              <p:cNvPr id="22" name="Picture 21"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064345" y="1323339"/>
                <a:ext cx="755082" cy="593500"/>
              </a:xfrm>
              <a:prstGeom prst="ellipse">
                <a:avLst/>
              </a:prstGeom>
            </p:spPr>
          </p:pic>
          <p:pic>
            <p:nvPicPr>
              <p:cNvPr id="24" name="Picture 23"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978746" y="1247138"/>
                <a:ext cx="755082" cy="593500"/>
              </a:xfrm>
              <a:prstGeom prst="ellipse">
                <a:avLst/>
              </a:prstGeom>
            </p:spPr>
          </p:pic>
          <p:pic>
            <p:nvPicPr>
              <p:cNvPr id="25" name="Picture 24"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521546" y="1094737"/>
                <a:ext cx="755082" cy="593500"/>
              </a:xfrm>
              <a:prstGeom prst="ellipse">
                <a:avLst/>
              </a:prstGeom>
            </p:spPr>
          </p:pic>
          <p:pic>
            <p:nvPicPr>
              <p:cNvPr id="26" name="Picture 25"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064346" y="789937"/>
                <a:ext cx="755082" cy="593500"/>
              </a:xfrm>
              <a:prstGeom prst="ellipse">
                <a:avLst/>
              </a:prstGeom>
            </p:spPr>
          </p:pic>
          <p:pic>
            <p:nvPicPr>
              <p:cNvPr id="66" name="Picture 65"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3530947" y="789938"/>
                <a:ext cx="755082" cy="593500"/>
              </a:xfrm>
              <a:prstGeom prst="ellipse">
                <a:avLst/>
              </a:prstGeom>
            </p:spPr>
          </p:pic>
          <p:pic>
            <p:nvPicPr>
              <p:cNvPr id="68" name="Picture 67"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597746" y="866138"/>
                <a:ext cx="755082" cy="593500"/>
              </a:xfrm>
              <a:prstGeom prst="ellipse">
                <a:avLst/>
              </a:prstGeom>
            </p:spPr>
          </p:pic>
          <p:grpSp>
            <p:nvGrpSpPr>
              <p:cNvPr id="138" name="Group 137"/>
              <p:cNvGrpSpPr/>
              <p:nvPr/>
            </p:nvGrpSpPr>
            <p:grpSpPr>
              <a:xfrm>
                <a:off x="3611737" y="1013948"/>
                <a:ext cx="600228" cy="865030"/>
                <a:chOff x="3687937" y="1013948"/>
                <a:chExt cx="600228" cy="865030"/>
              </a:xfrm>
            </p:grpSpPr>
            <p:pic>
              <p:nvPicPr>
                <p:cNvPr id="21" name="Picture 20"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3607146" y="1094739"/>
                  <a:ext cx="755082" cy="593500"/>
                </a:xfrm>
                <a:prstGeom prst="ellipse">
                  <a:avLst/>
                </a:prstGeom>
              </p:spPr>
            </p:pic>
            <p:pic>
              <p:nvPicPr>
                <p:cNvPr id="125" name="Picture 124"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7455297">
                  <a:off x="3691723" y="1282537"/>
                  <a:ext cx="663287" cy="529596"/>
                </a:xfrm>
                <a:prstGeom prst="ellipse">
                  <a:avLst/>
                </a:prstGeom>
              </p:spPr>
            </p:pic>
          </p:grpSp>
        </p:grpSp>
      </p:grpSp>
      <p:sp>
        <p:nvSpPr>
          <p:cNvPr id="133" name="TextBox 132"/>
          <p:cNvSpPr txBox="1"/>
          <p:nvPr/>
        </p:nvSpPr>
        <p:spPr>
          <a:xfrm rot="242045">
            <a:off x="4506724" y="2526550"/>
            <a:ext cx="2410916" cy="646331"/>
          </a:xfrm>
          <a:prstGeom prst="rect">
            <a:avLst/>
          </a:prstGeom>
          <a:noFill/>
        </p:spPr>
        <p:txBody>
          <a:bodyPr wrap="square" rtlCol="0">
            <a:spAutoFit/>
          </a:bodyPr>
          <a:lstStyle/>
          <a:p>
            <a:r>
              <a:rPr lang="bn-BD" sz="3600" dirty="0">
                <a:solidFill>
                  <a:srgbClr val="0000FF"/>
                </a:solidFill>
                <a:latin typeface="NikoshBAN" pitchFamily="2" charset="0"/>
                <a:cs typeface="NikoshBAN" pitchFamily="2" charset="0"/>
              </a:rPr>
              <a:t>৯টি আম</a:t>
            </a:r>
            <a:endParaRPr lang="en-US" sz="3600" dirty="0">
              <a:solidFill>
                <a:srgbClr val="0000FF"/>
              </a:solidFill>
              <a:latin typeface="NikoshBAN" pitchFamily="2" charset="0"/>
              <a:cs typeface="NikoshBAN" pitchFamily="2" charset="0"/>
            </a:endParaRPr>
          </a:p>
        </p:txBody>
      </p:sp>
      <p:pic>
        <p:nvPicPr>
          <p:cNvPr id="20" name="Picture 19" descr="cvb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20000" y="788295"/>
            <a:ext cx="2667000" cy="2461749"/>
          </a:xfrm>
          <a:prstGeom prst="roundRect">
            <a:avLst/>
          </a:prstGeom>
        </p:spPr>
      </p:pic>
      <p:grpSp>
        <p:nvGrpSpPr>
          <p:cNvPr id="149" name="Group 148"/>
          <p:cNvGrpSpPr/>
          <p:nvPr/>
        </p:nvGrpSpPr>
        <p:grpSpPr>
          <a:xfrm>
            <a:off x="7696200" y="811644"/>
            <a:ext cx="2193700" cy="1440882"/>
            <a:chOff x="6202537" y="404346"/>
            <a:chExt cx="2193700" cy="1440882"/>
          </a:xfrm>
        </p:grpSpPr>
        <p:pic>
          <p:nvPicPr>
            <p:cNvPr id="28" name="Picture 27"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6121746" y="942337"/>
              <a:ext cx="755082" cy="593500"/>
            </a:xfrm>
            <a:prstGeom prst="ellipse">
              <a:avLst/>
            </a:prstGeom>
          </p:spPr>
        </p:pic>
        <p:pic>
          <p:nvPicPr>
            <p:cNvPr id="29" name="Picture 28"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6655146" y="1018537"/>
              <a:ext cx="755082" cy="593500"/>
            </a:xfrm>
            <a:prstGeom prst="ellipse">
              <a:avLst/>
            </a:prstGeom>
          </p:spPr>
        </p:pic>
        <p:pic>
          <p:nvPicPr>
            <p:cNvPr id="30" name="Picture 29"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7188546" y="1094737"/>
              <a:ext cx="755082" cy="593500"/>
            </a:xfrm>
            <a:prstGeom prst="ellipse">
              <a:avLst/>
            </a:prstGeom>
          </p:spPr>
        </p:pic>
        <p:pic>
          <p:nvPicPr>
            <p:cNvPr id="31" name="Picture 30"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7721946" y="1170937"/>
              <a:ext cx="755082" cy="593500"/>
            </a:xfrm>
            <a:prstGeom prst="ellipse">
              <a:avLst/>
            </a:prstGeom>
          </p:spPr>
        </p:pic>
        <p:pic>
          <p:nvPicPr>
            <p:cNvPr id="32" name="Picture 31"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6274146" y="637538"/>
              <a:ext cx="755082" cy="593500"/>
            </a:xfrm>
            <a:prstGeom prst="ellipse">
              <a:avLst/>
            </a:prstGeom>
          </p:spPr>
        </p:pic>
        <p:pic>
          <p:nvPicPr>
            <p:cNvPr id="33" name="Picture 32"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6578947" y="485137"/>
              <a:ext cx="755082" cy="593500"/>
            </a:xfrm>
            <a:prstGeom prst="ellipse">
              <a:avLst/>
            </a:prstGeom>
          </p:spPr>
        </p:pic>
        <p:pic>
          <p:nvPicPr>
            <p:cNvPr id="34" name="Picture 33"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6959947" y="637538"/>
              <a:ext cx="755082" cy="593500"/>
            </a:xfrm>
            <a:prstGeom prst="ellipse">
              <a:avLst/>
            </a:prstGeom>
          </p:spPr>
        </p:pic>
        <p:pic>
          <p:nvPicPr>
            <p:cNvPr id="35" name="Picture 34"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7264747" y="561337"/>
              <a:ext cx="755082" cy="593500"/>
            </a:xfrm>
            <a:prstGeom prst="ellipse">
              <a:avLst/>
            </a:prstGeom>
          </p:spPr>
        </p:pic>
        <p:pic>
          <p:nvPicPr>
            <p:cNvPr id="36" name="Picture 35"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7721946" y="637537"/>
              <a:ext cx="755082" cy="593500"/>
            </a:xfrm>
            <a:prstGeom prst="ellipse">
              <a:avLst/>
            </a:prstGeom>
          </p:spPr>
        </p:pic>
      </p:grpSp>
      <p:sp>
        <p:nvSpPr>
          <p:cNvPr id="134" name="TextBox 133"/>
          <p:cNvSpPr txBox="1"/>
          <p:nvPr/>
        </p:nvSpPr>
        <p:spPr>
          <a:xfrm rot="427321">
            <a:off x="7466089" y="2558739"/>
            <a:ext cx="2731481" cy="646331"/>
          </a:xfrm>
          <a:prstGeom prst="rect">
            <a:avLst/>
          </a:prstGeom>
          <a:noFill/>
        </p:spPr>
        <p:txBody>
          <a:bodyPr wrap="square" rtlCol="0">
            <a:spAutoFit/>
          </a:bodyPr>
          <a:lstStyle/>
          <a:p>
            <a:r>
              <a:rPr lang="bn-BD" sz="3600" dirty="0">
                <a:solidFill>
                  <a:srgbClr val="0000FF"/>
                </a:solidFill>
                <a:latin typeface="NikoshBAN" pitchFamily="2" charset="0"/>
                <a:cs typeface="NikoshBAN" pitchFamily="2" charset="0"/>
              </a:rPr>
              <a:t>১১টি আম</a:t>
            </a:r>
            <a:endParaRPr lang="en-US" sz="3600" dirty="0">
              <a:solidFill>
                <a:srgbClr val="0000FF"/>
              </a:solidFill>
              <a:latin typeface="NikoshBAN" pitchFamily="2" charset="0"/>
              <a:cs typeface="NikoshBAN" pitchFamily="2" charset="0"/>
            </a:endParaRPr>
          </a:p>
        </p:txBody>
      </p:sp>
      <p:pic>
        <p:nvPicPr>
          <p:cNvPr id="9" name="Picture 8" descr="cvb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1360818">
            <a:off x="1620211" y="866037"/>
            <a:ext cx="2667000" cy="2473251"/>
          </a:xfrm>
          <a:prstGeom prst="roundRect">
            <a:avLst/>
          </a:prstGeom>
        </p:spPr>
      </p:pic>
      <p:grpSp>
        <p:nvGrpSpPr>
          <p:cNvPr id="67" name="Group 66"/>
          <p:cNvGrpSpPr/>
          <p:nvPr/>
        </p:nvGrpSpPr>
        <p:grpSpPr>
          <a:xfrm>
            <a:off x="1905000" y="811646"/>
            <a:ext cx="2036362" cy="1440883"/>
            <a:chOff x="588680" y="468340"/>
            <a:chExt cx="2036362" cy="1440883"/>
          </a:xfrm>
        </p:grpSpPr>
        <p:pic>
          <p:nvPicPr>
            <p:cNvPr id="11" name="Picture 10"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883951" y="777732"/>
              <a:ext cx="755082" cy="593500"/>
            </a:xfrm>
            <a:prstGeom prst="ellipse">
              <a:avLst/>
            </a:prstGeom>
          </p:spPr>
        </p:pic>
        <p:pic>
          <p:nvPicPr>
            <p:cNvPr id="12" name="Picture 11"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1493551" y="1234932"/>
              <a:ext cx="755082" cy="593500"/>
            </a:xfrm>
            <a:prstGeom prst="ellipse">
              <a:avLst/>
            </a:prstGeom>
          </p:spPr>
        </p:pic>
        <p:pic>
          <p:nvPicPr>
            <p:cNvPr id="13" name="Picture 12"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1493552" y="777732"/>
              <a:ext cx="755082" cy="593500"/>
            </a:xfrm>
            <a:prstGeom prst="ellipse">
              <a:avLst/>
            </a:prstGeom>
          </p:spPr>
        </p:pic>
        <p:pic>
          <p:nvPicPr>
            <p:cNvPr id="14" name="Picture 13"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1036350" y="1082532"/>
              <a:ext cx="755082" cy="593500"/>
            </a:xfrm>
            <a:prstGeom prst="ellipse">
              <a:avLst/>
            </a:prstGeom>
          </p:spPr>
        </p:pic>
        <p:pic>
          <p:nvPicPr>
            <p:cNvPr id="15" name="Picture 14"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738648">
              <a:off x="507889" y="960673"/>
              <a:ext cx="755082" cy="593500"/>
            </a:xfrm>
            <a:prstGeom prst="ellipse">
              <a:avLst/>
            </a:prstGeom>
          </p:spPr>
        </p:pic>
        <p:pic>
          <p:nvPicPr>
            <p:cNvPr id="16" name="Picture 15"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1950751" y="930131"/>
              <a:ext cx="755082" cy="593500"/>
            </a:xfrm>
            <a:prstGeom prst="ellipse">
              <a:avLst/>
            </a:prstGeom>
          </p:spPr>
        </p:pic>
        <p:pic>
          <p:nvPicPr>
            <p:cNvPr id="17" name="Picture 16"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1188750" y="549131"/>
              <a:ext cx="755082" cy="593500"/>
            </a:xfrm>
            <a:prstGeom prst="ellipse">
              <a:avLst/>
            </a:prstGeom>
          </p:spPr>
        </p:pic>
      </p:grpSp>
      <p:sp>
        <p:nvSpPr>
          <p:cNvPr id="132" name="TextBox 131"/>
          <p:cNvSpPr txBox="1"/>
          <p:nvPr/>
        </p:nvSpPr>
        <p:spPr>
          <a:xfrm rot="234639">
            <a:off x="1675501" y="2676874"/>
            <a:ext cx="2437919"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৭টি আম</a:t>
            </a:r>
            <a:endParaRPr lang="en-US" sz="3600" b="1" dirty="0">
              <a:solidFill>
                <a:srgbClr val="0000FF"/>
              </a:solidFill>
              <a:latin typeface="NikoshBAN" pitchFamily="2" charset="0"/>
              <a:cs typeface="NikoshBAN" pitchFamily="2" charset="0"/>
            </a:endParaRPr>
          </a:p>
        </p:txBody>
      </p:sp>
      <p:pic>
        <p:nvPicPr>
          <p:cNvPr id="37" name="Picture 36" descr="cvb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0" y="3357154"/>
            <a:ext cx="2667000" cy="2667000"/>
          </a:xfrm>
          <a:prstGeom prst="roundRect">
            <a:avLst/>
          </a:prstGeom>
        </p:spPr>
      </p:pic>
      <p:grpSp>
        <p:nvGrpSpPr>
          <p:cNvPr id="142" name="Group 141"/>
          <p:cNvGrpSpPr/>
          <p:nvPr/>
        </p:nvGrpSpPr>
        <p:grpSpPr>
          <a:xfrm>
            <a:off x="1981202" y="3661956"/>
            <a:ext cx="2170769" cy="1314761"/>
            <a:chOff x="558671" y="3657600"/>
            <a:chExt cx="2170769" cy="1314761"/>
          </a:xfrm>
        </p:grpSpPr>
        <p:pic>
          <p:nvPicPr>
            <p:cNvPr id="38" name="Picture 37"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643773" y="4277744"/>
              <a:ext cx="628961" cy="494368"/>
            </a:xfrm>
            <a:prstGeom prst="ellipse">
              <a:avLst/>
            </a:prstGeom>
          </p:spPr>
        </p:pic>
        <p:pic>
          <p:nvPicPr>
            <p:cNvPr id="82" name="Picture 81"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491374" y="3896743"/>
              <a:ext cx="628961" cy="494368"/>
            </a:xfrm>
            <a:prstGeom prst="ellipse">
              <a:avLst/>
            </a:prstGeom>
          </p:spPr>
        </p:pic>
        <p:grpSp>
          <p:nvGrpSpPr>
            <p:cNvPr id="92" name="Group 91"/>
            <p:cNvGrpSpPr/>
            <p:nvPr/>
          </p:nvGrpSpPr>
          <p:grpSpPr>
            <a:xfrm>
              <a:off x="990600" y="3657600"/>
              <a:ext cx="1738840" cy="1314761"/>
              <a:chOff x="914399" y="3677046"/>
              <a:chExt cx="1738840" cy="1314761"/>
            </a:xfrm>
          </p:grpSpPr>
          <p:pic>
            <p:nvPicPr>
              <p:cNvPr id="39" name="Picture 38"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872373" y="4277744"/>
                <a:ext cx="628961" cy="494368"/>
              </a:xfrm>
              <a:prstGeom prst="ellipse">
                <a:avLst/>
              </a:prstGeom>
            </p:spPr>
          </p:pic>
          <p:pic>
            <p:nvPicPr>
              <p:cNvPr id="40" name="Picture 39"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253374" y="4353944"/>
                <a:ext cx="628961" cy="494368"/>
              </a:xfrm>
              <a:prstGeom prst="ellipse">
                <a:avLst/>
              </a:prstGeom>
            </p:spPr>
          </p:pic>
          <p:pic>
            <p:nvPicPr>
              <p:cNvPr id="41" name="Picture 40"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710573" y="4430143"/>
                <a:ext cx="628961" cy="494368"/>
              </a:xfrm>
              <a:prstGeom prst="ellipse">
                <a:avLst/>
              </a:prstGeom>
            </p:spPr>
          </p:pic>
          <p:pic>
            <p:nvPicPr>
              <p:cNvPr id="42" name="Picture 41"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2091573" y="4201543"/>
                <a:ext cx="628961" cy="494368"/>
              </a:xfrm>
              <a:prstGeom prst="ellipse">
                <a:avLst/>
              </a:prstGeom>
            </p:spPr>
          </p:pic>
          <p:pic>
            <p:nvPicPr>
              <p:cNvPr id="43" name="Picture 42"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710573" y="3972943"/>
                <a:ext cx="628961" cy="494368"/>
              </a:xfrm>
              <a:prstGeom prst="ellipse">
                <a:avLst/>
              </a:prstGeom>
            </p:spPr>
          </p:pic>
          <p:pic>
            <p:nvPicPr>
              <p:cNvPr id="44" name="Picture 43"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253374" y="3820543"/>
                <a:ext cx="628961" cy="494368"/>
              </a:xfrm>
              <a:prstGeom prst="ellipse">
                <a:avLst/>
              </a:prstGeom>
            </p:spPr>
          </p:pic>
          <p:pic>
            <p:nvPicPr>
              <p:cNvPr id="45" name="Picture 44"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872373" y="3744343"/>
                <a:ext cx="628961" cy="494368"/>
              </a:xfrm>
              <a:prstGeom prst="ellipse">
                <a:avLst/>
              </a:prstGeom>
            </p:spPr>
          </p:pic>
          <p:pic>
            <p:nvPicPr>
              <p:cNvPr id="46" name="Picture 45"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100974" y="3744344"/>
                <a:ext cx="628961" cy="494368"/>
              </a:xfrm>
              <a:prstGeom prst="ellipse">
                <a:avLst/>
              </a:prstGeom>
            </p:spPr>
          </p:pic>
          <p:pic>
            <p:nvPicPr>
              <p:cNvPr id="47" name="Picture 46"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558174" y="3744344"/>
                <a:ext cx="628961" cy="494368"/>
              </a:xfrm>
              <a:prstGeom prst="ellipse">
                <a:avLst/>
              </a:prstGeom>
            </p:spPr>
          </p:pic>
          <p:pic>
            <p:nvPicPr>
              <p:cNvPr id="48" name="Picture 47"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2091574" y="3744344"/>
                <a:ext cx="628961" cy="494368"/>
              </a:xfrm>
              <a:prstGeom prst="ellipse">
                <a:avLst/>
              </a:prstGeom>
            </p:spPr>
          </p:pic>
          <p:pic>
            <p:nvPicPr>
              <p:cNvPr id="83" name="Picture 82"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847102" y="4277744"/>
                <a:ext cx="628961" cy="494368"/>
              </a:xfrm>
              <a:prstGeom prst="ellipse">
                <a:avLst/>
              </a:prstGeom>
            </p:spPr>
          </p:pic>
          <p:pic>
            <p:nvPicPr>
              <p:cNvPr id="84" name="Picture 83"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228103" y="4353944"/>
                <a:ext cx="628961" cy="494368"/>
              </a:xfrm>
              <a:prstGeom prst="ellipse">
                <a:avLst/>
              </a:prstGeom>
            </p:spPr>
          </p:pic>
          <p:pic>
            <p:nvPicPr>
              <p:cNvPr id="85" name="Picture 84"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685302" y="4430143"/>
                <a:ext cx="628961" cy="494368"/>
              </a:xfrm>
              <a:prstGeom prst="ellipse">
                <a:avLst/>
              </a:prstGeom>
            </p:spPr>
          </p:pic>
          <p:pic>
            <p:nvPicPr>
              <p:cNvPr id="86" name="Picture 85"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2066302" y="4201543"/>
                <a:ext cx="628961" cy="494368"/>
              </a:xfrm>
              <a:prstGeom prst="ellipse">
                <a:avLst/>
              </a:prstGeom>
            </p:spPr>
          </p:pic>
          <p:pic>
            <p:nvPicPr>
              <p:cNvPr id="87" name="Picture 86"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847102" y="3744343"/>
                <a:ext cx="628961" cy="494368"/>
              </a:xfrm>
              <a:prstGeom prst="ellipse">
                <a:avLst/>
              </a:prstGeom>
            </p:spPr>
          </p:pic>
          <p:pic>
            <p:nvPicPr>
              <p:cNvPr id="88" name="Picture 87"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075703" y="3744344"/>
                <a:ext cx="628961" cy="494368"/>
              </a:xfrm>
              <a:prstGeom prst="ellipse">
                <a:avLst/>
              </a:prstGeom>
            </p:spPr>
          </p:pic>
          <p:pic>
            <p:nvPicPr>
              <p:cNvPr id="89" name="Picture 88"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532903" y="3744344"/>
                <a:ext cx="628961" cy="494368"/>
              </a:xfrm>
              <a:prstGeom prst="ellipse">
                <a:avLst/>
              </a:prstGeom>
            </p:spPr>
          </p:pic>
        </p:grpSp>
      </p:grpSp>
      <p:sp>
        <p:nvSpPr>
          <p:cNvPr id="136" name="TextBox 135"/>
          <p:cNvSpPr txBox="1"/>
          <p:nvPr/>
        </p:nvSpPr>
        <p:spPr>
          <a:xfrm rot="522744">
            <a:off x="1866548" y="5192336"/>
            <a:ext cx="2750133"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৯টি আম</a:t>
            </a:r>
            <a:endParaRPr lang="en-US" sz="3600" b="1" dirty="0">
              <a:solidFill>
                <a:srgbClr val="0000FF"/>
              </a:solidFill>
              <a:latin typeface="NikoshBAN" pitchFamily="2" charset="0"/>
              <a:cs typeface="NikoshBAN" pitchFamily="2" charset="0"/>
            </a:endParaRPr>
          </a:p>
        </p:txBody>
      </p:sp>
      <p:pic>
        <p:nvPicPr>
          <p:cNvPr id="49" name="Picture 48" descr="cvb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10001" y="2295934"/>
            <a:ext cx="5638800" cy="3581400"/>
          </a:xfrm>
          <a:prstGeom prst="roundRect">
            <a:avLst/>
          </a:prstGeom>
        </p:spPr>
      </p:pic>
      <p:grpSp>
        <p:nvGrpSpPr>
          <p:cNvPr id="131" name="Group 130"/>
          <p:cNvGrpSpPr/>
          <p:nvPr/>
        </p:nvGrpSpPr>
        <p:grpSpPr>
          <a:xfrm>
            <a:off x="4114803" y="2524534"/>
            <a:ext cx="4796797" cy="2057400"/>
            <a:chOff x="3453769" y="3273091"/>
            <a:chExt cx="4796797" cy="1882488"/>
          </a:xfrm>
        </p:grpSpPr>
        <p:pic>
          <p:nvPicPr>
            <p:cNvPr id="93" name="Picture 92"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3386923" y="4330538"/>
              <a:ext cx="663287" cy="529596"/>
            </a:xfrm>
            <a:prstGeom prst="ellipse">
              <a:avLst/>
            </a:prstGeom>
          </p:spPr>
        </p:pic>
        <p:pic>
          <p:nvPicPr>
            <p:cNvPr id="94" name="Picture 93"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3844123" y="4330537"/>
              <a:ext cx="663287" cy="529596"/>
            </a:xfrm>
            <a:prstGeom prst="ellipse">
              <a:avLst/>
            </a:prstGeom>
          </p:spPr>
        </p:pic>
        <p:pic>
          <p:nvPicPr>
            <p:cNvPr id="95" name="Picture 94"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3996523" y="4482937"/>
              <a:ext cx="663287" cy="529596"/>
            </a:xfrm>
            <a:prstGeom prst="ellipse">
              <a:avLst/>
            </a:prstGeom>
          </p:spPr>
        </p:pic>
        <p:pic>
          <p:nvPicPr>
            <p:cNvPr id="96" name="Picture 95"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529923" y="4406737"/>
              <a:ext cx="663287" cy="529596"/>
            </a:xfrm>
            <a:prstGeom prst="ellipse">
              <a:avLst/>
            </a:prstGeom>
          </p:spPr>
        </p:pic>
        <p:pic>
          <p:nvPicPr>
            <p:cNvPr id="97" name="Picture 96"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834724" y="4559138"/>
              <a:ext cx="663287" cy="529596"/>
            </a:xfrm>
            <a:prstGeom prst="ellipse">
              <a:avLst/>
            </a:prstGeom>
          </p:spPr>
        </p:pic>
        <p:pic>
          <p:nvPicPr>
            <p:cNvPr id="98" name="Picture 97"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215723" y="4559136"/>
              <a:ext cx="663287" cy="529596"/>
            </a:xfrm>
            <a:prstGeom prst="ellipse">
              <a:avLst/>
            </a:prstGeom>
          </p:spPr>
        </p:pic>
        <p:pic>
          <p:nvPicPr>
            <p:cNvPr id="99" name="Picture 98"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596723" y="4482937"/>
              <a:ext cx="663287" cy="529596"/>
            </a:xfrm>
            <a:prstGeom prst="ellipse">
              <a:avLst/>
            </a:prstGeom>
          </p:spPr>
        </p:pic>
        <p:pic>
          <p:nvPicPr>
            <p:cNvPr id="100" name="Picture 99"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130123" y="4559137"/>
              <a:ext cx="663287" cy="529596"/>
            </a:xfrm>
            <a:prstGeom prst="ellipse">
              <a:avLst/>
            </a:prstGeom>
          </p:spPr>
        </p:pic>
        <p:pic>
          <p:nvPicPr>
            <p:cNvPr id="101" name="Picture 100"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663523" y="4559137"/>
              <a:ext cx="663287" cy="529596"/>
            </a:xfrm>
            <a:prstGeom prst="ellipse">
              <a:avLst/>
            </a:prstGeom>
          </p:spPr>
        </p:pic>
        <p:pic>
          <p:nvPicPr>
            <p:cNvPr id="102" name="Picture 101"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7196924" y="4482936"/>
              <a:ext cx="663287" cy="529596"/>
            </a:xfrm>
            <a:prstGeom prst="ellipse">
              <a:avLst/>
            </a:prstGeom>
          </p:spPr>
        </p:pic>
        <p:pic>
          <p:nvPicPr>
            <p:cNvPr id="103" name="Picture 102"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7654123" y="4330536"/>
              <a:ext cx="663287" cy="529596"/>
            </a:xfrm>
            <a:prstGeom prst="ellipse">
              <a:avLst/>
            </a:prstGeom>
          </p:spPr>
        </p:pic>
        <p:pic>
          <p:nvPicPr>
            <p:cNvPr id="104" name="Picture 103"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3615523" y="3797138"/>
              <a:ext cx="663287" cy="529596"/>
            </a:xfrm>
            <a:prstGeom prst="ellipse">
              <a:avLst/>
            </a:prstGeom>
          </p:spPr>
        </p:pic>
        <p:pic>
          <p:nvPicPr>
            <p:cNvPr id="105" name="Picture 104"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3996524" y="3949537"/>
              <a:ext cx="663287" cy="529596"/>
            </a:xfrm>
            <a:prstGeom prst="ellipse">
              <a:avLst/>
            </a:prstGeom>
          </p:spPr>
        </p:pic>
        <p:pic>
          <p:nvPicPr>
            <p:cNvPr id="106" name="Picture 105"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377523" y="3873338"/>
              <a:ext cx="663287" cy="529596"/>
            </a:xfrm>
            <a:prstGeom prst="ellipse">
              <a:avLst/>
            </a:prstGeom>
          </p:spPr>
        </p:pic>
        <p:pic>
          <p:nvPicPr>
            <p:cNvPr id="107" name="Picture 106"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834723" y="3873337"/>
              <a:ext cx="663287" cy="529596"/>
            </a:xfrm>
            <a:prstGeom prst="ellipse">
              <a:avLst/>
            </a:prstGeom>
          </p:spPr>
        </p:pic>
        <p:pic>
          <p:nvPicPr>
            <p:cNvPr id="108" name="Picture 107"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291923" y="4025737"/>
              <a:ext cx="663287" cy="529596"/>
            </a:xfrm>
            <a:prstGeom prst="ellipse">
              <a:avLst/>
            </a:prstGeom>
          </p:spPr>
        </p:pic>
        <p:pic>
          <p:nvPicPr>
            <p:cNvPr id="109" name="Picture 108"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825323" y="4101938"/>
              <a:ext cx="663287" cy="529596"/>
            </a:xfrm>
            <a:prstGeom prst="ellipse">
              <a:avLst/>
            </a:prstGeom>
          </p:spPr>
        </p:pic>
        <p:pic>
          <p:nvPicPr>
            <p:cNvPr id="110" name="Picture 109"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358723" y="3949537"/>
              <a:ext cx="663287" cy="529596"/>
            </a:xfrm>
            <a:prstGeom prst="ellipse">
              <a:avLst/>
            </a:prstGeom>
          </p:spPr>
        </p:pic>
        <p:pic>
          <p:nvPicPr>
            <p:cNvPr id="111" name="Picture 110"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663525" y="4025738"/>
              <a:ext cx="663287" cy="529596"/>
            </a:xfrm>
            <a:prstGeom prst="ellipse">
              <a:avLst/>
            </a:prstGeom>
          </p:spPr>
        </p:pic>
        <p:pic>
          <p:nvPicPr>
            <p:cNvPr id="112" name="Picture 111"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7120723" y="4101937"/>
              <a:ext cx="663287" cy="529596"/>
            </a:xfrm>
            <a:prstGeom prst="ellipse">
              <a:avLst/>
            </a:prstGeom>
          </p:spPr>
        </p:pic>
        <p:pic>
          <p:nvPicPr>
            <p:cNvPr id="113" name="Picture 112"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7654124" y="3873338"/>
              <a:ext cx="663287" cy="529596"/>
            </a:xfrm>
            <a:prstGeom prst="ellipse">
              <a:avLst/>
            </a:prstGeom>
          </p:spPr>
        </p:pic>
        <p:pic>
          <p:nvPicPr>
            <p:cNvPr id="114" name="Picture 113"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072723" y="3492337"/>
              <a:ext cx="663287" cy="529596"/>
            </a:xfrm>
            <a:prstGeom prst="ellipse">
              <a:avLst/>
            </a:prstGeom>
          </p:spPr>
        </p:pic>
        <p:pic>
          <p:nvPicPr>
            <p:cNvPr id="115" name="Picture 114"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682323" y="3416137"/>
              <a:ext cx="663287" cy="529596"/>
            </a:xfrm>
            <a:prstGeom prst="ellipse">
              <a:avLst/>
            </a:prstGeom>
          </p:spPr>
        </p:pic>
        <p:pic>
          <p:nvPicPr>
            <p:cNvPr id="116" name="Picture 115"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606123" y="3416137"/>
              <a:ext cx="663287" cy="529596"/>
            </a:xfrm>
            <a:prstGeom prst="ellipse">
              <a:avLst/>
            </a:prstGeom>
          </p:spPr>
        </p:pic>
        <p:pic>
          <p:nvPicPr>
            <p:cNvPr id="117" name="Picture 116"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063323" y="3339938"/>
              <a:ext cx="663287" cy="529596"/>
            </a:xfrm>
            <a:prstGeom prst="ellipse">
              <a:avLst/>
            </a:prstGeom>
          </p:spPr>
        </p:pic>
        <p:pic>
          <p:nvPicPr>
            <p:cNvPr id="118" name="Picture 117"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063322" y="3339937"/>
              <a:ext cx="663287" cy="529596"/>
            </a:xfrm>
            <a:prstGeom prst="ellipse">
              <a:avLst/>
            </a:prstGeom>
          </p:spPr>
        </p:pic>
        <p:pic>
          <p:nvPicPr>
            <p:cNvPr id="119" name="Picture 118"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368124" y="3644737"/>
              <a:ext cx="663287" cy="529596"/>
            </a:xfrm>
            <a:prstGeom prst="ellipse">
              <a:avLst/>
            </a:prstGeom>
          </p:spPr>
        </p:pic>
        <p:pic>
          <p:nvPicPr>
            <p:cNvPr id="120" name="Picture 119"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749124" y="3568536"/>
              <a:ext cx="663287" cy="529596"/>
            </a:xfrm>
            <a:prstGeom prst="ellipse">
              <a:avLst/>
            </a:prstGeom>
          </p:spPr>
        </p:pic>
        <p:pic>
          <p:nvPicPr>
            <p:cNvPr id="121" name="Picture 120"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206323" y="3416137"/>
              <a:ext cx="663287" cy="529596"/>
            </a:xfrm>
            <a:prstGeom prst="ellipse">
              <a:avLst/>
            </a:prstGeom>
          </p:spPr>
        </p:pic>
        <p:pic>
          <p:nvPicPr>
            <p:cNvPr id="122" name="Picture 121"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587323" y="3416137"/>
              <a:ext cx="663287" cy="529596"/>
            </a:xfrm>
            <a:prstGeom prst="ellipse">
              <a:avLst/>
            </a:prstGeom>
          </p:spPr>
        </p:pic>
        <p:pic>
          <p:nvPicPr>
            <p:cNvPr id="123" name="Picture 122"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815923" y="3492337"/>
              <a:ext cx="663287" cy="529596"/>
            </a:xfrm>
            <a:prstGeom prst="ellipse">
              <a:avLst/>
            </a:prstGeom>
          </p:spPr>
        </p:pic>
        <p:pic>
          <p:nvPicPr>
            <p:cNvPr id="124" name="Picture 123"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7273123" y="3568537"/>
              <a:ext cx="663287" cy="529596"/>
            </a:xfrm>
            <a:prstGeom prst="ellipse">
              <a:avLst/>
            </a:prstGeom>
          </p:spPr>
        </p:pic>
        <p:pic>
          <p:nvPicPr>
            <p:cNvPr id="126" name="Picture 125"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749122" y="3339938"/>
              <a:ext cx="663287" cy="529596"/>
            </a:xfrm>
            <a:prstGeom prst="ellipse">
              <a:avLst/>
            </a:prstGeom>
          </p:spPr>
        </p:pic>
        <p:pic>
          <p:nvPicPr>
            <p:cNvPr id="127" name="Picture 126"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053923" y="3568537"/>
              <a:ext cx="663287" cy="529596"/>
            </a:xfrm>
            <a:prstGeom prst="ellipse">
              <a:avLst/>
            </a:prstGeom>
          </p:spPr>
        </p:pic>
        <p:pic>
          <p:nvPicPr>
            <p:cNvPr id="128" name="Picture 127"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825323" y="4330538"/>
              <a:ext cx="663287" cy="529596"/>
            </a:xfrm>
            <a:prstGeom prst="ellipse">
              <a:avLst/>
            </a:prstGeom>
          </p:spPr>
        </p:pic>
        <p:pic>
          <p:nvPicPr>
            <p:cNvPr id="129" name="Picture 128"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358723" y="4482937"/>
              <a:ext cx="663287" cy="529596"/>
            </a:xfrm>
            <a:prstGeom prst="ellipse">
              <a:avLst/>
            </a:prstGeom>
          </p:spPr>
        </p:pic>
        <p:pic>
          <p:nvPicPr>
            <p:cNvPr id="130" name="Picture 129"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968323" y="4406737"/>
              <a:ext cx="663287" cy="529596"/>
            </a:xfrm>
            <a:prstGeom prst="ellipse">
              <a:avLst/>
            </a:prstGeom>
          </p:spPr>
        </p:pic>
      </p:grpSp>
      <p:sp>
        <p:nvSpPr>
          <p:cNvPr id="137" name="TextBox 136"/>
          <p:cNvSpPr txBox="1"/>
          <p:nvPr/>
        </p:nvSpPr>
        <p:spPr>
          <a:xfrm rot="316544">
            <a:off x="4217432" y="4667759"/>
            <a:ext cx="2887365" cy="646331"/>
          </a:xfrm>
          <a:prstGeom prst="rect">
            <a:avLst/>
          </a:prstGeom>
          <a:noFill/>
        </p:spPr>
        <p:txBody>
          <a:bodyPr wrap="square" rtlCol="0">
            <a:spAutoFit/>
          </a:bodyPr>
          <a:lstStyle/>
          <a:p>
            <a:pPr algn="ctr"/>
            <a:r>
              <a:rPr lang="bn-BD" sz="3600" dirty="0">
                <a:solidFill>
                  <a:srgbClr val="3616F6"/>
                </a:solidFill>
                <a:latin typeface="NikoshBAN" pitchFamily="2" charset="0"/>
                <a:cs typeface="NikoshBAN" pitchFamily="2" charset="0"/>
              </a:rPr>
              <a:t>৩৬টি আম</a:t>
            </a:r>
            <a:endParaRPr lang="en-US" sz="3600" dirty="0">
              <a:solidFill>
                <a:srgbClr val="3616F6"/>
              </a:solidFill>
              <a:latin typeface="NikoshBAN" pitchFamily="2" charset="0"/>
              <a:cs typeface="NikoshBAN" pitchFamily="2" charset="0"/>
            </a:endParaRPr>
          </a:p>
        </p:txBody>
      </p:sp>
      <p:sp>
        <p:nvSpPr>
          <p:cNvPr id="153" name="TextBox 152"/>
          <p:cNvSpPr txBox="1"/>
          <p:nvPr/>
        </p:nvSpPr>
        <p:spPr>
          <a:xfrm>
            <a:off x="2108330" y="1569882"/>
            <a:ext cx="8118770" cy="584775"/>
          </a:xfrm>
          <a:prstGeom prst="rect">
            <a:avLst/>
          </a:prstGeom>
          <a:noFill/>
          <a:ln>
            <a:noFill/>
          </a:ln>
          <a:effectLst/>
        </p:spPr>
        <p:txBody>
          <a:bodyPr wrap="square" rtlCol="0">
            <a:spAutoFit/>
          </a:bodyPr>
          <a:lstStyle/>
          <a:p>
            <a:r>
              <a:rPr lang="bn-BD" sz="3200" dirty="0">
                <a:latin typeface="NikoshBAN" pitchFamily="2" charset="0"/>
                <a:cs typeface="NikoshBAN" pitchFamily="2" charset="0"/>
              </a:rPr>
              <a:t>চারটি ঝুড়ির মোট </a:t>
            </a:r>
            <a:r>
              <a:rPr lang="bn-BD" sz="3200" dirty="0" smtClean="0">
                <a:latin typeface="NikoshBAN" pitchFamily="2" charset="0"/>
                <a:cs typeface="NikoshBAN" pitchFamily="2" charset="0"/>
              </a:rPr>
              <a:t>আম </a:t>
            </a:r>
            <a:r>
              <a:rPr lang="en-US" sz="3200" dirty="0" smtClean="0">
                <a:latin typeface="NikoshBAN" pitchFamily="2" charset="0"/>
                <a:cs typeface="NikoshBAN" pitchFamily="2" charset="0"/>
              </a:rPr>
              <a:t>= </a:t>
            </a:r>
            <a:r>
              <a:rPr lang="en-US" sz="3200" dirty="0">
                <a:latin typeface="NikoshBAN" pitchFamily="2" charset="0"/>
                <a:cs typeface="NikoshBAN" pitchFamily="2" charset="0"/>
              </a:rPr>
              <a:t>(</a:t>
            </a:r>
            <a:r>
              <a:rPr lang="bn-BD" sz="3200" dirty="0">
                <a:latin typeface="NikoshBAN" pitchFamily="2" charset="0"/>
                <a:cs typeface="NikoshBAN" pitchFamily="2" charset="0"/>
              </a:rPr>
              <a:t> </a:t>
            </a:r>
            <a:r>
              <a:rPr lang="bn-BD" sz="3200" dirty="0" smtClean="0">
                <a:latin typeface="NikoshBAN" pitchFamily="2" charset="0"/>
                <a:cs typeface="NikoshBAN" pitchFamily="2" charset="0"/>
              </a:rPr>
              <a:t>৭ + ৯ + ১১ + ৯</a:t>
            </a:r>
            <a:r>
              <a:rPr lang="en-US" sz="3200" dirty="0">
                <a:latin typeface="NikoshBAN" pitchFamily="2" charset="0"/>
                <a:cs typeface="NikoshBAN" pitchFamily="2" charset="0"/>
              </a:rPr>
              <a:t>) </a:t>
            </a:r>
            <a:r>
              <a:rPr lang="bn-BD" sz="3200" dirty="0">
                <a:latin typeface="NikoshBAN" pitchFamily="2" charset="0"/>
                <a:cs typeface="NikoshBAN" pitchFamily="2" charset="0"/>
              </a:rPr>
              <a:t>=</a:t>
            </a:r>
            <a:r>
              <a:rPr lang="en-US" sz="3200" dirty="0">
                <a:latin typeface="NikoshBAN" pitchFamily="2" charset="0"/>
                <a:cs typeface="NikoshBAN" pitchFamily="2" charset="0"/>
              </a:rPr>
              <a:t> ৩৬ </a:t>
            </a:r>
            <a:r>
              <a:rPr lang="bn-BD" sz="3200" dirty="0">
                <a:latin typeface="NikoshBAN" pitchFamily="2" charset="0"/>
                <a:cs typeface="NikoshBAN" pitchFamily="2" charset="0"/>
              </a:rPr>
              <a:t>টি আম</a:t>
            </a:r>
            <a:endParaRPr lang="en-US" sz="3200" dirty="0">
              <a:latin typeface="NikoshBAN" pitchFamily="2" charset="0"/>
              <a:cs typeface="NikoshBAN" pitchFamily="2" charset="0"/>
            </a:endParaRPr>
          </a:p>
        </p:txBody>
      </p:sp>
      <p:pic>
        <p:nvPicPr>
          <p:cNvPr id="139" name="Picture 138" descr="cvbn.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43000" y="681446"/>
            <a:ext cx="2286000" cy="2137954"/>
          </a:xfrm>
          <a:prstGeom prst="rect">
            <a:avLst/>
          </a:prstGeom>
        </p:spPr>
      </p:pic>
      <p:pic>
        <p:nvPicPr>
          <p:cNvPr id="143" name="Picture 142" descr="cvbn.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962400" y="2438400"/>
            <a:ext cx="4114800" cy="2895600"/>
          </a:xfrm>
          <a:prstGeom prst="rect">
            <a:avLst/>
          </a:prstGeom>
        </p:spPr>
      </p:pic>
      <p:pic>
        <p:nvPicPr>
          <p:cNvPr id="144" name="Picture 143" descr="23.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rot="16928158">
            <a:off x="4346894" y="3491828"/>
            <a:ext cx="386543" cy="319403"/>
          </a:xfrm>
          <a:prstGeom prst="ellipse">
            <a:avLst/>
          </a:prstGeom>
        </p:spPr>
      </p:pic>
      <p:pic>
        <p:nvPicPr>
          <p:cNvPr id="145" name="Picture 144"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4688671" y="3388533"/>
            <a:ext cx="411427" cy="339965"/>
          </a:xfrm>
          <a:prstGeom prst="ellipse">
            <a:avLst/>
          </a:prstGeom>
        </p:spPr>
      </p:pic>
      <p:pic>
        <p:nvPicPr>
          <p:cNvPr id="146" name="Picture 145"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902202" y="3479802"/>
            <a:ext cx="406399" cy="304799"/>
          </a:xfrm>
          <a:prstGeom prst="ellipse">
            <a:avLst/>
          </a:prstGeom>
        </p:spPr>
      </p:pic>
      <p:pic>
        <p:nvPicPr>
          <p:cNvPr id="147" name="Picture 146"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130802" y="3556002"/>
            <a:ext cx="406399" cy="304799"/>
          </a:xfrm>
          <a:prstGeom prst="ellipse">
            <a:avLst/>
          </a:prstGeom>
        </p:spPr>
      </p:pic>
      <p:pic>
        <p:nvPicPr>
          <p:cNvPr id="148" name="Picture 147" descr="cvbn.jp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939358" y="714103"/>
            <a:ext cx="2286000" cy="2105297"/>
          </a:xfrm>
          <a:prstGeom prst="rect">
            <a:avLst/>
          </a:prstGeom>
        </p:spPr>
      </p:pic>
      <p:pic>
        <p:nvPicPr>
          <p:cNvPr id="150" name="Picture 149" descr="cvbn.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9207269" y="4280702"/>
            <a:ext cx="2286000" cy="2209800"/>
          </a:xfrm>
          <a:prstGeom prst="rect">
            <a:avLst/>
          </a:prstGeom>
        </p:spPr>
      </p:pic>
      <p:pic>
        <p:nvPicPr>
          <p:cNvPr id="151" name="Picture 150" descr="cvbn.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flipH="1">
            <a:off x="741117" y="4527093"/>
            <a:ext cx="2051957" cy="1981200"/>
          </a:xfrm>
          <a:prstGeom prst="rect">
            <a:avLst/>
          </a:prstGeom>
        </p:spPr>
      </p:pic>
      <p:pic>
        <p:nvPicPr>
          <p:cNvPr id="152" name="Picture 151"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511802" y="3784602"/>
            <a:ext cx="406399" cy="304799"/>
          </a:xfrm>
          <a:prstGeom prst="ellipse">
            <a:avLst/>
          </a:prstGeom>
        </p:spPr>
      </p:pic>
      <p:pic>
        <p:nvPicPr>
          <p:cNvPr id="154" name="Picture 153"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426202" y="3327402"/>
            <a:ext cx="406399" cy="304799"/>
          </a:xfrm>
          <a:prstGeom prst="ellipse">
            <a:avLst/>
          </a:prstGeom>
        </p:spPr>
      </p:pic>
      <p:pic>
        <p:nvPicPr>
          <p:cNvPr id="155" name="Picture 154"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731002" y="3403602"/>
            <a:ext cx="406399" cy="304799"/>
          </a:xfrm>
          <a:prstGeom prst="ellipse">
            <a:avLst/>
          </a:prstGeom>
        </p:spPr>
      </p:pic>
      <p:pic>
        <p:nvPicPr>
          <p:cNvPr id="156" name="Picture 155"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7112002" y="3251202"/>
            <a:ext cx="406399" cy="304799"/>
          </a:xfrm>
          <a:prstGeom prst="ellipse">
            <a:avLst/>
          </a:prstGeom>
        </p:spPr>
      </p:pic>
      <p:pic>
        <p:nvPicPr>
          <p:cNvPr id="157" name="Picture 156"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892802" y="3708402"/>
            <a:ext cx="406399" cy="304799"/>
          </a:xfrm>
          <a:prstGeom prst="ellipse">
            <a:avLst/>
          </a:prstGeom>
        </p:spPr>
      </p:pic>
      <p:pic>
        <p:nvPicPr>
          <p:cNvPr id="158" name="Picture 157"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807202" y="3098802"/>
            <a:ext cx="406399" cy="304799"/>
          </a:xfrm>
          <a:prstGeom prst="ellipse">
            <a:avLst/>
          </a:prstGeom>
        </p:spPr>
      </p:pic>
      <p:pic>
        <p:nvPicPr>
          <p:cNvPr id="159" name="Picture 158"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197602" y="3632202"/>
            <a:ext cx="406399" cy="304799"/>
          </a:xfrm>
          <a:prstGeom prst="ellipse">
            <a:avLst/>
          </a:prstGeom>
        </p:spPr>
      </p:pic>
      <p:pic>
        <p:nvPicPr>
          <p:cNvPr id="160" name="Picture 159"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502402" y="3708402"/>
            <a:ext cx="406399" cy="304799"/>
          </a:xfrm>
          <a:prstGeom prst="ellipse">
            <a:avLst/>
          </a:prstGeom>
        </p:spPr>
      </p:pic>
      <p:pic>
        <p:nvPicPr>
          <p:cNvPr id="161" name="Picture 160"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969002" y="3403602"/>
            <a:ext cx="406399" cy="304799"/>
          </a:xfrm>
          <a:prstGeom prst="ellipse">
            <a:avLst/>
          </a:prstGeom>
        </p:spPr>
      </p:pic>
      <p:pic>
        <p:nvPicPr>
          <p:cNvPr id="162" name="Picture 161"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807202" y="3708402"/>
            <a:ext cx="406399" cy="304799"/>
          </a:xfrm>
          <a:prstGeom prst="ellipse">
            <a:avLst/>
          </a:prstGeom>
        </p:spPr>
      </p:pic>
      <p:pic>
        <p:nvPicPr>
          <p:cNvPr id="163" name="Picture 162"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7416802" y="3403602"/>
            <a:ext cx="406399" cy="304799"/>
          </a:xfrm>
          <a:prstGeom prst="ellipse">
            <a:avLst/>
          </a:prstGeom>
        </p:spPr>
      </p:pic>
      <p:pic>
        <p:nvPicPr>
          <p:cNvPr id="164" name="Picture 163"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902202" y="3175002"/>
            <a:ext cx="406399" cy="304799"/>
          </a:xfrm>
          <a:prstGeom prst="ellipse">
            <a:avLst/>
          </a:prstGeom>
        </p:spPr>
      </p:pic>
      <p:pic>
        <p:nvPicPr>
          <p:cNvPr id="165" name="Picture 164"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426202" y="3022602"/>
            <a:ext cx="406399" cy="304799"/>
          </a:xfrm>
          <a:prstGeom prst="ellipse">
            <a:avLst/>
          </a:prstGeom>
        </p:spPr>
      </p:pic>
      <p:pic>
        <p:nvPicPr>
          <p:cNvPr id="166" name="Picture 165"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045202" y="3098802"/>
            <a:ext cx="406399" cy="304799"/>
          </a:xfrm>
          <a:prstGeom prst="ellipse">
            <a:avLst/>
          </a:prstGeom>
        </p:spPr>
      </p:pic>
      <p:pic>
        <p:nvPicPr>
          <p:cNvPr id="167" name="Picture 166"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664202" y="2870202"/>
            <a:ext cx="406399" cy="304799"/>
          </a:xfrm>
          <a:prstGeom prst="ellipse">
            <a:avLst/>
          </a:prstGeom>
        </p:spPr>
      </p:pic>
      <p:pic>
        <p:nvPicPr>
          <p:cNvPr id="168" name="Picture 167"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283202" y="2870202"/>
            <a:ext cx="406399" cy="304799"/>
          </a:xfrm>
          <a:prstGeom prst="ellipse">
            <a:avLst/>
          </a:prstGeom>
        </p:spPr>
      </p:pic>
      <p:pic>
        <p:nvPicPr>
          <p:cNvPr id="169" name="Picture 168"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978402" y="2794002"/>
            <a:ext cx="406399" cy="304799"/>
          </a:xfrm>
          <a:prstGeom prst="ellipse">
            <a:avLst/>
          </a:prstGeom>
        </p:spPr>
      </p:pic>
      <p:pic>
        <p:nvPicPr>
          <p:cNvPr id="170" name="Picture 169"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673602" y="3022602"/>
            <a:ext cx="406399" cy="304799"/>
          </a:xfrm>
          <a:prstGeom prst="ellipse">
            <a:avLst/>
          </a:prstGeom>
        </p:spPr>
      </p:pic>
      <p:pic>
        <p:nvPicPr>
          <p:cNvPr id="171" name="Picture 170"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511802" y="2641602"/>
            <a:ext cx="406399" cy="304799"/>
          </a:xfrm>
          <a:prstGeom prst="ellipse">
            <a:avLst/>
          </a:prstGeom>
        </p:spPr>
      </p:pic>
      <p:pic>
        <p:nvPicPr>
          <p:cNvPr id="172" name="Picture 171"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197602" y="2717802"/>
            <a:ext cx="406399" cy="304799"/>
          </a:xfrm>
          <a:prstGeom prst="ellipse">
            <a:avLst/>
          </a:prstGeom>
        </p:spPr>
      </p:pic>
      <p:pic>
        <p:nvPicPr>
          <p:cNvPr id="173" name="Picture 172"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959602" y="2946402"/>
            <a:ext cx="406399" cy="304799"/>
          </a:xfrm>
          <a:prstGeom prst="ellipse">
            <a:avLst/>
          </a:prstGeom>
        </p:spPr>
      </p:pic>
      <p:pic>
        <p:nvPicPr>
          <p:cNvPr id="174" name="Picture 173"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7340602" y="2946402"/>
            <a:ext cx="406399" cy="304799"/>
          </a:xfrm>
          <a:prstGeom prst="ellipse">
            <a:avLst/>
          </a:prstGeom>
        </p:spPr>
      </p:pic>
      <p:pic>
        <p:nvPicPr>
          <p:cNvPr id="175" name="Picture 174"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578602" y="2794002"/>
            <a:ext cx="406399" cy="304799"/>
          </a:xfrm>
          <a:prstGeom prst="ellipse">
            <a:avLst/>
          </a:prstGeom>
        </p:spPr>
      </p:pic>
      <p:pic>
        <p:nvPicPr>
          <p:cNvPr id="176" name="Picture 175"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907614" y="2663348"/>
            <a:ext cx="406399" cy="304799"/>
          </a:xfrm>
          <a:prstGeom prst="ellipse">
            <a:avLst/>
          </a:prstGeom>
        </p:spPr>
      </p:pic>
      <p:pic>
        <p:nvPicPr>
          <p:cNvPr id="177" name="Picture 176"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207002" y="2641602"/>
            <a:ext cx="406399" cy="304799"/>
          </a:xfrm>
          <a:prstGeom prst="ellipse">
            <a:avLst/>
          </a:prstGeom>
        </p:spPr>
      </p:pic>
      <p:pic>
        <p:nvPicPr>
          <p:cNvPr id="178" name="Picture 177"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597402" y="2794002"/>
            <a:ext cx="406399" cy="304799"/>
          </a:xfrm>
          <a:prstGeom prst="ellipse">
            <a:avLst/>
          </a:prstGeom>
        </p:spPr>
      </p:pic>
      <p:pic>
        <p:nvPicPr>
          <p:cNvPr id="179" name="Picture 178"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826002" y="2641602"/>
            <a:ext cx="406399" cy="304799"/>
          </a:xfrm>
          <a:prstGeom prst="ellipse">
            <a:avLst/>
          </a:prstGeom>
        </p:spPr>
      </p:pic>
      <p:pic>
        <p:nvPicPr>
          <p:cNvPr id="180" name="Picture 179"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445002" y="3098802"/>
            <a:ext cx="406399" cy="304799"/>
          </a:xfrm>
          <a:prstGeom prst="ellipse">
            <a:avLst/>
          </a:prstGeom>
        </p:spPr>
      </p:pic>
      <p:pic>
        <p:nvPicPr>
          <p:cNvPr id="181" name="Picture 180"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207002" y="3175002"/>
            <a:ext cx="406399" cy="304799"/>
          </a:xfrm>
          <a:prstGeom prst="ellipse">
            <a:avLst/>
          </a:prstGeom>
        </p:spPr>
      </p:pic>
      <p:pic>
        <p:nvPicPr>
          <p:cNvPr id="182" name="Picture 181"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588002" y="3251202"/>
            <a:ext cx="406399" cy="304799"/>
          </a:xfrm>
          <a:prstGeom prst="ellipse">
            <a:avLst/>
          </a:prstGeom>
        </p:spPr>
      </p:pic>
      <p:pic>
        <p:nvPicPr>
          <p:cNvPr id="183" name="Picture 182"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749802" y="3479802"/>
            <a:ext cx="406399" cy="304799"/>
          </a:xfrm>
          <a:prstGeom prst="ellipse">
            <a:avLst/>
          </a:prstGeom>
        </p:spPr>
      </p:pic>
      <p:pic>
        <p:nvPicPr>
          <p:cNvPr id="184" name="Picture 183" descr="23.jp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rot="16746357">
            <a:off x="7150592" y="2801771"/>
            <a:ext cx="356976" cy="279589"/>
          </a:xfrm>
          <a:prstGeom prst="ellipse">
            <a:avLst/>
          </a:prstGeom>
        </p:spPr>
      </p:pic>
      <p:pic>
        <p:nvPicPr>
          <p:cNvPr id="185" name="Picture 184" descr="23.jp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rot="16746357">
            <a:off x="7607793" y="2954170"/>
            <a:ext cx="356976" cy="279589"/>
          </a:xfrm>
          <a:prstGeom prst="ellipse">
            <a:avLst/>
          </a:prstGeom>
        </p:spPr>
      </p:pic>
      <p:sp>
        <p:nvSpPr>
          <p:cNvPr id="186" name="TextBox 185"/>
          <p:cNvSpPr txBox="1"/>
          <p:nvPr/>
        </p:nvSpPr>
        <p:spPr>
          <a:xfrm rot="489682">
            <a:off x="1289207" y="2002866"/>
            <a:ext cx="1993586"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৯টি আম</a:t>
            </a:r>
            <a:endParaRPr lang="en-US" sz="3600" b="1" dirty="0">
              <a:solidFill>
                <a:srgbClr val="0000FF"/>
              </a:solidFill>
              <a:latin typeface="NikoshBAN" pitchFamily="2" charset="0"/>
              <a:cs typeface="NikoshBAN" pitchFamily="2" charset="0"/>
            </a:endParaRPr>
          </a:p>
        </p:txBody>
      </p:sp>
      <p:sp>
        <p:nvSpPr>
          <p:cNvPr id="187" name="TextBox 186"/>
          <p:cNvSpPr txBox="1"/>
          <p:nvPr/>
        </p:nvSpPr>
        <p:spPr>
          <a:xfrm rot="489682">
            <a:off x="9355123" y="1988614"/>
            <a:ext cx="2194371"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৯টি আম</a:t>
            </a:r>
            <a:endParaRPr lang="en-US" sz="3600" b="1" dirty="0">
              <a:solidFill>
                <a:srgbClr val="0000FF"/>
              </a:solidFill>
              <a:latin typeface="NikoshBAN" pitchFamily="2" charset="0"/>
              <a:cs typeface="NikoshBAN" pitchFamily="2" charset="0"/>
            </a:endParaRPr>
          </a:p>
        </p:txBody>
      </p:sp>
      <p:sp>
        <p:nvSpPr>
          <p:cNvPr id="188" name="TextBox 187"/>
          <p:cNvSpPr txBox="1"/>
          <p:nvPr/>
        </p:nvSpPr>
        <p:spPr>
          <a:xfrm rot="489682">
            <a:off x="9206123" y="5763123"/>
            <a:ext cx="1640079"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৯টি আম</a:t>
            </a:r>
            <a:endParaRPr lang="en-US" sz="3600" b="1" dirty="0">
              <a:solidFill>
                <a:srgbClr val="0000FF"/>
              </a:solidFill>
              <a:latin typeface="NikoshBAN" pitchFamily="2" charset="0"/>
              <a:cs typeface="NikoshBAN" pitchFamily="2" charset="0"/>
            </a:endParaRPr>
          </a:p>
        </p:txBody>
      </p:sp>
      <p:sp>
        <p:nvSpPr>
          <p:cNvPr id="189" name="TextBox 188"/>
          <p:cNvSpPr txBox="1"/>
          <p:nvPr/>
        </p:nvSpPr>
        <p:spPr>
          <a:xfrm rot="21381823">
            <a:off x="1063732" y="5740024"/>
            <a:ext cx="1873909"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৯টি আম</a:t>
            </a:r>
            <a:endParaRPr lang="en-US" sz="3600" b="1" dirty="0">
              <a:solidFill>
                <a:srgbClr val="0000FF"/>
              </a:solidFill>
              <a:latin typeface="NikoshBAN" pitchFamily="2" charset="0"/>
              <a:cs typeface="NikoshBAN" pitchFamily="2" charset="0"/>
            </a:endParaRPr>
          </a:p>
        </p:txBody>
      </p:sp>
      <p:grpSp>
        <p:nvGrpSpPr>
          <p:cNvPr id="190" name="Group 189"/>
          <p:cNvGrpSpPr/>
          <p:nvPr/>
        </p:nvGrpSpPr>
        <p:grpSpPr>
          <a:xfrm>
            <a:off x="3710828" y="2780929"/>
            <a:ext cx="6046691" cy="1107996"/>
            <a:chOff x="-39803" y="3076978"/>
            <a:chExt cx="4602705" cy="1107996"/>
          </a:xfrm>
          <a:noFill/>
          <a:effectLst/>
        </p:grpSpPr>
        <p:sp>
          <p:nvSpPr>
            <p:cNvPr id="191" name="TextBox 190"/>
            <p:cNvSpPr txBox="1"/>
            <p:nvPr/>
          </p:nvSpPr>
          <p:spPr>
            <a:xfrm>
              <a:off x="-39803" y="3076978"/>
              <a:ext cx="3886200" cy="1107996"/>
            </a:xfrm>
            <a:prstGeom prst="rect">
              <a:avLst/>
            </a:prstGeom>
            <a:grpFill/>
            <a:ln>
              <a:noFill/>
            </a:ln>
            <a:effectLst/>
            <a:scene3d>
              <a:camera prst="orthographicFront">
                <a:rot lat="0" lon="0" rev="0"/>
              </a:camera>
              <a:lightRig rig="glow" dir="t">
                <a:rot lat="0" lon="0" rev="4800000"/>
              </a:lightRig>
            </a:scene3d>
            <a:sp3d prstMaterial="matte">
              <a:bevelT w="127000" h="63500" prst="angle"/>
            </a:sp3d>
          </p:spPr>
          <p:txBody>
            <a:bodyPr wrap="square" rtlCol="0">
              <a:spAutoFit/>
            </a:bodyPr>
            <a:lstStyle/>
            <a:p>
              <a:r>
                <a:rPr lang="en-US" sz="6600" dirty="0" smtClean="0">
                  <a:latin typeface="NikoshBAN" pitchFamily="2" charset="0"/>
                  <a:cs typeface="NikoshBAN" pitchFamily="2" charset="0"/>
                </a:rPr>
                <a:t> </a:t>
              </a:r>
              <a:r>
                <a:rPr lang="bn-BD" sz="6600" dirty="0" smtClean="0">
                  <a:latin typeface="NikoshBAN" pitchFamily="2" charset="0"/>
                  <a:cs typeface="NikoshBAN" pitchFamily="2" charset="0"/>
                </a:rPr>
                <a:t>৩৬ </a:t>
              </a:r>
              <a:r>
                <a:rPr lang="en-US" sz="6600" dirty="0" smtClean="0">
                  <a:latin typeface="NikoshBAN" pitchFamily="2" charset="0"/>
                  <a:cs typeface="NikoshBAN" pitchFamily="2" charset="0"/>
                </a:rPr>
                <a:t>÷</a:t>
              </a:r>
              <a:r>
                <a:rPr lang="bn-BD" sz="6600" dirty="0" smtClean="0">
                  <a:latin typeface="NikoshBAN" pitchFamily="2" charset="0"/>
                  <a:cs typeface="NikoshBAN" pitchFamily="2" charset="0"/>
                </a:rPr>
                <a:t> ৪ =</a:t>
              </a:r>
              <a:r>
                <a:rPr lang="en-US" sz="6600" dirty="0" smtClean="0">
                  <a:latin typeface="NikoshBAN" pitchFamily="2" charset="0"/>
                  <a:cs typeface="NikoshBAN" pitchFamily="2" charset="0"/>
                </a:rPr>
                <a:t> </a:t>
              </a:r>
              <a:r>
                <a:rPr lang="bn-BD" sz="6600" dirty="0" smtClean="0">
                  <a:latin typeface="NikoshBAN" pitchFamily="2" charset="0"/>
                  <a:cs typeface="NikoshBAN" pitchFamily="2" charset="0"/>
                </a:rPr>
                <a:t>৯</a:t>
              </a:r>
              <a:endParaRPr lang="en-US" sz="6600" dirty="0">
                <a:latin typeface="NikoshBAN" pitchFamily="2" charset="0"/>
                <a:cs typeface="NikoshBAN" pitchFamily="2" charset="0"/>
              </a:endParaRPr>
            </a:p>
          </p:txBody>
        </p:sp>
        <p:sp>
          <p:nvSpPr>
            <p:cNvPr id="192" name="Division 191"/>
            <p:cNvSpPr/>
            <p:nvPr/>
          </p:nvSpPr>
          <p:spPr>
            <a:xfrm>
              <a:off x="3877102" y="3395600"/>
              <a:ext cx="685800" cy="381000"/>
            </a:xfrm>
            <a:prstGeom prst="mathDivid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3" name="Right Arrow 192"/>
          <p:cNvSpPr/>
          <p:nvPr/>
        </p:nvSpPr>
        <p:spPr>
          <a:xfrm rot="19894544">
            <a:off x="6359149" y="2092886"/>
            <a:ext cx="2794788" cy="332950"/>
          </a:xfrm>
          <a:prstGeom prst="rightArrow">
            <a:avLst/>
          </a:prstGeom>
          <a:solidFill>
            <a:srgbClr val="FF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ight Arrow 193"/>
          <p:cNvSpPr/>
          <p:nvPr/>
        </p:nvSpPr>
        <p:spPr>
          <a:xfrm rot="12668732">
            <a:off x="3122962" y="2177155"/>
            <a:ext cx="2432619" cy="378511"/>
          </a:xfrm>
          <a:prstGeom prst="rightArrow">
            <a:avLst/>
          </a:prstGeom>
          <a:solidFill>
            <a:srgbClr val="FF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16F6"/>
              </a:solidFill>
            </a:endParaRPr>
          </a:p>
        </p:txBody>
      </p:sp>
      <p:sp>
        <p:nvSpPr>
          <p:cNvPr id="195" name="Right Arrow 194"/>
          <p:cNvSpPr/>
          <p:nvPr/>
        </p:nvSpPr>
        <p:spPr>
          <a:xfrm rot="8868988">
            <a:off x="2081082" y="4610054"/>
            <a:ext cx="2379549" cy="378014"/>
          </a:xfrm>
          <a:prstGeom prst="rightArrow">
            <a:avLst/>
          </a:prstGeom>
          <a:solidFill>
            <a:srgbClr val="FF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ight Arrow 195"/>
          <p:cNvSpPr/>
          <p:nvPr/>
        </p:nvSpPr>
        <p:spPr>
          <a:xfrm rot="2067342">
            <a:off x="7922081" y="4447834"/>
            <a:ext cx="1740044" cy="431813"/>
          </a:xfrm>
          <a:prstGeom prst="rightArrow">
            <a:avLst/>
          </a:prstGeom>
          <a:solidFill>
            <a:srgbClr val="FF0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2632674" y="2945911"/>
            <a:ext cx="6553200" cy="923330"/>
          </a:xfrm>
          <a:prstGeom prst="rect">
            <a:avLst/>
          </a:prstGeom>
          <a:noFill/>
          <a:ln>
            <a:noFill/>
          </a:ln>
          <a:effectLst/>
          <a:scene3d>
            <a:camera prst="orthographicFront">
              <a:rot lat="0" lon="0" rev="0"/>
            </a:camera>
            <a:lightRig rig="glow" dir="t">
              <a:rot lat="0" lon="0" rev="4800000"/>
            </a:lightRig>
          </a:scene3d>
          <a:sp3d prstMaterial="matte">
            <a:bevelT w="127000" h="63500" prst="angle"/>
          </a:sp3d>
        </p:spPr>
        <p:txBody>
          <a:bodyPr wrap="square" rtlCol="0">
            <a:spAutoFit/>
          </a:bodyPr>
          <a:lstStyle/>
          <a:p>
            <a:pPr algn="ctr"/>
            <a:r>
              <a:rPr lang="en-US" sz="4000" dirty="0">
                <a:latin typeface="NikoshBAN" pitchFamily="2" charset="0"/>
                <a:cs typeface="NikoshBAN" pitchFamily="2" charset="0"/>
              </a:rPr>
              <a:t>৪ </a:t>
            </a:r>
            <a:r>
              <a:rPr lang="bn-BD" sz="4000" dirty="0">
                <a:latin typeface="NikoshBAN" pitchFamily="2" charset="0"/>
                <a:cs typeface="NikoshBAN" pitchFamily="2" charset="0"/>
              </a:rPr>
              <a:t>টি ঝুড়ির গড়</a:t>
            </a:r>
            <a:r>
              <a:rPr lang="bn-BD" sz="5400" dirty="0">
                <a:latin typeface="NikoshBAN" pitchFamily="2" charset="0"/>
                <a:cs typeface="NikoshBAN" pitchFamily="2" charset="0"/>
              </a:rPr>
              <a:t> </a:t>
            </a:r>
            <a:r>
              <a:rPr lang="bn-BD" sz="4000" dirty="0">
                <a:latin typeface="NikoshBAN" pitchFamily="2" charset="0"/>
                <a:cs typeface="NikoshBAN" pitchFamily="2" charset="0"/>
              </a:rPr>
              <a:t>আম সংখ্যা ৯</a:t>
            </a:r>
            <a:endParaRPr lang="en-US" sz="4000" dirty="0">
              <a:latin typeface="NikoshBAN" pitchFamily="2" charset="0"/>
              <a:cs typeface="NikoshBAN" pitchFamily="2" charset="0"/>
            </a:endParaRPr>
          </a:p>
        </p:txBody>
      </p:sp>
      <p:sp>
        <p:nvSpPr>
          <p:cNvPr id="198" name="TextBox 197"/>
          <p:cNvSpPr txBox="1"/>
          <p:nvPr/>
        </p:nvSpPr>
        <p:spPr>
          <a:xfrm>
            <a:off x="2548214" y="3056144"/>
            <a:ext cx="7010400" cy="1077218"/>
          </a:xfrm>
          <a:prstGeom prst="rect">
            <a:avLst/>
          </a:prstGeom>
          <a:noFill/>
          <a:ln>
            <a:noFill/>
          </a:ln>
          <a:effectLst/>
        </p:spPr>
        <p:txBody>
          <a:bodyPr wrap="square" rtlCol="0">
            <a:spAutoFit/>
          </a:bodyPr>
          <a:lstStyle/>
          <a:p>
            <a:pPr algn="ctr"/>
            <a:r>
              <a:rPr lang="bn-BD" sz="3200" dirty="0">
                <a:latin typeface="NikoshBAN" pitchFamily="2" charset="0"/>
                <a:cs typeface="NikoshBAN" pitchFamily="2" charset="0"/>
              </a:rPr>
              <a:t>৪টি ঝুড়ির ৯টি আম বের হল বড় ঝুড়ির ৩৬টি আমকে ঝুড়ির সংখ্যা দিয়ে ভাগ করে।</a:t>
            </a:r>
            <a:endParaRPr lang="en-US" sz="2800" dirty="0">
              <a:latin typeface="NikoshBAN" pitchFamily="2" charset="0"/>
              <a:cs typeface="NikoshBAN" pitchFamily="2" charset="0"/>
            </a:endParaRPr>
          </a:p>
        </p:txBody>
      </p:sp>
      <p:sp>
        <p:nvSpPr>
          <p:cNvPr id="199" name="TextBox 198"/>
          <p:cNvSpPr txBox="1"/>
          <p:nvPr/>
        </p:nvSpPr>
        <p:spPr>
          <a:xfrm>
            <a:off x="4927238" y="5085913"/>
            <a:ext cx="2145867" cy="646331"/>
          </a:xfrm>
          <a:prstGeom prst="rect">
            <a:avLst/>
          </a:prstGeom>
          <a:noFill/>
        </p:spPr>
        <p:txBody>
          <a:bodyPr wrap="square" rtlCol="0">
            <a:spAutoFit/>
          </a:bodyPr>
          <a:lstStyle/>
          <a:p>
            <a:r>
              <a:rPr lang="bn-BD" sz="3600" b="1" dirty="0">
                <a:solidFill>
                  <a:srgbClr val="3616F6"/>
                </a:solidFill>
                <a:latin typeface="NikoshBAN" pitchFamily="2" charset="0"/>
                <a:cs typeface="NikoshBAN" pitchFamily="2" charset="0"/>
              </a:rPr>
              <a:t>৩৬টি আম</a:t>
            </a:r>
            <a:endParaRPr lang="en-US" sz="3600" b="1" dirty="0">
              <a:solidFill>
                <a:srgbClr val="3616F6"/>
              </a:solidFill>
              <a:latin typeface="NikoshBAN" pitchFamily="2" charset="0"/>
              <a:cs typeface="NikoshBAN" pitchFamily="2" charset="0"/>
            </a:endParaRPr>
          </a:p>
        </p:txBody>
      </p:sp>
      <p:sp>
        <p:nvSpPr>
          <p:cNvPr id="200" name="Rectangle 199">
            <a:extLst>
              <a:ext uri="{FF2B5EF4-FFF2-40B4-BE49-F238E27FC236}">
                <a16:creationId xmlns:a16="http://schemas.microsoft.com/office/drawing/2014/main" id="{F64ADB70-0997-4CA4-8DA9-CF9BCF02C61A}"/>
              </a:ext>
            </a:extLst>
          </p:cNvPr>
          <p:cNvSpPr/>
          <p:nvPr/>
        </p:nvSpPr>
        <p:spPr>
          <a:xfrm>
            <a:off x="46625" y="0"/>
            <a:ext cx="562975"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a:t>
            </a:r>
            <a:r>
              <a:rPr lang="en-US" altLang="zh-CN"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৬</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Tree>
    <p:extLst>
      <p:ext uri="{BB962C8B-B14F-4D97-AF65-F5344CB8AC3E}">
        <p14:creationId xmlns:p14="http://schemas.microsoft.com/office/powerpoint/2010/main" val="54179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6" presetClass="exit" presetSubtype="16" fill="hold" nodeType="withEffect">
                                  <p:stCondLst>
                                    <p:cond delay="0"/>
                                  </p:stCondLst>
                                  <p:childTnLst>
                                    <p:animEffect transition="out" filter="circle(in)">
                                      <p:cBhvr>
                                        <p:cTn id="9" dur="1000"/>
                                        <p:tgtEl>
                                          <p:spTgt spid="67"/>
                                        </p:tgtEl>
                                      </p:cBhvr>
                                    </p:animEffect>
                                    <p:set>
                                      <p:cBhvr>
                                        <p:cTn id="10" dur="1" fill="hold">
                                          <p:stCondLst>
                                            <p:cond delay="999"/>
                                          </p:stCondLst>
                                        </p:cTn>
                                        <p:tgtEl>
                                          <p:spTgt spid="67"/>
                                        </p:tgtEl>
                                        <p:attrNameLst>
                                          <p:attrName>style.visibility</p:attrName>
                                        </p:attrNameLst>
                                      </p:cBhvr>
                                      <p:to>
                                        <p:strVal val="hidden"/>
                                      </p:to>
                                    </p:set>
                                  </p:childTnLst>
                                </p:cTn>
                              </p:par>
                              <p:par>
                                <p:cTn id="11" presetID="6" presetClass="exit" presetSubtype="16" fill="hold" nodeType="withEffect">
                                  <p:stCondLst>
                                    <p:cond delay="0"/>
                                  </p:stCondLst>
                                  <p:childTnLst>
                                    <p:animEffect transition="out" filter="circle(in)">
                                      <p:cBhvr>
                                        <p:cTn id="12" dur="1000"/>
                                        <p:tgtEl>
                                          <p:spTgt spid="141"/>
                                        </p:tgtEl>
                                      </p:cBhvr>
                                    </p:animEffect>
                                    <p:set>
                                      <p:cBhvr>
                                        <p:cTn id="13" dur="1" fill="hold">
                                          <p:stCondLst>
                                            <p:cond delay="999"/>
                                          </p:stCondLst>
                                        </p:cTn>
                                        <p:tgtEl>
                                          <p:spTgt spid="141"/>
                                        </p:tgtEl>
                                        <p:attrNameLst>
                                          <p:attrName>style.visibility</p:attrName>
                                        </p:attrNameLst>
                                      </p:cBhvr>
                                      <p:to>
                                        <p:strVal val="hidden"/>
                                      </p:to>
                                    </p:set>
                                  </p:childTnLst>
                                </p:cTn>
                              </p:par>
                              <p:par>
                                <p:cTn id="14" presetID="6" presetClass="exit" presetSubtype="16" fill="hold" nodeType="withEffect">
                                  <p:stCondLst>
                                    <p:cond delay="0"/>
                                  </p:stCondLst>
                                  <p:childTnLst>
                                    <p:animEffect transition="out" filter="circle(in)">
                                      <p:cBhvr>
                                        <p:cTn id="15" dur="1000"/>
                                        <p:tgtEl>
                                          <p:spTgt spid="149"/>
                                        </p:tgtEl>
                                      </p:cBhvr>
                                    </p:animEffect>
                                    <p:set>
                                      <p:cBhvr>
                                        <p:cTn id="16" dur="1" fill="hold">
                                          <p:stCondLst>
                                            <p:cond delay="999"/>
                                          </p:stCondLst>
                                        </p:cTn>
                                        <p:tgtEl>
                                          <p:spTgt spid="149"/>
                                        </p:tgtEl>
                                        <p:attrNameLst>
                                          <p:attrName>style.visibility</p:attrName>
                                        </p:attrNameLst>
                                      </p:cBhvr>
                                      <p:to>
                                        <p:strVal val="hidden"/>
                                      </p:to>
                                    </p:set>
                                  </p:childTnLst>
                                </p:cTn>
                              </p:par>
                              <p:par>
                                <p:cTn id="17" presetID="6" presetClass="exit" presetSubtype="16" fill="hold" nodeType="withEffect">
                                  <p:stCondLst>
                                    <p:cond delay="0"/>
                                  </p:stCondLst>
                                  <p:childTnLst>
                                    <p:animEffect transition="out" filter="circle(in)">
                                      <p:cBhvr>
                                        <p:cTn id="18" dur="1000"/>
                                        <p:tgtEl>
                                          <p:spTgt spid="142"/>
                                        </p:tgtEl>
                                      </p:cBhvr>
                                    </p:animEffect>
                                    <p:set>
                                      <p:cBhvr>
                                        <p:cTn id="19" dur="1" fill="hold">
                                          <p:stCondLst>
                                            <p:cond delay="999"/>
                                          </p:stCondLst>
                                        </p:cTn>
                                        <p:tgtEl>
                                          <p:spTgt spid="142"/>
                                        </p:tgtEl>
                                        <p:attrNameLst>
                                          <p:attrName>style.visibility</p:attrName>
                                        </p:attrNameLst>
                                      </p:cBhvr>
                                      <p:to>
                                        <p:strVal val="hidden"/>
                                      </p:to>
                                    </p:set>
                                  </p:childTnLst>
                                </p:cTn>
                              </p:par>
                              <p:par>
                                <p:cTn id="20" presetID="8" presetClass="exit" presetSubtype="16" fill="hold" grpId="0" nodeType="withEffect">
                                  <p:stCondLst>
                                    <p:cond delay="0"/>
                                  </p:stCondLst>
                                  <p:childTnLst>
                                    <p:animEffect transition="out" filter="diamond(in)">
                                      <p:cBhvr>
                                        <p:cTn id="21" dur="1000"/>
                                        <p:tgtEl>
                                          <p:spTgt spid="132"/>
                                        </p:tgtEl>
                                      </p:cBhvr>
                                    </p:animEffect>
                                    <p:set>
                                      <p:cBhvr>
                                        <p:cTn id="22" dur="1" fill="hold">
                                          <p:stCondLst>
                                            <p:cond delay="999"/>
                                          </p:stCondLst>
                                        </p:cTn>
                                        <p:tgtEl>
                                          <p:spTgt spid="132"/>
                                        </p:tgtEl>
                                        <p:attrNameLst>
                                          <p:attrName>style.visibility</p:attrName>
                                        </p:attrNameLst>
                                      </p:cBhvr>
                                      <p:to>
                                        <p:strVal val="hidden"/>
                                      </p:to>
                                    </p:set>
                                  </p:childTnLst>
                                </p:cTn>
                              </p:par>
                              <p:par>
                                <p:cTn id="23" presetID="6" presetClass="exit" presetSubtype="16" fill="hold" nodeType="withEffect">
                                  <p:stCondLst>
                                    <p:cond delay="0"/>
                                  </p:stCondLst>
                                  <p:childTnLst>
                                    <p:animEffect transition="out" filter="circle(in)">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par>
                                <p:cTn id="26" presetID="8" presetClass="exit" presetSubtype="16" fill="hold" grpId="1" nodeType="withEffect">
                                  <p:stCondLst>
                                    <p:cond delay="0"/>
                                  </p:stCondLst>
                                  <p:childTnLst>
                                    <p:animEffect transition="out" filter="diamond(in)">
                                      <p:cBhvr>
                                        <p:cTn id="27" dur="1000"/>
                                        <p:tgtEl>
                                          <p:spTgt spid="132"/>
                                        </p:tgtEl>
                                      </p:cBhvr>
                                    </p:animEffect>
                                    <p:set>
                                      <p:cBhvr>
                                        <p:cTn id="28" dur="1" fill="hold">
                                          <p:stCondLst>
                                            <p:cond delay="999"/>
                                          </p:stCondLst>
                                        </p:cTn>
                                        <p:tgtEl>
                                          <p:spTgt spid="132"/>
                                        </p:tgtEl>
                                        <p:attrNameLst>
                                          <p:attrName>style.visibility</p:attrName>
                                        </p:attrNameLst>
                                      </p:cBhvr>
                                      <p:to>
                                        <p:strVal val="hidden"/>
                                      </p:to>
                                    </p:set>
                                  </p:childTnLst>
                                </p:cTn>
                              </p:par>
                              <p:par>
                                <p:cTn id="29" presetID="6" presetClass="exit" presetSubtype="16" fill="hold" nodeType="withEffect">
                                  <p:stCondLst>
                                    <p:cond delay="0"/>
                                  </p:stCondLst>
                                  <p:childTnLst>
                                    <p:animEffect transition="out" filter="circle(in)">
                                      <p:cBhvr>
                                        <p:cTn id="30" dur="1000"/>
                                        <p:tgtEl>
                                          <p:spTgt spid="18"/>
                                        </p:tgtEl>
                                      </p:cBhvr>
                                    </p:animEffect>
                                    <p:set>
                                      <p:cBhvr>
                                        <p:cTn id="31" dur="1" fill="hold">
                                          <p:stCondLst>
                                            <p:cond delay="999"/>
                                          </p:stCondLst>
                                        </p:cTn>
                                        <p:tgtEl>
                                          <p:spTgt spid="18"/>
                                        </p:tgtEl>
                                        <p:attrNameLst>
                                          <p:attrName>style.visibility</p:attrName>
                                        </p:attrNameLst>
                                      </p:cBhvr>
                                      <p:to>
                                        <p:strVal val="hidden"/>
                                      </p:to>
                                    </p:set>
                                  </p:childTnLst>
                                </p:cTn>
                              </p:par>
                              <p:par>
                                <p:cTn id="32" presetID="8" presetClass="exit" presetSubtype="16" fill="hold" grpId="0" nodeType="withEffect">
                                  <p:stCondLst>
                                    <p:cond delay="0"/>
                                  </p:stCondLst>
                                  <p:childTnLst>
                                    <p:animEffect transition="out" filter="diamond(in)">
                                      <p:cBhvr>
                                        <p:cTn id="33" dur="1000"/>
                                        <p:tgtEl>
                                          <p:spTgt spid="133"/>
                                        </p:tgtEl>
                                      </p:cBhvr>
                                    </p:animEffect>
                                    <p:set>
                                      <p:cBhvr>
                                        <p:cTn id="34" dur="1" fill="hold">
                                          <p:stCondLst>
                                            <p:cond delay="999"/>
                                          </p:stCondLst>
                                        </p:cTn>
                                        <p:tgtEl>
                                          <p:spTgt spid="133"/>
                                        </p:tgtEl>
                                        <p:attrNameLst>
                                          <p:attrName>style.visibility</p:attrName>
                                        </p:attrNameLst>
                                      </p:cBhvr>
                                      <p:to>
                                        <p:strVal val="hidden"/>
                                      </p:to>
                                    </p:set>
                                  </p:childTnLst>
                                </p:cTn>
                              </p:par>
                              <p:par>
                                <p:cTn id="35" presetID="8" presetClass="exit" presetSubtype="16" fill="hold" nodeType="withEffect">
                                  <p:stCondLst>
                                    <p:cond delay="0"/>
                                  </p:stCondLst>
                                  <p:childTnLst>
                                    <p:animEffect transition="out" filter="diamond(in)">
                                      <p:cBhvr>
                                        <p:cTn id="36" dur="1000"/>
                                        <p:tgtEl>
                                          <p:spTgt spid="20"/>
                                        </p:tgtEl>
                                      </p:cBhvr>
                                    </p:animEffect>
                                    <p:set>
                                      <p:cBhvr>
                                        <p:cTn id="37" dur="1" fill="hold">
                                          <p:stCondLst>
                                            <p:cond delay="999"/>
                                          </p:stCondLst>
                                        </p:cTn>
                                        <p:tgtEl>
                                          <p:spTgt spid="20"/>
                                        </p:tgtEl>
                                        <p:attrNameLst>
                                          <p:attrName>style.visibility</p:attrName>
                                        </p:attrNameLst>
                                      </p:cBhvr>
                                      <p:to>
                                        <p:strVal val="hidden"/>
                                      </p:to>
                                    </p:set>
                                  </p:childTnLst>
                                </p:cTn>
                              </p:par>
                              <p:par>
                                <p:cTn id="38" presetID="6" presetClass="exit" presetSubtype="16" fill="hold" grpId="0" nodeType="withEffect">
                                  <p:stCondLst>
                                    <p:cond delay="0"/>
                                  </p:stCondLst>
                                  <p:childTnLst>
                                    <p:animEffect transition="out" filter="circle(in)">
                                      <p:cBhvr>
                                        <p:cTn id="39" dur="1000"/>
                                        <p:tgtEl>
                                          <p:spTgt spid="134"/>
                                        </p:tgtEl>
                                      </p:cBhvr>
                                    </p:animEffect>
                                    <p:set>
                                      <p:cBhvr>
                                        <p:cTn id="40" dur="1" fill="hold">
                                          <p:stCondLst>
                                            <p:cond delay="999"/>
                                          </p:stCondLst>
                                        </p:cTn>
                                        <p:tgtEl>
                                          <p:spTgt spid="134"/>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1000"/>
                                        <p:tgtEl>
                                          <p:spTgt spid="37"/>
                                        </p:tgtEl>
                                      </p:cBhvr>
                                    </p:animEffect>
                                    <p:set>
                                      <p:cBhvr>
                                        <p:cTn id="43" dur="1" fill="hold">
                                          <p:stCondLst>
                                            <p:cond delay="999"/>
                                          </p:stCondLst>
                                        </p:cTn>
                                        <p:tgtEl>
                                          <p:spTgt spid="37"/>
                                        </p:tgtEl>
                                        <p:attrNameLst>
                                          <p:attrName>style.visibility</p:attrName>
                                        </p:attrNameLst>
                                      </p:cBhvr>
                                      <p:to>
                                        <p:strVal val="hidden"/>
                                      </p:to>
                                    </p:set>
                                  </p:childTnLst>
                                </p:cTn>
                              </p:par>
                              <p:par>
                                <p:cTn id="44" presetID="8" presetClass="exit" presetSubtype="16" fill="hold" grpId="0" nodeType="withEffect">
                                  <p:stCondLst>
                                    <p:cond delay="0"/>
                                  </p:stCondLst>
                                  <p:childTnLst>
                                    <p:animEffect transition="out" filter="diamond(in)">
                                      <p:cBhvr>
                                        <p:cTn id="45" dur="1000"/>
                                        <p:tgtEl>
                                          <p:spTgt spid="136"/>
                                        </p:tgtEl>
                                      </p:cBhvr>
                                    </p:animEffect>
                                    <p:set>
                                      <p:cBhvr>
                                        <p:cTn id="46" dur="1" fill="hold">
                                          <p:stCondLst>
                                            <p:cond delay="999"/>
                                          </p:stCondLst>
                                        </p:cTn>
                                        <p:tgtEl>
                                          <p:spTgt spid="136"/>
                                        </p:tgtEl>
                                        <p:attrNameLst>
                                          <p:attrName>style.visibility</p:attrName>
                                        </p:attrNameLst>
                                      </p:cBhvr>
                                      <p:to>
                                        <p:strVal val="hidden"/>
                                      </p:to>
                                    </p:set>
                                  </p:childTnLst>
                                </p:cTn>
                              </p:par>
                              <p:par>
                                <p:cTn id="47" presetID="20" presetClass="entr" presetSubtype="0" fill="hold" grpId="0" nodeType="withEffect">
                                  <p:stCondLst>
                                    <p:cond delay="0"/>
                                  </p:stCondLst>
                                  <p:childTnLst>
                                    <p:set>
                                      <p:cBhvr>
                                        <p:cTn id="48" dur="1" fill="hold">
                                          <p:stCondLst>
                                            <p:cond delay="0"/>
                                          </p:stCondLst>
                                        </p:cTn>
                                        <p:tgtEl>
                                          <p:spTgt spid="153"/>
                                        </p:tgtEl>
                                        <p:attrNameLst>
                                          <p:attrName>style.visibility</p:attrName>
                                        </p:attrNameLst>
                                      </p:cBhvr>
                                      <p:to>
                                        <p:strVal val="visible"/>
                                      </p:to>
                                    </p:set>
                                    <p:animEffect transition="in" filter="wedge">
                                      <p:cBhvr>
                                        <p:cTn id="49" dur="1000"/>
                                        <p:tgtEl>
                                          <p:spTgt spid="153"/>
                                        </p:tgtEl>
                                      </p:cBhvr>
                                    </p:animEffect>
                                  </p:childTnLst>
                                </p:cTn>
                              </p:par>
                              <p:par>
                                <p:cTn id="50" presetID="9" presetClass="exit" presetSubtype="0" fill="hold" nodeType="withEffect">
                                  <p:stCondLst>
                                    <p:cond delay="0"/>
                                  </p:stCondLst>
                                  <p:childTnLst>
                                    <p:animEffect transition="out" filter="dissolve">
                                      <p:cBhvr>
                                        <p:cTn id="51" dur="1000"/>
                                        <p:tgtEl>
                                          <p:spTgt spid="18"/>
                                        </p:tgtEl>
                                      </p:cBhvr>
                                    </p:animEffect>
                                    <p:set>
                                      <p:cBhvr>
                                        <p:cTn id="52" dur="1" fill="hold">
                                          <p:stCondLst>
                                            <p:cond delay="999"/>
                                          </p:stCondLst>
                                        </p:cTn>
                                        <p:tgtEl>
                                          <p:spTgt spid="18"/>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1000"/>
                                        <p:tgtEl>
                                          <p:spTgt spid="141"/>
                                        </p:tgtEl>
                                      </p:cBhvr>
                                    </p:animEffect>
                                    <p:set>
                                      <p:cBhvr>
                                        <p:cTn id="55" dur="1" fill="hold">
                                          <p:stCondLst>
                                            <p:cond delay="999"/>
                                          </p:stCondLst>
                                        </p:cTn>
                                        <p:tgtEl>
                                          <p:spTgt spid="141"/>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1000"/>
                                        <p:tgtEl>
                                          <p:spTgt spid="133"/>
                                        </p:tgtEl>
                                      </p:cBhvr>
                                    </p:animEffect>
                                    <p:set>
                                      <p:cBhvr>
                                        <p:cTn id="58" dur="1" fill="hold">
                                          <p:stCondLst>
                                            <p:cond delay="999"/>
                                          </p:stCondLst>
                                        </p:cTn>
                                        <p:tgtEl>
                                          <p:spTgt spid="133"/>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1000"/>
                                        <p:tgtEl>
                                          <p:spTgt spid="20"/>
                                        </p:tgtEl>
                                      </p:cBhvr>
                                    </p:animEffect>
                                    <p:set>
                                      <p:cBhvr>
                                        <p:cTn id="61" dur="1" fill="hold">
                                          <p:stCondLst>
                                            <p:cond delay="999"/>
                                          </p:stCondLst>
                                        </p:cTn>
                                        <p:tgtEl>
                                          <p:spTgt spid="20"/>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1000"/>
                                        <p:tgtEl>
                                          <p:spTgt spid="149"/>
                                        </p:tgtEl>
                                      </p:cBhvr>
                                    </p:animEffect>
                                    <p:set>
                                      <p:cBhvr>
                                        <p:cTn id="64" dur="1" fill="hold">
                                          <p:stCondLst>
                                            <p:cond delay="999"/>
                                          </p:stCondLst>
                                        </p:cTn>
                                        <p:tgtEl>
                                          <p:spTgt spid="149"/>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1000"/>
                                        <p:tgtEl>
                                          <p:spTgt spid="134"/>
                                        </p:tgtEl>
                                      </p:cBhvr>
                                    </p:animEffect>
                                    <p:set>
                                      <p:cBhvr>
                                        <p:cTn id="67" dur="1" fill="hold">
                                          <p:stCondLst>
                                            <p:cond delay="999"/>
                                          </p:stCondLst>
                                        </p:cTn>
                                        <p:tgtEl>
                                          <p:spTgt spid="134"/>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1000"/>
                                        <p:tgtEl>
                                          <p:spTgt spid="9"/>
                                        </p:tgtEl>
                                      </p:cBhvr>
                                    </p:animEffect>
                                    <p:set>
                                      <p:cBhvr>
                                        <p:cTn id="70" dur="1" fill="hold">
                                          <p:stCondLst>
                                            <p:cond delay="999"/>
                                          </p:stCondLst>
                                        </p:cTn>
                                        <p:tgtEl>
                                          <p:spTgt spid="9"/>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1000"/>
                                        <p:tgtEl>
                                          <p:spTgt spid="67"/>
                                        </p:tgtEl>
                                      </p:cBhvr>
                                    </p:animEffect>
                                    <p:set>
                                      <p:cBhvr>
                                        <p:cTn id="73" dur="1" fill="hold">
                                          <p:stCondLst>
                                            <p:cond delay="999"/>
                                          </p:stCondLst>
                                        </p:cTn>
                                        <p:tgtEl>
                                          <p:spTgt spid="67"/>
                                        </p:tgtEl>
                                        <p:attrNameLst>
                                          <p:attrName>style.visibility</p:attrName>
                                        </p:attrNameLst>
                                      </p:cBhvr>
                                      <p:to>
                                        <p:strVal val="hidden"/>
                                      </p:to>
                                    </p:set>
                                  </p:childTnLst>
                                </p:cTn>
                              </p:par>
                              <p:par>
                                <p:cTn id="74" presetID="9" presetClass="exit" presetSubtype="0" fill="hold" grpId="2" nodeType="withEffect">
                                  <p:stCondLst>
                                    <p:cond delay="0"/>
                                  </p:stCondLst>
                                  <p:childTnLst>
                                    <p:animEffect transition="out" filter="dissolve">
                                      <p:cBhvr>
                                        <p:cTn id="75" dur="1000"/>
                                        <p:tgtEl>
                                          <p:spTgt spid="132"/>
                                        </p:tgtEl>
                                      </p:cBhvr>
                                    </p:animEffect>
                                    <p:set>
                                      <p:cBhvr>
                                        <p:cTn id="76" dur="1" fill="hold">
                                          <p:stCondLst>
                                            <p:cond delay="999"/>
                                          </p:stCondLst>
                                        </p:cTn>
                                        <p:tgtEl>
                                          <p:spTgt spid="132"/>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1000"/>
                                        <p:tgtEl>
                                          <p:spTgt spid="37"/>
                                        </p:tgtEl>
                                      </p:cBhvr>
                                    </p:animEffect>
                                    <p:set>
                                      <p:cBhvr>
                                        <p:cTn id="79" dur="1" fill="hold">
                                          <p:stCondLst>
                                            <p:cond delay="999"/>
                                          </p:stCondLst>
                                        </p:cTn>
                                        <p:tgtEl>
                                          <p:spTgt spid="37"/>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1000"/>
                                        <p:tgtEl>
                                          <p:spTgt spid="142"/>
                                        </p:tgtEl>
                                      </p:cBhvr>
                                    </p:animEffect>
                                    <p:set>
                                      <p:cBhvr>
                                        <p:cTn id="82" dur="1" fill="hold">
                                          <p:stCondLst>
                                            <p:cond delay="999"/>
                                          </p:stCondLst>
                                        </p:cTn>
                                        <p:tgtEl>
                                          <p:spTgt spid="142"/>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1000"/>
                                        <p:tgtEl>
                                          <p:spTgt spid="136"/>
                                        </p:tgtEl>
                                      </p:cBhvr>
                                    </p:animEffect>
                                    <p:set>
                                      <p:cBhvr>
                                        <p:cTn id="85" dur="1" fill="hold">
                                          <p:stCondLst>
                                            <p:cond delay="999"/>
                                          </p:stCondLst>
                                        </p:cTn>
                                        <p:tgtEl>
                                          <p:spTgt spid="136"/>
                                        </p:tgtEl>
                                        <p:attrNameLst>
                                          <p:attrName>style.visibility</p:attrName>
                                        </p:attrNameLst>
                                      </p:cBhvr>
                                      <p:to>
                                        <p:strVal val="hidden"/>
                                      </p:to>
                                    </p:set>
                                  </p:childTnLst>
                                </p:cTn>
                              </p:par>
                              <p:par>
                                <p:cTn id="86" presetID="53" presetClass="entr" presetSubtype="16"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 calcmode="lin" valueType="num">
                                      <p:cBhvr>
                                        <p:cTn id="88" dur="1000" fill="hold"/>
                                        <p:tgtEl>
                                          <p:spTgt spid="49"/>
                                        </p:tgtEl>
                                        <p:attrNameLst>
                                          <p:attrName>ppt_w</p:attrName>
                                        </p:attrNameLst>
                                      </p:cBhvr>
                                      <p:tavLst>
                                        <p:tav tm="0">
                                          <p:val>
                                            <p:fltVal val="0"/>
                                          </p:val>
                                        </p:tav>
                                        <p:tav tm="100000">
                                          <p:val>
                                            <p:strVal val="#ppt_w"/>
                                          </p:val>
                                        </p:tav>
                                      </p:tavLst>
                                    </p:anim>
                                    <p:anim calcmode="lin" valueType="num">
                                      <p:cBhvr>
                                        <p:cTn id="89" dur="1000" fill="hold"/>
                                        <p:tgtEl>
                                          <p:spTgt spid="49"/>
                                        </p:tgtEl>
                                        <p:attrNameLst>
                                          <p:attrName>ppt_h</p:attrName>
                                        </p:attrNameLst>
                                      </p:cBhvr>
                                      <p:tavLst>
                                        <p:tav tm="0">
                                          <p:val>
                                            <p:fltVal val="0"/>
                                          </p:val>
                                        </p:tav>
                                        <p:tav tm="100000">
                                          <p:val>
                                            <p:strVal val="#ppt_h"/>
                                          </p:val>
                                        </p:tav>
                                      </p:tavLst>
                                    </p:anim>
                                    <p:animEffect transition="in" filter="fade">
                                      <p:cBhvr>
                                        <p:cTn id="90" dur="1000"/>
                                        <p:tgtEl>
                                          <p:spTgt spid="49"/>
                                        </p:tgtEl>
                                      </p:cBhvr>
                                    </p:animEffect>
                                  </p:childTnLst>
                                </p:cTn>
                              </p:par>
                              <p:par>
                                <p:cTn id="91" presetID="53" presetClass="entr" presetSubtype="16" fill="hold" nodeType="withEffect">
                                  <p:stCondLst>
                                    <p:cond delay="0"/>
                                  </p:stCondLst>
                                  <p:childTnLst>
                                    <p:set>
                                      <p:cBhvr>
                                        <p:cTn id="92" dur="1" fill="hold">
                                          <p:stCondLst>
                                            <p:cond delay="0"/>
                                          </p:stCondLst>
                                        </p:cTn>
                                        <p:tgtEl>
                                          <p:spTgt spid="131"/>
                                        </p:tgtEl>
                                        <p:attrNameLst>
                                          <p:attrName>style.visibility</p:attrName>
                                        </p:attrNameLst>
                                      </p:cBhvr>
                                      <p:to>
                                        <p:strVal val="visible"/>
                                      </p:to>
                                    </p:set>
                                    <p:anim calcmode="lin" valueType="num">
                                      <p:cBhvr>
                                        <p:cTn id="93" dur="1000" fill="hold"/>
                                        <p:tgtEl>
                                          <p:spTgt spid="131"/>
                                        </p:tgtEl>
                                        <p:attrNameLst>
                                          <p:attrName>ppt_w</p:attrName>
                                        </p:attrNameLst>
                                      </p:cBhvr>
                                      <p:tavLst>
                                        <p:tav tm="0">
                                          <p:val>
                                            <p:fltVal val="0"/>
                                          </p:val>
                                        </p:tav>
                                        <p:tav tm="100000">
                                          <p:val>
                                            <p:strVal val="#ppt_w"/>
                                          </p:val>
                                        </p:tav>
                                      </p:tavLst>
                                    </p:anim>
                                    <p:anim calcmode="lin" valueType="num">
                                      <p:cBhvr>
                                        <p:cTn id="94" dur="1000" fill="hold"/>
                                        <p:tgtEl>
                                          <p:spTgt spid="131"/>
                                        </p:tgtEl>
                                        <p:attrNameLst>
                                          <p:attrName>ppt_h</p:attrName>
                                        </p:attrNameLst>
                                      </p:cBhvr>
                                      <p:tavLst>
                                        <p:tav tm="0">
                                          <p:val>
                                            <p:fltVal val="0"/>
                                          </p:val>
                                        </p:tav>
                                        <p:tav tm="100000">
                                          <p:val>
                                            <p:strVal val="#ppt_h"/>
                                          </p:val>
                                        </p:tav>
                                      </p:tavLst>
                                    </p:anim>
                                    <p:animEffect transition="in" filter="fade">
                                      <p:cBhvr>
                                        <p:cTn id="95" dur="1000"/>
                                        <p:tgtEl>
                                          <p:spTgt spid="131"/>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37"/>
                                        </p:tgtEl>
                                        <p:attrNameLst>
                                          <p:attrName>style.visibility</p:attrName>
                                        </p:attrNameLst>
                                      </p:cBhvr>
                                      <p:to>
                                        <p:strVal val="visible"/>
                                      </p:to>
                                    </p:set>
                                    <p:anim calcmode="lin" valueType="num">
                                      <p:cBhvr>
                                        <p:cTn id="98" dur="1000" fill="hold"/>
                                        <p:tgtEl>
                                          <p:spTgt spid="137"/>
                                        </p:tgtEl>
                                        <p:attrNameLst>
                                          <p:attrName>ppt_w</p:attrName>
                                        </p:attrNameLst>
                                      </p:cBhvr>
                                      <p:tavLst>
                                        <p:tav tm="0">
                                          <p:val>
                                            <p:fltVal val="0"/>
                                          </p:val>
                                        </p:tav>
                                        <p:tav tm="100000">
                                          <p:val>
                                            <p:strVal val="#ppt_w"/>
                                          </p:val>
                                        </p:tav>
                                      </p:tavLst>
                                    </p:anim>
                                    <p:anim calcmode="lin" valueType="num">
                                      <p:cBhvr>
                                        <p:cTn id="99" dur="1000" fill="hold"/>
                                        <p:tgtEl>
                                          <p:spTgt spid="137"/>
                                        </p:tgtEl>
                                        <p:attrNameLst>
                                          <p:attrName>ppt_h</p:attrName>
                                        </p:attrNameLst>
                                      </p:cBhvr>
                                      <p:tavLst>
                                        <p:tav tm="0">
                                          <p:val>
                                            <p:fltVal val="0"/>
                                          </p:val>
                                        </p:tav>
                                        <p:tav tm="100000">
                                          <p:val>
                                            <p:strVal val="#ppt_h"/>
                                          </p:val>
                                        </p:tav>
                                      </p:tavLst>
                                    </p:anim>
                                    <p:animEffect transition="in" filter="fade">
                                      <p:cBhvr>
                                        <p:cTn id="100" dur="1000"/>
                                        <p:tgtEl>
                                          <p:spTgt spid="137"/>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grpId="1" nodeType="clickEffect">
                                  <p:stCondLst>
                                    <p:cond delay="0"/>
                                  </p:stCondLst>
                                  <p:childTnLst>
                                    <p:anim calcmode="lin" valueType="num">
                                      <p:cBhvr>
                                        <p:cTn id="104" dur="500"/>
                                        <p:tgtEl>
                                          <p:spTgt spid="153"/>
                                        </p:tgtEl>
                                        <p:attrNameLst>
                                          <p:attrName>ppt_w</p:attrName>
                                        </p:attrNameLst>
                                      </p:cBhvr>
                                      <p:tavLst>
                                        <p:tav tm="0">
                                          <p:val>
                                            <p:strVal val="ppt_w"/>
                                          </p:val>
                                        </p:tav>
                                        <p:tav tm="100000">
                                          <p:val>
                                            <p:fltVal val="0"/>
                                          </p:val>
                                        </p:tav>
                                      </p:tavLst>
                                    </p:anim>
                                    <p:anim calcmode="lin" valueType="num">
                                      <p:cBhvr>
                                        <p:cTn id="105" dur="500"/>
                                        <p:tgtEl>
                                          <p:spTgt spid="153"/>
                                        </p:tgtEl>
                                        <p:attrNameLst>
                                          <p:attrName>ppt_h</p:attrName>
                                        </p:attrNameLst>
                                      </p:cBhvr>
                                      <p:tavLst>
                                        <p:tav tm="0">
                                          <p:val>
                                            <p:strVal val="ppt_h"/>
                                          </p:val>
                                        </p:tav>
                                        <p:tav tm="100000">
                                          <p:val>
                                            <p:fltVal val="0"/>
                                          </p:val>
                                        </p:tav>
                                      </p:tavLst>
                                    </p:anim>
                                    <p:animEffect transition="out" filter="fade">
                                      <p:cBhvr>
                                        <p:cTn id="106" dur="500"/>
                                        <p:tgtEl>
                                          <p:spTgt spid="153"/>
                                        </p:tgtEl>
                                      </p:cBhvr>
                                    </p:animEffect>
                                    <p:set>
                                      <p:cBhvr>
                                        <p:cTn id="107" dur="1" fill="hold">
                                          <p:stCondLst>
                                            <p:cond delay="499"/>
                                          </p:stCondLst>
                                        </p:cTn>
                                        <p:tgtEl>
                                          <p:spTgt spid="153"/>
                                        </p:tgtEl>
                                        <p:attrNameLst>
                                          <p:attrName>style.visibility</p:attrName>
                                        </p:attrNameLst>
                                      </p:cBhvr>
                                      <p:to>
                                        <p:strVal val="hidden"/>
                                      </p:to>
                                    </p:set>
                                  </p:childTnLst>
                                </p:cTn>
                              </p:par>
                              <p:par>
                                <p:cTn id="108" presetID="53" presetClass="exit" presetSubtype="32" fill="hold" nodeType="withEffect">
                                  <p:stCondLst>
                                    <p:cond delay="0"/>
                                  </p:stCondLst>
                                  <p:childTnLst>
                                    <p:anim calcmode="lin" valueType="num">
                                      <p:cBhvr>
                                        <p:cTn id="109" dur="500"/>
                                        <p:tgtEl>
                                          <p:spTgt spid="49"/>
                                        </p:tgtEl>
                                        <p:attrNameLst>
                                          <p:attrName>ppt_w</p:attrName>
                                        </p:attrNameLst>
                                      </p:cBhvr>
                                      <p:tavLst>
                                        <p:tav tm="0">
                                          <p:val>
                                            <p:strVal val="ppt_w"/>
                                          </p:val>
                                        </p:tav>
                                        <p:tav tm="100000">
                                          <p:val>
                                            <p:fltVal val="0"/>
                                          </p:val>
                                        </p:tav>
                                      </p:tavLst>
                                    </p:anim>
                                    <p:anim calcmode="lin" valueType="num">
                                      <p:cBhvr>
                                        <p:cTn id="110" dur="500"/>
                                        <p:tgtEl>
                                          <p:spTgt spid="49"/>
                                        </p:tgtEl>
                                        <p:attrNameLst>
                                          <p:attrName>ppt_h</p:attrName>
                                        </p:attrNameLst>
                                      </p:cBhvr>
                                      <p:tavLst>
                                        <p:tav tm="0">
                                          <p:val>
                                            <p:strVal val="ppt_h"/>
                                          </p:val>
                                        </p:tav>
                                        <p:tav tm="100000">
                                          <p:val>
                                            <p:fltVal val="0"/>
                                          </p:val>
                                        </p:tav>
                                      </p:tavLst>
                                    </p:anim>
                                    <p:animEffect transition="out" filter="fade">
                                      <p:cBhvr>
                                        <p:cTn id="111" dur="500"/>
                                        <p:tgtEl>
                                          <p:spTgt spid="49"/>
                                        </p:tgtEl>
                                      </p:cBhvr>
                                    </p:animEffect>
                                    <p:set>
                                      <p:cBhvr>
                                        <p:cTn id="112" dur="1" fill="hold">
                                          <p:stCondLst>
                                            <p:cond delay="499"/>
                                          </p:stCondLst>
                                        </p:cTn>
                                        <p:tgtEl>
                                          <p:spTgt spid="49"/>
                                        </p:tgtEl>
                                        <p:attrNameLst>
                                          <p:attrName>style.visibility</p:attrName>
                                        </p:attrNameLst>
                                      </p:cBhvr>
                                      <p:to>
                                        <p:strVal val="hidden"/>
                                      </p:to>
                                    </p:set>
                                  </p:childTnLst>
                                </p:cTn>
                              </p:par>
                              <p:par>
                                <p:cTn id="113" presetID="53" presetClass="exit" presetSubtype="32" fill="hold" nodeType="withEffect">
                                  <p:stCondLst>
                                    <p:cond delay="0"/>
                                  </p:stCondLst>
                                  <p:childTnLst>
                                    <p:anim calcmode="lin" valueType="num">
                                      <p:cBhvr>
                                        <p:cTn id="114" dur="500"/>
                                        <p:tgtEl>
                                          <p:spTgt spid="131"/>
                                        </p:tgtEl>
                                        <p:attrNameLst>
                                          <p:attrName>ppt_w</p:attrName>
                                        </p:attrNameLst>
                                      </p:cBhvr>
                                      <p:tavLst>
                                        <p:tav tm="0">
                                          <p:val>
                                            <p:strVal val="ppt_w"/>
                                          </p:val>
                                        </p:tav>
                                        <p:tav tm="100000">
                                          <p:val>
                                            <p:fltVal val="0"/>
                                          </p:val>
                                        </p:tav>
                                      </p:tavLst>
                                    </p:anim>
                                    <p:anim calcmode="lin" valueType="num">
                                      <p:cBhvr>
                                        <p:cTn id="115" dur="500"/>
                                        <p:tgtEl>
                                          <p:spTgt spid="131"/>
                                        </p:tgtEl>
                                        <p:attrNameLst>
                                          <p:attrName>ppt_h</p:attrName>
                                        </p:attrNameLst>
                                      </p:cBhvr>
                                      <p:tavLst>
                                        <p:tav tm="0">
                                          <p:val>
                                            <p:strVal val="ppt_h"/>
                                          </p:val>
                                        </p:tav>
                                        <p:tav tm="100000">
                                          <p:val>
                                            <p:fltVal val="0"/>
                                          </p:val>
                                        </p:tav>
                                      </p:tavLst>
                                    </p:anim>
                                    <p:animEffect transition="out" filter="fade">
                                      <p:cBhvr>
                                        <p:cTn id="116" dur="500"/>
                                        <p:tgtEl>
                                          <p:spTgt spid="131"/>
                                        </p:tgtEl>
                                      </p:cBhvr>
                                    </p:animEffect>
                                    <p:set>
                                      <p:cBhvr>
                                        <p:cTn id="117" dur="1" fill="hold">
                                          <p:stCondLst>
                                            <p:cond delay="499"/>
                                          </p:stCondLst>
                                        </p:cTn>
                                        <p:tgtEl>
                                          <p:spTgt spid="131"/>
                                        </p:tgtEl>
                                        <p:attrNameLst>
                                          <p:attrName>style.visibility</p:attrName>
                                        </p:attrNameLst>
                                      </p:cBhvr>
                                      <p:to>
                                        <p:strVal val="hidden"/>
                                      </p:to>
                                    </p:set>
                                  </p:childTnLst>
                                </p:cTn>
                              </p:par>
                              <p:par>
                                <p:cTn id="118" presetID="53" presetClass="exit" presetSubtype="32" fill="hold" grpId="1" nodeType="withEffect">
                                  <p:stCondLst>
                                    <p:cond delay="0"/>
                                  </p:stCondLst>
                                  <p:childTnLst>
                                    <p:anim calcmode="lin" valueType="num">
                                      <p:cBhvr>
                                        <p:cTn id="119" dur="500"/>
                                        <p:tgtEl>
                                          <p:spTgt spid="137"/>
                                        </p:tgtEl>
                                        <p:attrNameLst>
                                          <p:attrName>ppt_w</p:attrName>
                                        </p:attrNameLst>
                                      </p:cBhvr>
                                      <p:tavLst>
                                        <p:tav tm="0">
                                          <p:val>
                                            <p:strVal val="ppt_w"/>
                                          </p:val>
                                        </p:tav>
                                        <p:tav tm="100000">
                                          <p:val>
                                            <p:fltVal val="0"/>
                                          </p:val>
                                        </p:tav>
                                      </p:tavLst>
                                    </p:anim>
                                    <p:anim calcmode="lin" valueType="num">
                                      <p:cBhvr>
                                        <p:cTn id="120" dur="500"/>
                                        <p:tgtEl>
                                          <p:spTgt spid="137"/>
                                        </p:tgtEl>
                                        <p:attrNameLst>
                                          <p:attrName>ppt_h</p:attrName>
                                        </p:attrNameLst>
                                      </p:cBhvr>
                                      <p:tavLst>
                                        <p:tav tm="0">
                                          <p:val>
                                            <p:strVal val="ppt_h"/>
                                          </p:val>
                                        </p:tav>
                                        <p:tav tm="100000">
                                          <p:val>
                                            <p:fltVal val="0"/>
                                          </p:val>
                                        </p:tav>
                                      </p:tavLst>
                                    </p:anim>
                                    <p:animEffect transition="out" filter="fade">
                                      <p:cBhvr>
                                        <p:cTn id="121" dur="500"/>
                                        <p:tgtEl>
                                          <p:spTgt spid="137"/>
                                        </p:tgtEl>
                                      </p:cBhvr>
                                    </p:animEffect>
                                    <p:set>
                                      <p:cBhvr>
                                        <p:cTn id="122" dur="1" fill="hold">
                                          <p:stCondLst>
                                            <p:cond delay="499"/>
                                          </p:stCondLst>
                                        </p:cTn>
                                        <p:tgtEl>
                                          <p:spTgt spid="137"/>
                                        </p:tgtEl>
                                        <p:attrNameLst>
                                          <p:attrName>style.visibility</p:attrName>
                                        </p:attrNameLst>
                                      </p:cBhvr>
                                      <p:to>
                                        <p:strVal val="hidden"/>
                                      </p:to>
                                    </p:set>
                                  </p:childTnLst>
                                </p:cTn>
                              </p:par>
                              <p:par>
                                <p:cTn id="123" presetID="53" presetClass="entr" presetSubtype="16" fill="hold" nodeType="withEffect">
                                  <p:stCondLst>
                                    <p:cond delay="0"/>
                                  </p:stCondLst>
                                  <p:childTnLst>
                                    <p:set>
                                      <p:cBhvr>
                                        <p:cTn id="124" dur="1" fill="hold">
                                          <p:stCondLst>
                                            <p:cond delay="0"/>
                                          </p:stCondLst>
                                        </p:cTn>
                                        <p:tgtEl>
                                          <p:spTgt spid="144"/>
                                        </p:tgtEl>
                                        <p:attrNameLst>
                                          <p:attrName>style.visibility</p:attrName>
                                        </p:attrNameLst>
                                      </p:cBhvr>
                                      <p:to>
                                        <p:strVal val="visible"/>
                                      </p:to>
                                    </p:set>
                                    <p:anim calcmode="lin" valueType="num">
                                      <p:cBhvr>
                                        <p:cTn id="125" dur="500" fill="hold"/>
                                        <p:tgtEl>
                                          <p:spTgt spid="144"/>
                                        </p:tgtEl>
                                        <p:attrNameLst>
                                          <p:attrName>ppt_w</p:attrName>
                                        </p:attrNameLst>
                                      </p:cBhvr>
                                      <p:tavLst>
                                        <p:tav tm="0">
                                          <p:val>
                                            <p:fltVal val="0"/>
                                          </p:val>
                                        </p:tav>
                                        <p:tav tm="100000">
                                          <p:val>
                                            <p:strVal val="#ppt_w"/>
                                          </p:val>
                                        </p:tav>
                                      </p:tavLst>
                                    </p:anim>
                                    <p:anim calcmode="lin" valueType="num">
                                      <p:cBhvr>
                                        <p:cTn id="126" dur="500" fill="hold"/>
                                        <p:tgtEl>
                                          <p:spTgt spid="144"/>
                                        </p:tgtEl>
                                        <p:attrNameLst>
                                          <p:attrName>ppt_h</p:attrName>
                                        </p:attrNameLst>
                                      </p:cBhvr>
                                      <p:tavLst>
                                        <p:tav tm="0">
                                          <p:val>
                                            <p:fltVal val="0"/>
                                          </p:val>
                                        </p:tav>
                                        <p:tav tm="100000">
                                          <p:val>
                                            <p:strVal val="#ppt_h"/>
                                          </p:val>
                                        </p:tav>
                                      </p:tavLst>
                                    </p:anim>
                                    <p:animEffect transition="in" filter="fade">
                                      <p:cBhvr>
                                        <p:cTn id="127" dur="500"/>
                                        <p:tgtEl>
                                          <p:spTgt spid="144"/>
                                        </p:tgtEl>
                                      </p:cBhvr>
                                    </p:animEffect>
                                  </p:childTnLst>
                                </p:cTn>
                              </p:par>
                              <p:par>
                                <p:cTn id="128" presetID="53" presetClass="entr" presetSubtype="16" fill="hold" nodeType="withEffect">
                                  <p:stCondLst>
                                    <p:cond delay="0"/>
                                  </p:stCondLst>
                                  <p:childTnLst>
                                    <p:set>
                                      <p:cBhvr>
                                        <p:cTn id="129" dur="1" fill="hold">
                                          <p:stCondLst>
                                            <p:cond delay="0"/>
                                          </p:stCondLst>
                                        </p:cTn>
                                        <p:tgtEl>
                                          <p:spTgt spid="180"/>
                                        </p:tgtEl>
                                        <p:attrNameLst>
                                          <p:attrName>style.visibility</p:attrName>
                                        </p:attrNameLst>
                                      </p:cBhvr>
                                      <p:to>
                                        <p:strVal val="visible"/>
                                      </p:to>
                                    </p:set>
                                    <p:anim calcmode="lin" valueType="num">
                                      <p:cBhvr>
                                        <p:cTn id="130" dur="500" fill="hold"/>
                                        <p:tgtEl>
                                          <p:spTgt spid="180"/>
                                        </p:tgtEl>
                                        <p:attrNameLst>
                                          <p:attrName>ppt_w</p:attrName>
                                        </p:attrNameLst>
                                      </p:cBhvr>
                                      <p:tavLst>
                                        <p:tav tm="0">
                                          <p:val>
                                            <p:fltVal val="0"/>
                                          </p:val>
                                        </p:tav>
                                        <p:tav tm="100000">
                                          <p:val>
                                            <p:strVal val="#ppt_w"/>
                                          </p:val>
                                        </p:tav>
                                      </p:tavLst>
                                    </p:anim>
                                    <p:anim calcmode="lin" valueType="num">
                                      <p:cBhvr>
                                        <p:cTn id="131" dur="500" fill="hold"/>
                                        <p:tgtEl>
                                          <p:spTgt spid="180"/>
                                        </p:tgtEl>
                                        <p:attrNameLst>
                                          <p:attrName>ppt_h</p:attrName>
                                        </p:attrNameLst>
                                      </p:cBhvr>
                                      <p:tavLst>
                                        <p:tav tm="0">
                                          <p:val>
                                            <p:fltVal val="0"/>
                                          </p:val>
                                        </p:tav>
                                        <p:tav tm="100000">
                                          <p:val>
                                            <p:strVal val="#ppt_h"/>
                                          </p:val>
                                        </p:tav>
                                      </p:tavLst>
                                    </p:anim>
                                    <p:animEffect transition="in" filter="fade">
                                      <p:cBhvr>
                                        <p:cTn id="132" dur="500"/>
                                        <p:tgtEl>
                                          <p:spTgt spid="180"/>
                                        </p:tgtEl>
                                      </p:cBhvr>
                                    </p:animEffect>
                                  </p:childTnLst>
                                </p:cTn>
                              </p:par>
                              <p:par>
                                <p:cTn id="133" presetID="53" presetClass="entr" presetSubtype="16" fill="hold" nodeType="withEffect">
                                  <p:stCondLst>
                                    <p:cond delay="0"/>
                                  </p:stCondLst>
                                  <p:childTnLst>
                                    <p:set>
                                      <p:cBhvr>
                                        <p:cTn id="134" dur="1" fill="hold">
                                          <p:stCondLst>
                                            <p:cond delay="0"/>
                                          </p:stCondLst>
                                        </p:cTn>
                                        <p:tgtEl>
                                          <p:spTgt spid="145"/>
                                        </p:tgtEl>
                                        <p:attrNameLst>
                                          <p:attrName>style.visibility</p:attrName>
                                        </p:attrNameLst>
                                      </p:cBhvr>
                                      <p:to>
                                        <p:strVal val="visible"/>
                                      </p:to>
                                    </p:set>
                                    <p:anim calcmode="lin" valueType="num">
                                      <p:cBhvr>
                                        <p:cTn id="135" dur="500" fill="hold"/>
                                        <p:tgtEl>
                                          <p:spTgt spid="145"/>
                                        </p:tgtEl>
                                        <p:attrNameLst>
                                          <p:attrName>ppt_w</p:attrName>
                                        </p:attrNameLst>
                                      </p:cBhvr>
                                      <p:tavLst>
                                        <p:tav tm="0">
                                          <p:val>
                                            <p:fltVal val="0"/>
                                          </p:val>
                                        </p:tav>
                                        <p:tav tm="100000">
                                          <p:val>
                                            <p:strVal val="#ppt_w"/>
                                          </p:val>
                                        </p:tav>
                                      </p:tavLst>
                                    </p:anim>
                                    <p:anim calcmode="lin" valueType="num">
                                      <p:cBhvr>
                                        <p:cTn id="136" dur="500" fill="hold"/>
                                        <p:tgtEl>
                                          <p:spTgt spid="145"/>
                                        </p:tgtEl>
                                        <p:attrNameLst>
                                          <p:attrName>ppt_h</p:attrName>
                                        </p:attrNameLst>
                                      </p:cBhvr>
                                      <p:tavLst>
                                        <p:tav tm="0">
                                          <p:val>
                                            <p:fltVal val="0"/>
                                          </p:val>
                                        </p:tav>
                                        <p:tav tm="100000">
                                          <p:val>
                                            <p:strVal val="#ppt_h"/>
                                          </p:val>
                                        </p:tav>
                                      </p:tavLst>
                                    </p:anim>
                                    <p:animEffect transition="in" filter="fade">
                                      <p:cBhvr>
                                        <p:cTn id="137" dur="500"/>
                                        <p:tgtEl>
                                          <p:spTgt spid="145"/>
                                        </p:tgtEl>
                                      </p:cBhvr>
                                    </p:animEffect>
                                  </p:childTnLst>
                                </p:cTn>
                              </p:par>
                              <p:par>
                                <p:cTn id="138" presetID="53" presetClass="entr" presetSubtype="16" fill="hold" nodeType="withEffect">
                                  <p:stCondLst>
                                    <p:cond delay="0"/>
                                  </p:stCondLst>
                                  <p:childTnLst>
                                    <p:set>
                                      <p:cBhvr>
                                        <p:cTn id="139" dur="1" fill="hold">
                                          <p:stCondLst>
                                            <p:cond delay="0"/>
                                          </p:stCondLst>
                                        </p:cTn>
                                        <p:tgtEl>
                                          <p:spTgt spid="178"/>
                                        </p:tgtEl>
                                        <p:attrNameLst>
                                          <p:attrName>style.visibility</p:attrName>
                                        </p:attrNameLst>
                                      </p:cBhvr>
                                      <p:to>
                                        <p:strVal val="visible"/>
                                      </p:to>
                                    </p:set>
                                    <p:anim calcmode="lin" valueType="num">
                                      <p:cBhvr>
                                        <p:cTn id="140" dur="500" fill="hold"/>
                                        <p:tgtEl>
                                          <p:spTgt spid="178"/>
                                        </p:tgtEl>
                                        <p:attrNameLst>
                                          <p:attrName>ppt_w</p:attrName>
                                        </p:attrNameLst>
                                      </p:cBhvr>
                                      <p:tavLst>
                                        <p:tav tm="0">
                                          <p:val>
                                            <p:fltVal val="0"/>
                                          </p:val>
                                        </p:tav>
                                        <p:tav tm="100000">
                                          <p:val>
                                            <p:strVal val="#ppt_w"/>
                                          </p:val>
                                        </p:tav>
                                      </p:tavLst>
                                    </p:anim>
                                    <p:anim calcmode="lin" valueType="num">
                                      <p:cBhvr>
                                        <p:cTn id="141" dur="500" fill="hold"/>
                                        <p:tgtEl>
                                          <p:spTgt spid="178"/>
                                        </p:tgtEl>
                                        <p:attrNameLst>
                                          <p:attrName>ppt_h</p:attrName>
                                        </p:attrNameLst>
                                      </p:cBhvr>
                                      <p:tavLst>
                                        <p:tav tm="0">
                                          <p:val>
                                            <p:fltVal val="0"/>
                                          </p:val>
                                        </p:tav>
                                        <p:tav tm="100000">
                                          <p:val>
                                            <p:strVal val="#ppt_h"/>
                                          </p:val>
                                        </p:tav>
                                      </p:tavLst>
                                    </p:anim>
                                    <p:animEffect transition="in" filter="fade">
                                      <p:cBhvr>
                                        <p:cTn id="142" dur="500"/>
                                        <p:tgtEl>
                                          <p:spTgt spid="178"/>
                                        </p:tgtEl>
                                      </p:cBhvr>
                                    </p:animEffect>
                                  </p:childTnLst>
                                </p:cTn>
                              </p:par>
                              <p:par>
                                <p:cTn id="143" presetID="53" presetClass="entr" presetSubtype="16" fill="hold" nodeType="withEffect">
                                  <p:stCondLst>
                                    <p:cond delay="0"/>
                                  </p:stCondLst>
                                  <p:childTnLst>
                                    <p:set>
                                      <p:cBhvr>
                                        <p:cTn id="144" dur="1" fill="hold">
                                          <p:stCondLst>
                                            <p:cond delay="0"/>
                                          </p:stCondLst>
                                        </p:cTn>
                                        <p:tgtEl>
                                          <p:spTgt spid="179"/>
                                        </p:tgtEl>
                                        <p:attrNameLst>
                                          <p:attrName>style.visibility</p:attrName>
                                        </p:attrNameLst>
                                      </p:cBhvr>
                                      <p:to>
                                        <p:strVal val="visible"/>
                                      </p:to>
                                    </p:set>
                                    <p:anim calcmode="lin" valueType="num">
                                      <p:cBhvr>
                                        <p:cTn id="145" dur="500" fill="hold"/>
                                        <p:tgtEl>
                                          <p:spTgt spid="179"/>
                                        </p:tgtEl>
                                        <p:attrNameLst>
                                          <p:attrName>ppt_w</p:attrName>
                                        </p:attrNameLst>
                                      </p:cBhvr>
                                      <p:tavLst>
                                        <p:tav tm="0">
                                          <p:val>
                                            <p:fltVal val="0"/>
                                          </p:val>
                                        </p:tav>
                                        <p:tav tm="100000">
                                          <p:val>
                                            <p:strVal val="#ppt_w"/>
                                          </p:val>
                                        </p:tav>
                                      </p:tavLst>
                                    </p:anim>
                                    <p:anim calcmode="lin" valueType="num">
                                      <p:cBhvr>
                                        <p:cTn id="146" dur="500" fill="hold"/>
                                        <p:tgtEl>
                                          <p:spTgt spid="179"/>
                                        </p:tgtEl>
                                        <p:attrNameLst>
                                          <p:attrName>ppt_h</p:attrName>
                                        </p:attrNameLst>
                                      </p:cBhvr>
                                      <p:tavLst>
                                        <p:tav tm="0">
                                          <p:val>
                                            <p:fltVal val="0"/>
                                          </p:val>
                                        </p:tav>
                                        <p:tav tm="100000">
                                          <p:val>
                                            <p:strVal val="#ppt_h"/>
                                          </p:val>
                                        </p:tav>
                                      </p:tavLst>
                                    </p:anim>
                                    <p:animEffect transition="in" filter="fade">
                                      <p:cBhvr>
                                        <p:cTn id="147" dur="500"/>
                                        <p:tgtEl>
                                          <p:spTgt spid="179"/>
                                        </p:tgtEl>
                                      </p:cBhvr>
                                    </p:animEffect>
                                  </p:childTnLst>
                                </p:cTn>
                              </p:par>
                              <p:par>
                                <p:cTn id="148" presetID="53" presetClass="entr" presetSubtype="16" fill="hold" nodeType="withEffect">
                                  <p:stCondLst>
                                    <p:cond delay="0"/>
                                  </p:stCondLst>
                                  <p:childTnLst>
                                    <p:set>
                                      <p:cBhvr>
                                        <p:cTn id="149" dur="1" fill="hold">
                                          <p:stCondLst>
                                            <p:cond delay="0"/>
                                          </p:stCondLst>
                                        </p:cTn>
                                        <p:tgtEl>
                                          <p:spTgt spid="170"/>
                                        </p:tgtEl>
                                        <p:attrNameLst>
                                          <p:attrName>style.visibility</p:attrName>
                                        </p:attrNameLst>
                                      </p:cBhvr>
                                      <p:to>
                                        <p:strVal val="visible"/>
                                      </p:to>
                                    </p:set>
                                    <p:anim calcmode="lin" valueType="num">
                                      <p:cBhvr>
                                        <p:cTn id="150" dur="500" fill="hold"/>
                                        <p:tgtEl>
                                          <p:spTgt spid="170"/>
                                        </p:tgtEl>
                                        <p:attrNameLst>
                                          <p:attrName>ppt_w</p:attrName>
                                        </p:attrNameLst>
                                      </p:cBhvr>
                                      <p:tavLst>
                                        <p:tav tm="0">
                                          <p:val>
                                            <p:fltVal val="0"/>
                                          </p:val>
                                        </p:tav>
                                        <p:tav tm="100000">
                                          <p:val>
                                            <p:strVal val="#ppt_w"/>
                                          </p:val>
                                        </p:tav>
                                      </p:tavLst>
                                    </p:anim>
                                    <p:anim calcmode="lin" valueType="num">
                                      <p:cBhvr>
                                        <p:cTn id="151" dur="500" fill="hold"/>
                                        <p:tgtEl>
                                          <p:spTgt spid="170"/>
                                        </p:tgtEl>
                                        <p:attrNameLst>
                                          <p:attrName>ppt_h</p:attrName>
                                        </p:attrNameLst>
                                      </p:cBhvr>
                                      <p:tavLst>
                                        <p:tav tm="0">
                                          <p:val>
                                            <p:fltVal val="0"/>
                                          </p:val>
                                        </p:tav>
                                        <p:tav tm="100000">
                                          <p:val>
                                            <p:strVal val="#ppt_h"/>
                                          </p:val>
                                        </p:tav>
                                      </p:tavLst>
                                    </p:anim>
                                    <p:animEffect transition="in" filter="fade">
                                      <p:cBhvr>
                                        <p:cTn id="152" dur="500"/>
                                        <p:tgtEl>
                                          <p:spTgt spid="170"/>
                                        </p:tgtEl>
                                      </p:cBhvr>
                                    </p:animEffect>
                                  </p:childTnLst>
                                </p:cTn>
                              </p:par>
                              <p:par>
                                <p:cTn id="153" presetID="53" presetClass="entr" presetSubtype="16" fill="hold" nodeType="withEffect">
                                  <p:stCondLst>
                                    <p:cond delay="0"/>
                                  </p:stCondLst>
                                  <p:childTnLst>
                                    <p:set>
                                      <p:cBhvr>
                                        <p:cTn id="154" dur="1" fill="hold">
                                          <p:stCondLst>
                                            <p:cond delay="0"/>
                                          </p:stCondLst>
                                        </p:cTn>
                                        <p:tgtEl>
                                          <p:spTgt spid="164"/>
                                        </p:tgtEl>
                                        <p:attrNameLst>
                                          <p:attrName>style.visibility</p:attrName>
                                        </p:attrNameLst>
                                      </p:cBhvr>
                                      <p:to>
                                        <p:strVal val="visible"/>
                                      </p:to>
                                    </p:set>
                                    <p:anim calcmode="lin" valueType="num">
                                      <p:cBhvr>
                                        <p:cTn id="155" dur="500" fill="hold"/>
                                        <p:tgtEl>
                                          <p:spTgt spid="164"/>
                                        </p:tgtEl>
                                        <p:attrNameLst>
                                          <p:attrName>ppt_w</p:attrName>
                                        </p:attrNameLst>
                                      </p:cBhvr>
                                      <p:tavLst>
                                        <p:tav tm="0">
                                          <p:val>
                                            <p:fltVal val="0"/>
                                          </p:val>
                                        </p:tav>
                                        <p:tav tm="100000">
                                          <p:val>
                                            <p:strVal val="#ppt_w"/>
                                          </p:val>
                                        </p:tav>
                                      </p:tavLst>
                                    </p:anim>
                                    <p:anim calcmode="lin" valueType="num">
                                      <p:cBhvr>
                                        <p:cTn id="156" dur="500" fill="hold"/>
                                        <p:tgtEl>
                                          <p:spTgt spid="164"/>
                                        </p:tgtEl>
                                        <p:attrNameLst>
                                          <p:attrName>ppt_h</p:attrName>
                                        </p:attrNameLst>
                                      </p:cBhvr>
                                      <p:tavLst>
                                        <p:tav tm="0">
                                          <p:val>
                                            <p:fltVal val="0"/>
                                          </p:val>
                                        </p:tav>
                                        <p:tav tm="100000">
                                          <p:val>
                                            <p:strVal val="#ppt_h"/>
                                          </p:val>
                                        </p:tav>
                                      </p:tavLst>
                                    </p:anim>
                                    <p:animEffect transition="in" filter="fade">
                                      <p:cBhvr>
                                        <p:cTn id="157" dur="500"/>
                                        <p:tgtEl>
                                          <p:spTgt spid="164"/>
                                        </p:tgtEl>
                                      </p:cBhvr>
                                    </p:animEffect>
                                  </p:childTnLst>
                                </p:cTn>
                              </p:par>
                              <p:par>
                                <p:cTn id="158" presetID="53" presetClass="entr" presetSubtype="16" fill="hold" nodeType="withEffect">
                                  <p:stCondLst>
                                    <p:cond delay="0"/>
                                  </p:stCondLst>
                                  <p:childTnLst>
                                    <p:set>
                                      <p:cBhvr>
                                        <p:cTn id="159" dur="1" fill="hold">
                                          <p:stCondLst>
                                            <p:cond delay="0"/>
                                          </p:stCondLst>
                                        </p:cTn>
                                        <p:tgtEl>
                                          <p:spTgt spid="169"/>
                                        </p:tgtEl>
                                        <p:attrNameLst>
                                          <p:attrName>style.visibility</p:attrName>
                                        </p:attrNameLst>
                                      </p:cBhvr>
                                      <p:to>
                                        <p:strVal val="visible"/>
                                      </p:to>
                                    </p:set>
                                    <p:anim calcmode="lin" valueType="num">
                                      <p:cBhvr>
                                        <p:cTn id="160" dur="500" fill="hold"/>
                                        <p:tgtEl>
                                          <p:spTgt spid="169"/>
                                        </p:tgtEl>
                                        <p:attrNameLst>
                                          <p:attrName>ppt_w</p:attrName>
                                        </p:attrNameLst>
                                      </p:cBhvr>
                                      <p:tavLst>
                                        <p:tav tm="0">
                                          <p:val>
                                            <p:fltVal val="0"/>
                                          </p:val>
                                        </p:tav>
                                        <p:tav tm="100000">
                                          <p:val>
                                            <p:strVal val="#ppt_w"/>
                                          </p:val>
                                        </p:tav>
                                      </p:tavLst>
                                    </p:anim>
                                    <p:anim calcmode="lin" valueType="num">
                                      <p:cBhvr>
                                        <p:cTn id="161" dur="500" fill="hold"/>
                                        <p:tgtEl>
                                          <p:spTgt spid="169"/>
                                        </p:tgtEl>
                                        <p:attrNameLst>
                                          <p:attrName>ppt_h</p:attrName>
                                        </p:attrNameLst>
                                      </p:cBhvr>
                                      <p:tavLst>
                                        <p:tav tm="0">
                                          <p:val>
                                            <p:fltVal val="0"/>
                                          </p:val>
                                        </p:tav>
                                        <p:tav tm="100000">
                                          <p:val>
                                            <p:strVal val="#ppt_h"/>
                                          </p:val>
                                        </p:tav>
                                      </p:tavLst>
                                    </p:anim>
                                    <p:animEffect transition="in" filter="fade">
                                      <p:cBhvr>
                                        <p:cTn id="162" dur="500"/>
                                        <p:tgtEl>
                                          <p:spTgt spid="169"/>
                                        </p:tgtEl>
                                      </p:cBhvr>
                                    </p:animEffect>
                                  </p:childTnLst>
                                </p:cTn>
                              </p:par>
                              <p:par>
                                <p:cTn id="163" presetID="53" presetClass="entr" presetSubtype="16" fill="hold" nodeType="withEffect">
                                  <p:stCondLst>
                                    <p:cond delay="0"/>
                                  </p:stCondLst>
                                  <p:childTnLst>
                                    <p:set>
                                      <p:cBhvr>
                                        <p:cTn id="164" dur="1" fill="hold">
                                          <p:stCondLst>
                                            <p:cond delay="0"/>
                                          </p:stCondLst>
                                        </p:cTn>
                                        <p:tgtEl>
                                          <p:spTgt spid="146"/>
                                        </p:tgtEl>
                                        <p:attrNameLst>
                                          <p:attrName>style.visibility</p:attrName>
                                        </p:attrNameLst>
                                      </p:cBhvr>
                                      <p:to>
                                        <p:strVal val="visible"/>
                                      </p:to>
                                    </p:set>
                                    <p:anim calcmode="lin" valueType="num">
                                      <p:cBhvr>
                                        <p:cTn id="165" dur="500" fill="hold"/>
                                        <p:tgtEl>
                                          <p:spTgt spid="146"/>
                                        </p:tgtEl>
                                        <p:attrNameLst>
                                          <p:attrName>ppt_w</p:attrName>
                                        </p:attrNameLst>
                                      </p:cBhvr>
                                      <p:tavLst>
                                        <p:tav tm="0">
                                          <p:val>
                                            <p:fltVal val="0"/>
                                          </p:val>
                                        </p:tav>
                                        <p:tav tm="100000">
                                          <p:val>
                                            <p:strVal val="#ppt_w"/>
                                          </p:val>
                                        </p:tav>
                                      </p:tavLst>
                                    </p:anim>
                                    <p:anim calcmode="lin" valueType="num">
                                      <p:cBhvr>
                                        <p:cTn id="166" dur="500" fill="hold"/>
                                        <p:tgtEl>
                                          <p:spTgt spid="146"/>
                                        </p:tgtEl>
                                        <p:attrNameLst>
                                          <p:attrName>ppt_h</p:attrName>
                                        </p:attrNameLst>
                                      </p:cBhvr>
                                      <p:tavLst>
                                        <p:tav tm="0">
                                          <p:val>
                                            <p:fltVal val="0"/>
                                          </p:val>
                                        </p:tav>
                                        <p:tav tm="100000">
                                          <p:val>
                                            <p:strVal val="#ppt_h"/>
                                          </p:val>
                                        </p:tav>
                                      </p:tavLst>
                                    </p:anim>
                                    <p:animEffect transition="in" filter="fade">
                                      <p:cBhvr>
                                        <p:cTn id="167" dur="500"/>
                                        <p:tgtEl>
                                          <p:spTgt spid="146"/>
                                        </p:tgtEl>
                                      </p:cBhvr>
                                    </p:animEffect>
                                  </p:childTnLst>
                                </p:cTn>
                              </p:par>
                              <p:par>
                                <p:cTn id="168" presetID="53" presetClass="entr" presetSubtype="16" fill="hold" nodeType="withEffect">
                                  <p:stCondLst>
                                    <p:cond delay="0"/>
                                  </p:stCondLst>
                                  <p:childTnLst>
                                    <p:set>
                                      <p:cBhvr>
                                        <p:cTn id="169" dur="1" fill="hold">
                                          <p:stCondLst>
                                            <p:cond delay="0"/>
                                          </p:stCondLst>
                                        </p:cTn>
                                        <p:tgtEl>
                                          <p:spTgt spid="177"/>
                                        </p:tgtEl>
                                        <p:attrNameLst>
                                          <p:attrName>style.visibility</p:attrName>
                                        </p:attrNameLst>
                                      </p:cBhvr>
                                      <p:to>
                                        <p:strVal val="visible"/>
                                      </p:to>
                                    </p:set>
                                    <p:anim calcmode="lin" valueType="num">
                                      <p:cBhvr>
                                        <p:cTn id="170" dur="500" fill="hold"/>
                                        <p:tgtEl>
                                          <p:spTgt spid="177"/>
                                        </p:tgtEl>
                                        <p:attrNameLst>
                                          <p:attrName>ppt_w</p:attrName>
                                        </p:attrNameLst>
                                      </p:cBhvr>
                                      <p:tavLst>
                                        <p:tav tm="0">
                                          <p:val>
                                            <p:fltVal val="0"/>
                                          </p:val>
                                        </p:tav>
                                        <p:tav tm="100000">
                                          <p:val>
                                            <p:strVal val="#ppt_w"/>
                                          </p:val>
                                        </p:tav>
                                      </p:tavLst>
                                    </p:anim>
                                    <p:anim calcmode="lin" valueType="num">
                                      <p:cBhvr>
                                        <p:cTn id="171" dur="500" fill="hold"/>
                                        <p:tgtEl>
                                          <p:spTgt spid="177"/>
                                        </p:tgtEl>
                                        <p:attrNameLst>
                                          <p:attrName>ppt_h</p:attrName>
                                        </p:attrNameLst>
                                      </p:cBhvr>
                                      <p:tavLst>
                                        <p:tav tm="0">
                                          <p:val>
                                            <p:fltVal val="0"/>
                                          </p:val>
                                        </p:tav>
                                        <p:tav tm="100000">
                                          <p:val>
                                            <p:strVal val="#ppt_h"/>
                                          </p:val>
                                        </p:tav>
                                      </p:tavLst>
                                    </p:anim>
                                    <p:animEffect transition="in" filter="fade">
                                      <p:cBhvr>
                                        <p:cTn id="172" dur="500"/>
                                        <p:tgtEl>
                                          <p:spTgt spid="177"/>
                                        </p:tgtEl>
                                      </p:cBhvr>
                                    </p:animEffect>
                                  </p:childTnLst>
                                </p:cTn>
                              </p:par>
                              <p:par>
                                <p:cTn id="173" presetID="53" presetClass="entr" presetSubtype="16" fill="hold" nodeType="withEffect">
                                  <p:stCondLst>
                                    <p:cond delay="0"/>
                                  </p:stCondLst>
                                  <p:childTnLst>
                                    <p:set>
                                      <p:cBhvr>
                                        <p:cTn id="174" dur="1" fill="hold">
                                          <p:stCondLst>
                                            <p:cond delay="0"/>
                                          </p:stCondLst>
                                        </p:cTn>
                                        <p:tgtEl>
                                          <p:spTgt spid="168"/>
                                        </p:tgtEl>
                                        <p:attrNameLst>
                                          <p:attrName>style.visibility</p:attrName>
                                        </p:attrNameLst>
                                      </p:cBhvr>
                                      <p:to>
                                        <p:strVal val="visible"/>
                                      </p:to>
                                    </p:set>
                                    <p:anim calcmode="lin" valueType="num">
                                      <p:cBhvr>
                                        <p:cTn id="175" dur="500" fill="hold"/>
                                        <p:tgtEl>
                                          <p:spTgt spid="168"/>
                                        </p:tgtEl>
                                        <p:attrNameLst>
                                          <p:attrName>ppt_w</p:attrName>
                                        </p:attrNameLst>
                                      </p:cBhvr>
                                      <p:tavLst>
                                        <p:tav tm="0">
                                          <p:val>
                                            <p:fltVal val="0"/>
                                          </p:val>
                                        </p:tav>
                                        <p:tav tm="100000">
                                          <p:val>
                                            <p:strVal val="#ppt_w"/>
                                          </p:val>
                                        </p:tav>
                                      </p:tavLst>
                                    </p:anim>
                                    <p:anim calcmode="lin" valueType="num">
                                      <p:cBhvr>
                                        <p:cTn id="176" dur="500" fill="hold"/>
                                        <p:tgtEl>
                                          <p:spTgt spid="168"/>
                                        </p:tgtEl>
                                        <p:attrNameLst>
                                          <p:attrName>ppt_h</p:attrName>
                                        </p:attrNameLst>
                                      </p:cBhvr>
                                      <p:tavLst>
                                        <p:tav tm="0">
                                          <p:val>
                                            <p:fltVal val="0"/>
                                          </p:val>
                                        </p:tav>
                                        <p:tav tm="100000">
                                          <p:val>
                                            <p:strVal val="#ppt_h"/>
                                          </p:val>
                                        </p:tav>
                                      </p:tavLst>
                                    </p:anim>
                                    <p:animEffect transition="in" filter="fade">
                                      <p:cBhvr>
                                        <p:cTn id="177" dur="500"/>
                                        <p:tgtEl>
                                          <p:spTgt spid="168"/>
                                        </p:tgtEl>
                                      </p:cBhvr>
                                    </p:animEffect>
                                  </p:childTnLst>
                                </p:cTn>
                              </p:par>
                              <p:par>
                                <p:cTn id="178" presetID="53" presetClass="entr" presetSubtype="16" fill="hold" nodeType="withEffect">
                                  <p:stCondLst>
                                    <p:cond delay="0"/>
                                  </p:stCondLst>
                                  <p:childTnLst>
                                    <p:set>
                                      <p:cBhvr>
                                        <p:cTn id="179" dur="1" fill="hold">
                                          <p:stCondLst>
                                            <p:cond delay="0"/>
                                          </p:stCondLst>
                                        </p:cTn>
                                        <p:tgtEl>
                                          <p:spTgt spid="181"/>
                                        </p:tgtEl>
                                        <p:attrNameLst>
                                          <p:attrName>style.visibility</p:attrName>
                                        </p:attrNameLst>
                                      </p:cBhvr>
                                      <p:to>
                                        <p:strVal val="visible"/>
                                      </p:to>
                                    </p:set>
                                    <p:anim calcmode="lin" valueType="num">
                                      <p:cBhvr>
                                        <p:cTn id="180" dur="500" fill="hold"/>
                                        <p:tgtEl>
                                          <p:spTgt spid="181"/>
                                        </p:tgtEl>
                                        <p:attrNameLst>
                                          <p:attrName>ppt_w</p:attrName>
                                        </p:attrNameLst>
                                      </p:cBhvr>
                                      <p:tavLst>
                                        <p:tav tm="0">
                                          <p:val>
                                            <p:fltVal val="0"/>
                                          </p:val>
                                        </p:tav>
                                        <p:tav tm="100000">
                                          <p:val>
                                            <p:strVal val="#ppt_w"/>
                                          </p:val>
                                        </p:tav>
                                      </p:tavLst>
                                    </p:anim>
                                    <p:anim calcmode="lin" valueType="num">
                                      <p:cBhvr>
                                        <p:cTn id="181" dur="500" fill="hold"/>
                                        <p:tgtEl>
                                          <p:spTgt spid="181"/>
                                        </p:tgtEl>
                                        <p:attrNameLst>
                                          <p:attrName>ppt_h</p:attrName>
                                        </p:attrNameLst>
                                      </p:cBhvr>
                                      <p:tavLst>
                                        <p:tav tm="0">
                                          <p:val>
                                            <p:fltVal val="0"/>
                                          </p:val>
                                        </p:tav>
                                        <p:tav tm="100000">
                                          <p:val>
                                            <p:strVal val="#ppt_h"/>
                                          </p:val>
                                        </p:tav>
                                      </p:tavLst>
                                    </p:anim>
                                    <p:animEffect transition="in" filter="fade">
                                      <p:cBhvr>
                                        <p:cTn id="182" dur="500"/>
                                        <p:tgtEl>
                                          <p:spTgt spid="181"/>
                                        </p:tgtEl>
                                      </p:cBhvr>
                                    </p:animEffect>
                                  </p:childTnLst>
                                </p:cTn>
                              </p:par>
                              <p:par>
                                <p:cTn id="183" presetID="53" presetClass="entr" presetSubtype="16" fill="hold" nodeType="withEffect">
                                  <p:stCondLst>
                                    <p:cond delay="0"/>
                                  </p:stCondLst>
                                  <p:childTnLst>
                                    <p:set>
                                      <p:cBhvr>
                                        <p:cTn id="184" dur="1" fill="hold">
                                          <p:stCondLst>
                                            <p:cond delay="0"/>
                                          </p:stCondLst>
                                        </p:cTn>
                                        <p:tgtEl>
                                          <p:spTgt spid="171"/>
                                        </p:tgtEl>
                                        <p:attrNameLst>
                                          <p:attrName>style.visibility</p:attrName>
                                        </p:attrNameLst>
                                      </p:cBhvr>
                                      <p:to>
                                        <p:strVal val="visible"/>
                                      </p:to>
                                    </p:set>
                                    <p:anim calcmode="lin" valueType="num">
                                      <p:cBhvr>
                                        <p:cTn id="185" dur="500" fill="hold"/>
                                        <p:tgtEl>
                                          <p:spTgt spid="171"/>
                                        </p:tgtEl>
                                        <p:attrNameLst>
                                          <p:attrName>ppt_w</p:attrName>
                                        </p:attrNameLst>
                                      </p:cBhvr>
                                      <p:tavLst>
                                        <p:tav tm="0">
                                          <p:val>
                                            <p:fltVal val="0"/>
                                          </p:val>
                                        </p:tav>
                                        <p:tav tm="100000">
                                          <p:val>
                                            <p:strVal val="#ppt_w"/>
                                          </p:val>
                                        </p:tav>
                                      </p:tavLst>
                                    </p:anim>
                                    <p:anim calcmode="lin" valueType="num">
                                      <p:cBhvr>
                                        <p:cTn id="186" dur="500" fill="hold"/>
                                        <p:tgtEl>
                                          <p:spTgt spid="171"/>
                                        </p:tgtEl>
                                        <p:attrNameLst>
                                          <p:attrName>ppt_h</p:attrName>
                                        </p:attrNameLst>
                                      </p:cBhvr>
                                      <p:tavLst>
                                        <p:tav tm="0">
                                          <p:val>
                                            <p:fltVal val="0"/>
                                          </p:val>
                                        </p:tav>
                                        <p:tav tm="100000">
                                          <p:val>
                                            <p:strVal val="#ppt_h"/>
                                          </p:val>
                                        </p:tav>
                                      </p:tavLst>
                                    </p:anim>
                                    <p:animEffect transition="in" filter="fade">
                                      <p:cBhvr>
                                        <p:cTn id="187" dur="500"/>
                                        <p:tgtEl>
                                          <p:spTgt spid="171"/>
                                        </p:tgtEl>
                                      </p:cBhvr>
                                    </p:animEffect>
                                  </p:childTnLst>
                                </p:cTn>
                              </p:par>
                              <p:par>
                                <p:cTn id="188" presetID="53" presetClass="entr" presetSubtype="16" fill="hold" nodeType="withEffect">
                                  <p:stCondLst>
                                    <p:cond delay="0"/>
                                  </p:stCondLst>
                                  <p:childTnLst>
                                    <p:set>
                                      <p:cBhvr>
                                        <p:cTn id="189" dur="1" fill="hold">
                                          <p:stCondLst>
                                            <p:cond delay="0"/>
                                          </p:stCondLst>
                                        </p:cTn>
                                        <p:tgtEl>
                                          <p:spTgt spid="176"/>
                                        </p:tgtEl>
                                        <p:attrNameLst>
                                          <p:attrName>style.visibility</p:attrName>
                                        </p:attrNameLst>
                                      </p:cBhvr>
                                      <p:to>
                                        <p:strVal val="visible"/>
                                      </p:to>
                                    </p:set>
                                    <p:anim calcmode="lin" valueType="num">
                                      <p:cBhvr>
                                        <p:cTn id="190" dur="500" fill="hold"/>
                                        <p:tgtEl>
                                          <p:spTgt spid="176"/>
                                        </p:tgtEl>
                                        <p:attrNameLst>
                                          <p:attrName>ppt_w</p:attrName>
                                        </p:attrNameLst>
                                      </p:cBhvr>
                                      <p:tavLst>
                                        <p:tav tm="0">
                                          <p:val>
                                            <p:fltVal val="0"/>
                                          </p:val>
                                        </p:tav>
                                        <p:tav tm="100000">
                                          <p:val>
                                            <p:strVal val="#ppt_w"/>
                                          </p:val>
                                        </p:tav>
                                      </p:tavLst>
                                    </p:anim>
                                    <p:anim calcmode="lin" valueType="num">
                                      <p:cBhvr>
                                        <p:cTn id="191" dur="500" fill="hold"/>
                                        <p:tgtEl>
                                          <p:spTgt spid="176"/>
                                        </p:tgtEl>
                                        <p:attrNameLst>
                                          <p:attrName>ppt_h</p:attrName>
                                        </p:attrNameLst>
                                      </p:cBhvr>
                                      <p:tavLst>
                                        <p:tav tm="0">
                                          <p:val>
                                            <p:fltVal val="0"/>
                                          </p:val>
                                        </p:tav>
                                        <p:tav tm="100000">
                                          <p:val>
                                            <p:strVal val="#ppt_h"/>
                                          </p:val>
                                        </p:tav>
                                      </p:tavLst>
                                    </p:anim>
                                    <p:animEffect transition="in" filter="fade">
                                      <p:cBhvr>
                                        <p:cTn id="192" dur="500"/>
                                        <p:tgtEl>
                                          <p:spTgt spid="176"/>
                                        </p:tgtEl>
                                      </p:cBhvr>
                                    </p:animEffect>
                                  </p:childTnLst>
                                </p:cTn>
                              </p:par>
                              <p:par>
                                <p:cTn id="193" presetID="53" presetClass="entr" presetSubtype="16" fill="hold" nodeType="withEffect">
                                  <p:stCondLst>
                                    <p:cond delay="0"/>
                                  </p:stCondLst>
                                  <p:childTnLst>
                                    <p:set>
                                      <p:cBhvr>
                                        <p:cTn id="194" dur="1" fill="hold">
                                          <p:stCondLst>
                                            <p:cond delay="0"/>
                                          </p:stCondLst>
                                        </p:cTn>
                                        <p:tgtEl>
                                          <p:spTgt spid="167"/>
                                        </p:tgtEl>
                                        <p:attrNameLst>
                                          <p:attrName>style.visibility</p:attrName>
                                        </p:attrNameLst>
                                      </p:cBhvr>
                                      <p:to>
                                        <p:strVal val="visible"/>
                                      </p:to>
                                    </p:set>
                                    <p:anim calcmode="lin" valueType="num">
                                      <p:cBhvr>
                                        <p:cTn id="195" dur="500" fill="hold"/>
                                        <p:tgtEl>
                                          <p:spTgt spid="167"/>
                                        </p:tgtEl>
                                        <p:attrNameLst>
                                          <p:attrName>ppt_w</p:attrName>
                                        </p:attrNameLst>
                                      </p:cBhvr>
                                      <p:tavLst>
                                        <p:tav tm="0">
                                          <p:val>
                                            <p:fltVal val="0"/>
                                          </p:val>
                                        </p:tav>
                                        <p:tav tm="100000">
                                          <p:val>
                                            <p:strVal val="#ppt_w"/>
                                          </p:val>
                                        </p:tav>
                                      </p:tavLst>
                                    </p:anim>
                                    <p:anim calcmode="lin" valueType="num">
                                      <p:cBhvr>
                                        <p:cTn id="196" dur="500" fill="hold"/>
                                        <p:tgtEl>
                                          <p:spTgt spid="167"/>
                                        </p:tgtEl>
                                        <p:attrNameLst>
                                          <p:attrName>ppt_h</p:attrName>
                                        </p:attrNameLst>
                                      </p:cBhvr>
                                      <p:tavLst>
                                        <p:tav tm="0">
                                          <p:val>
                                            <p:fltVal val="0"/>
                                          </p:val>
                                        </p:tav>
                                        <p:tav tm="100000">
                                          <p:val>
                                            <p:strVal val="#ppt_h"/>
                                          </p:val>
                                        </p:tav>
                                      </p:tavLst>
                                    </p:anim>
                                    <p:animEffect transition="in" filter="fade">
                                      <p:cBhvr>
                                        <p:cTn id="197" dur="500"/>
                                        <p:tgtEl>
                                          <p:spTgt spid="167"/>
                                        </p:tgtEl>
                                      </p:cBhvr>
                                    </p:animEffect>
                                  </p:childTnLst>
                                </p:cTn>
                              </p:par>
                              <p:par>
                                <p:cTn id="198" presetID="53" presetClass="entr" presetSubtype="16" fill="hold" nodeType="withEffect">
                                  <p:stCondLst>
                                    <p:cond delay="0"/>
                                  </p:stCondLst>
                                  <p:childTnLst>
                                    <p:set>
                                      <p:cBhvr>
                                        <p:cTn id="199" dur="1" fill="hold">
                                          <p:stCondLst>
                                            <p:cond delay="0"/>
                                          </p:stCondLst>
                                        </p:cTn>
                                        <p:tgtEl>
                                          <p:spTgt spid="182"/>
                                        </p:tgtEl>
                                        <p:attrNameLst>
                                          <p:attrName>style.visibility</p:attrName>
                                        </p:attrNameLst>
                                      </p:cBhvr>
                                      <p:to>
                                        <p:strVal val="visible"/>
                                      </p:to>
                                    </p:set>
                                    <p:anim calcmode="lin" valueType="num">
                                      <p:cBhvr>
                                        <p:cTn id="200" dur="500" fill="hold"/>
                                        <p:tgtEl>
                                          <p:spTgt spid="182"/>
                                        </p:tgtEl>
                                        <p:attrNameLst>
                                          <p:attrName>ppt_w</p:attrName>
                                        </p:attrNameLst>
                                      </p:cBhvr>
                                      <p:tavLst>
                                        <p:tav tm="0">
                                          <p:val>
                                            <p:fltVal val="0"/>
                                          </p:val>
                                        </p:tav>
                                        <p:tav tm="100000">
                                          <p:val>
                                            <p:strVal val="#ppt_w"/>
                                          </p:val>
                                        </p:tav>
                                      </p:tavLst>
                                    </p:anim>
                                    <p:anim calcmode="lin" valueType="num">
                                      <p:cBhvr>
                                        <p:cTn id="201" dur="500" fill="hold"/>
                                        <p:tgtEl>
                                          <p:spTgt spid="182"/>
                                        </p:tgtEl>
                                        <p:attrNameLst>
                                          <p:attrName>ppt_h</p:attrName>
                                        </p:attrNameLst>
                                      </p:cBhvr>
                                      <p:tavLst>
                                        <p:tav tm="0">
                                          <p:val>
                                            <p:fltVal val="0"/>
                                          </p:val>
                                        </p:tav>
                                        <p:tav tm="100000">
                                          <p:val>
                                            <p:strVal val="#ppt_h"/>
                                          </p:val>
                                        </p:tav>
                                      </p:tavLst>
                                    </p:anim>
                                    <p:animEffect transition="in" filter="fade">
                                      <p:cBhvr>
                                        <p:cTn id="202" dur="500"/>
                                        <p:tgtEl>
                                          <p:spTgt spid="182"/>
                                        </p:tgtEl>
                                      </p:cBhvr>
                                    </p:animEffect>
                                  </p:childTnLst>
                                </p:cTn>
                              </p:par>
                              <p:par>
                                <p:cTn id="203" presetID="53" presetClass="entr" presetSubtype="16" fill="hold" nodeType="withEffect">
                                  <p:stCondLst>
                                    <p:cond delay="0"/>
                                  </p:stCondLst>
                                  <p:childTnLst>
                                    <p:set>
                                      <p:cBhvr>
                                        <p:cTn id="204" dur="1" fill="hold">
                                          <p:stCondLst>
                                            <p:cond delay="0"/>
                                          </p:stCondLst>
                                        </p:cTn>
                                        <p:tgtEl>
                                          <p:spTgt spid="166"/>
                                        </p:tgtEl>
                                        <p:attrNameLst>
                                          <p:attrName>style.visibility</p:attrName>
                                        </p:attrNameLst>
                                      </p:cBhvr>
                                      <p:to>
                                        <p:strVal val="visible"/>
                                      </p:to>
                                    </p:set>
                                    <p:anim calcmode="lin" valueType="num">
                                      <p:cBhvr>
                                        <p:cTn id="205" dur="500" fill="hold"/>
                                        <p:tgtEl>
                                          <p:spTgt spid="166"/>
                                        </p:tgtEl>
                                        <p:attrNameLst>
                                          <p:attrName>ppt_w</p:attrName>
                                        </p:attrNameLst>
                                      </p:cBhvr>
                                      <p:tavLst>
                                        <p:tav tm="0">
                                          <p:val>
                                            <p:fltVal val="0"/>
                                          </p:val>
                                        </p:tav>
                                        <p:tav tm="100000">
                                          <p:val>
                                            <p:strVal val="#ppt_w"/>
                                          </p:val>
                                        </p:tav>
                                      </p:tavLst>
                                    </p:anim>
                                    <p:anim calcmode="lin" valueType="num">
                                      <p:cBhvr>
                                        <p:cTn id="206" dur="500" fill="hold"/>
                                        <p:tgtEl>
                                          <p:spTgt spid="166"/>
                                        </p:tgtEl>
                                        <p:attrNameLst>
                                          <p:attrName>ppt_h</p:attrName>
                                        </p:attrNameLst>
                                      </p:cBhvr>
                                      <p:tavLst>
                                        <p:tav tm="0">
                                          <p:val>
                                            <p:fltVal val="0"/>
                                          </p:val>
                                        </p:tav>
                                        <p:tav tm="100000">
                                          <p:val>
                                            <p:strVal val="#ppt_h"/>
                                          </p:val>
                                        </p:tav>
                                      </p:tavLst>
                                    </p:anim>
                                    <p:animEffect transition="in" filter="fade">
                                      <p:cBhvr>
                                        <p:cTn id="207" dur="500"/>
                                        <p:tgtEl>
                                          <p:spTgt spid="166"/>
                                        </p:tgtEl>
                                      </p:cBhvr>
                                    </p:animEffect>
                                  </p:childTnLst>
                                </p:cTn>
                              </p:par>
                              <p:par>
                                <p:cTn id="208" presetID="53" presetClass="entr" presetSubtype="16" fill="hold" nodeType="withEffect">
                                  <p:stCondLst>
                                    <p:cond delay="0"/>
                                  </p:stCondLst>
                                  <p:childTnLst>
                                    <p:set>
                                      <p:cBhvr>
                                        <p:cTn id="209" dur="1" fill="hold">
                                          <p:stCondLst>
                                            <p:cond delay="0"/>
                                          </p:stCondLst>
                                        </p:cTn>
                                        <p:tgtEl>
                                          <p:spTgt spid="175"/>
                                        </p:tgtEl>
                                        <p:attrNameLst>
                                          <p:attrName>style.visibility</p:attrName>
                                        </p:attrNameLst>
                                      </p:cBhvr>
                                      <p:to>
                                        <p:strVal val="visible"/>
                                      </p:to>
                                    </p:set>
                                    <p:anim calcmode="lin" valueType="num">
                                      <p:cBhvr>
                                        <p:cTn id="210" dur="500" fill="hold"/>
                                        <p:tgtEl>
                                          <p:spTgt spid="175"/>
                                        </p:tgtEl>
                                        <p:attrNameLst>
                                          <p:attrName>ppt_w</p:attrName>
                                        </p:attrNameLst>
                                      </p:cBhvr>
                                      <p:tavLst>
                                        <p:tav tm="0">
                                          <p:val>
                                            <p:fltVal val="0"/>
                                          </p:val>
                                        </p:tav>
                                        <p:tav tm="100000">
                                          <p:val>
                                            <p:strVal val="#ppt_w"/>
                                          </p:val>
                                        </p:tav>
                                      </p:tavLst>
                                    </p:anim>
                                    <p:anim calcmode="lin" valueType="num">
                                      <p:cBhvr>
                                        <p:cTn id="211" dur="500" fill="hold"/>
                                        <p:tgtEl>
                                          <p:spTgt spid="175"/>
                                        </p:tgtEl>
                                        <p:attrNameLst>
                                          <p:attrName>ppt_h</p:attrName>
                                        </p:attrNameLst>
                                      </p:cBhvr>
                                      <p:tavLst>
                                        <p:tav tm="0">
                                          <p:val>
                                            <p:fltVal val="0"/>
                                          </p:val>
                                        </p:tav>
                                        <p:tav tm="100000">
                                          <p:val>
                                            <p:strVal val="#ppt_h"/>
                                          </p:val>
                                        </p:tav>
                                      </p:tavLst>
                                    </p:anim>
                                    <p:animEffect transition="in" filter="fade">
                                      <p:cBhvr>
                                        <p:cTn id="212" dur="500"/>
                                        <p:tgtEl>
                                          <p:spTgt spid="175"/>
                                        </p:tgtEl>
                                      </p:cBhvr>
                                    </p:animEffect>
                                  </p:childTnLst>
                                </p:cTn>
                              </p:par>
                              <p:par>
                                <p:cTn id="213" presetID="53" presetClass="entr" presetSubtype="16" fill="hold" nodeType="withEffect">
                                  <p:stCondLst>
                                    <p:cond delay="0"/>
                                  </p:stCondLst>
                                  <p:childTnLst>
                                    <p:set>
                                      <p:cBhvr>
                                        <p:cTn id="214" dur="1" fill="hold">
                                          <p:stCondLst>
                                            <p:cond delay="0"/>
                                          </p:stCondLst>
                                        </p:cTn>
                                        <p:tgtEl>
                                          <p:spTgt spid="173"/>
                                        </p:tgtEl>
                                        <p:attrNameLst>
                                          <p:attrName>style.visibility</p:attrName>
                                        </p:attrNameLst>
                                      </p:cBhvr>
                                      <p:to>
                                        <p:strVal val="visible"/>
                                      </p:to>
                                    </p:set>
                                    <p:anim calcmode="lin" valueType="num">
                                      <p:cBhvr>
                                        <p:cTn id="215" dur="500" fill="hold"/>
                                        <p:tgtEl>
                                          <p:spTgt spid="173"/>
                                        </p:tgtEl>
                                        <p:attrNameLst>
                                          <p:attrName>ppt_w</p:attrName>
                                        </p:attrNameLst>
                                      </p:cBhvr>
                                      <p:tavLst>
                                        <p:tav tm="0">
                                          <p:val>
                                            <p:fltVal val="0"/>
                                          </p:val>
                                        </p:tav>
                                        <p:tav tm="100000">
                                          <p:val>
                                            <p:strVal val="#ppt_w"/>
                                          </p:val>
                                        </p:tav>
                                      </p:tavLst>
                                    </p:anim>
                                    <p:anim calcmode="lin" valueType="num">
                                      <p:cBhvr>
                                        <p:cTn id="216" dur="500" fill="hold"/>
                                        <p:tgtEl>
                                          <p:spTgt spid="173"/>
                                        </p:tgtEl>
                                        <p:attrNameLst>
                                          <p:attrName>ppt_h</p:attrName>
                                        </p:attrNameLst>
                                      </p:cBhvr>
                                      <p:tavLst>
                                        <p:tav tm="0">
                                          <p:val>
                                            <p:fltVal val="0"/>
                                          </p:val>
                                        </p:tav>
                                        <p:tav tm="100000">
                                          <p:val>
                                            <p:strVal val="#ppt_h"/>
                                          </p:val>
                                        </p:tav>
                                      </p:tavLst>
                                    </p:anim>
                                    <p:animEffect transition="in" filter="fade">
                                      <p:cBhvr>
                                        <p:cTn id="217" dur="500"/>
                                        <p:tgtEl>
                                          <p:spTgt spid="173"/>
                                        </p:tgtEl>
                                      </p:cBhvr>
                                    </p:animEffect>
                                  </p:childTnLst>
                                </p:cTn>
                              </p:par>
                              <p:par>
                                <p:cTn id="218" presetID="53" presetClass="entr" presetSubtype="16" fill="hold" nodeType="withEffect">
                                  <p:stCondLst>
                                    <p:cond delay="0"/>
                                  </p:stCondLst>
                                  <p:childTnLst>
                                    <p:set>
                                      <p:cBhvr>
                                        <p:cTn id="219" dur="1" fill="hold">
                                          <p:stCondLst>
                                            <p:cond delay="0"/>
                                          </p:stCondLst>
                                        </p:cTn>
                                        <p:tgtEl>
                                          <p:spTgt spid="155"/>
                                        </p:tgtEl>
                                        <p:attrNameLst>
                                          <p:attrName>style.visibility</p:attrName>
                                        </p:attrNameLst>
                                      </p:cBhvr>
                                      <p:to>
                                        <p:strVal val="visible"/>
                                      </p:to>
                                    </p:set>
                                    <p:anim calcmode="lin" valueType="num">
                                      <p:cBhvr>
                                        <p:cTn id="220" dur="500" fill="hold"/>
                                        <p:tgtEl>
                                          <p:spTgt spid="155"/>
                                        </p:tgtEl>
                                        <p:attrNameLst>
                                          <p:attrName>ppt_w</p:attrName>
                                        </p:attrNameLst>
                                      </p:cBhvr>
                                      <p:tavLst>
                                        <p:tav tm="0">
                                          <p:val>
                                            <p:fltVal val="0"/>
                                          </p:val>
                                        </p:tav>
                                        <p:tav tm="100000">
                                          <p:val>
                                            <p:strVal val="#ppt_w"/>
                                          </p:val>
                                        </p:tav>
                                      </p:tavLst>
                                    </p:anim>
                                    <p:anim calcmode="lin" valueType="num">
                                      <p:cBhvr>
                                        <p:cTn id="221" dur="500" fill="hold"/>
                                        <p:tgtEl>
                                          <p:spTgt spid="155"/>
                                        </p:tgtEl>
                                        <p:attrNameLst>
                                          <p:attrName>ppt_h</p:attrName>
                                        </p:attrNameLst>
                                      </p:cBhvr>
                                      <p:tavLst>
                                        <p:tav tm="0">
                                          <p:val>
                                            <p:fltVal val="0"/>
                                          </p:val>
                                        </p:tav>
                                        <p:tav tm="100000">
                                          <p:val>
                                            <p:strVal val="#ppt_h"/>
                                          </p:val>
                                        </p:tav>
                                      </p:tavLst>
                                    </p:anim>
                                    <p:animEffect transition="in" filter="fade">
                                      <p:cBhvr>
                                        <p:cTn id="222" dur="500"/>
                                        <p:tgtEl>
                                          <p:spTgt spid="155"/>
                                        </p:tgtEl>
                                      </p:cBhvr>
                                    </p:animEffect>
                                  </p:childTnLst>
                                </p:cTn>
                              </p:par>
                              <p:par>
                                <p:cTn id="223" presetID="53" presetClass="entr" presetSubtype="16" fill="hold" nodeType="withEffect">
                                  <p:stCondLst>
                                    <p:cond delay="0"/>
                                  </p:stCondLst>
                                  <p:childTnLst>
                                    <p:set>
                                      <p:cBhvr>
                                        <p:cTn id="224" dur="1" fill="hold">
                                          <p:stCondLst>
                                            <p:cond delay="0"/>
                                          </p:stCondLst>
                                        </p:cTn>
                                        <p:tgtEl>
                                          <p:spTgt spid="174"/>
                                        </p:tgtEl>
                                        <p:attrNameLst>
                                          <p:attrName>style.visibility</p:attrName>
                                        </p:attrNameLst>
                                      </p:cBhvr>
                                      <p:to>
                                        <p:strVal val="visible"/>
                                      </p:to>
                                    </p:set>
                                    <p:anim calcmode="lin" valueType="num">
                                      <p:cBhvr>
                                        <p:cTn id="225" dur="500" fill="hold"/>
                                        <p:tgtEl>
                                          <p:spTgt spid="174"/>
                                        </p:tgtEl>
                                        <p:attrNameLst>
                                          <p:attrName>ppt_w</p:attrName>
                                        </p:attrNameLst>
                                      </p:cBhvr>
                                      <p:tavLst>
                                        <p:tav tm="0">
                                          <p:val>
                                            <p:fltVal val="0"/>
                                          </p:val>
                                        </p:tav>
                                        <p:tav tm="100000">
                                          <p:val>
                                            <p:strVal val="#ppt_w"/>
                                          </p:val>
                                        </p:tav>
                                      </p:tavLst>
                                    </p:anim>
                                    <p:anim calcmode="lin" valueType="num">
                                      <p:cBhvr>
                                        <p:cTn id="226" dur="500" fill="hold"/>
                                        <p:tgtEl>
                                          <p:spTgt spid="174"/>
                                        </p:tgtEl>
                                        <p:attrNameLst>
                                          <p:attrName>ppt_h</p:attrName>
                                        </p:attrNameLst>
                                      </p:cBhvr>
                                      <p:tavLst>
                                        <p:tav tm="0">
                                          <p:val>
                                            <p:fltVal val="0"/>
                                          </p:val>
                                        </p:tav>
                                        <p:tav tm="100000">
                                          <p:val>
                                            <p:strVal val="#ppt_h"/>
                                          </p:val>
                                        </p:tav>
                                      </p:tavLst>
                                    </p:anim>
                                    <p:animEffect transition="in" filter="fade">
                                      <p:cBhvr>
                                        <p:cTn id="227" dur="500"/>
                                        <p:tgtEl>
                                          <p:spTgt spid="174"/>
                                        </p:tgtEl>
                                      </p:cBhvr>
                                    </p:animEffect>
                                  </p:childTnLst>
                                </p:cTn>
                              </p:par>
                              <p:par>
                                <p:cTn id="228" presetID="53" presetClass="entr" presetSubtype="16" fill="hold" nodeType="withEffect">
                                  <p:stCondLst>
                                    <p:cond delay="0"/>
                                  </p:stCondLst>
                                  <p:childTnLst>
                                    <p:set>
                                      <p:cBhvr>
                                        <p:cTn id="229" dur="1" fill="hold">
                                          <p:stCondLst>
                                            <p:cond delay="0"/>
                                          </p:stCondLst>
                                        </p:cTn>
                                        <p:tgtEl>
                                          <p:spTgt spid="163"/>
                                        </p:tgtEl>
                                        <p:attrNameLst>
                                          <p:attrName>style.visibility</p:attrName>
                                        </p:attrNameLst>
                                      </p:cBhvr>
                                      <p:to>
                                        <p:strVal val="visible"/>
                                      </p:to>
                                    </p:set>
                                    <p:anim calcmode="lin" valueType="num">
                                      <p:cBhvr>
                                        <p:cTn id="230" dur="500" fill="hold"/>
                                        <p:tgtEl>
                                          <p:spTgt spid="163"/>
                                        </p:tgtEl>
                                        <p:attrNameLst>
                                          <p:attrName>ppt_w</p:attrName>
                                        </p:attrNameLst>
                                      </p:cBhvr>
                                      <p:tavLst>
                                        <p:tav tm="0">
                                          <p:val>
                                            <p:fltVal val="0"/>
                                          </p:val>
                                        </p:tav>
                                        <p:tav tm="100000">
                                          <p:val>
                                            <p:strVal val="#ppt_w"/>
                                          </p:val>
                                        </p:tav>
                                      </p:tavLst>
                                    </p:anim>
                                    <p:anim calcmode="lin" valueType="num">
                                      <p:cBhvr>
                                        <p:cTn id="231" dur="500" fill="hold"/>
                                        <p:tgtEl>
                                          <p:spTgt spid="163"/>
                                        </p:tgtEl>
                                        <p:attrNameLst>
                                          <p:attrName>ppt_h</p:attrName>
                                        </p:attrNameLst>
                                      </p:cBhvr>
                                      <p:tavLst>
                                        <p:tav tm="0">
                                          <p:val>
                                            <p:fltVal val="0"/>
                                          </p:val>
                                        </p:tav>
                                        <p:tav tm="100000">
                                          <p:val>
                                            <p:strVal val="#ppt_h"/>
                                          </p:val>
                                        </p:tav>
                                      </p:tavLst>
                                    </p:anim>
                                    <p:animEffect transition="in" filter="fade">
                                      <p:cBhvr>
                                        <p:cTn id="232" dur="500"/>
                                        <p:tgtEl>
                                          <p:spTgt spid="163"/>
                                        </p:tgtEl>
                                      </p:cBhvr>
                                    </p:animEffect>
                                  </p:childTnLst>
                                </p:cTn>
                              </p:par>
                              <p:par>
                                <p:cTn id="233" presetID="53" presetClass="entr" presetSubtype="16" fill="hold" nodeType="withEffect">
                                  <p:stCondLst>
                                    <p:cond delay="0"/>
                                  </p:stCondLst>
                                  <p:childTnLst>
                                    <p:set>
                                      <p:cBhvr>
                                        <p:cTn id="234" dur="1" fill="hold">
                                          <p:stCondLst>
                                            <p:cond delay="0"/>
                                          </p:stCondLst>
                                        </p:cTn>
                                        <p:tgtEl>
                                          <p:spTgt spid="162"/>
                                        </p:tgtEl>
                                        <p:attrNameLst>
                                          <p:attrName>style.visibility</p:attrName>
                                        </p:attrNameLst>
                                      </p:cBhvr>
                                      <p:to>
                                        <p:strVal val="visible"/>
                                      </p:to>
                                    </p:set>
                                    <p:anim calcmode="lin" valueType="num">
                                      <p:cBhvr>
                                        <p:cTn id="235" dur="500" fill="hold"/>
                                        <p:tgtEl>
                                          <p:spTgt spid="162"/>
                                        </p:tgtEl>
                                        <p:attrNameLst>
                                          <p:attrName>ppt_w</p:attrName>
                                        </p:attrNameLst>
                                      </p:cBhvr>
                                      <p:tavLst>
                                        <p:tav tm="0">
                                          <p:val>
                                            <p:fltVal val="0"/>
                                          </p:val>
                                        </p:tav>
                                        <p:tav tm="100000">
                                          <p:val>
                                            <p:strVal val="#ppt_w"/>
                                          </p:val>
                                        </p:tav>
                                      </p:tavLst>
                                    </p:anim>
                                    <p:anim calcmode="lin" valueType="num">
                                      <p:cBhvr>
                                        <p:cTn id="236" dur="500" fill="hold"/>
                                        <p:tgtEl>
                                          <p:spTgt spid="162"/>
                                        </p:tgtEl>
                                        <p:attrNameLst>
                                          <p:attrName>ppt_h</p:attrName>
                                        </p:attrNameLst>
                                      </p:cBhvr>
                                      <p:tavLst>
                                        <p:tav tm="0">
                                          <p:val>
                                            <p:fltVal val="0"/>
                                          </p:val>
                                        </p:tav>
                                        <p:tav tm="100000">
                                          <p:val>
                                            <p:strVal val="#ppt_h"/>
                                          </p:val>
                                        </p:tav>
                                      </p:tavLst>
                                    </p:anim>
                                    <p:animEffect transition="in" filter="fade">
                                      <p:cBhvr>
                                        <p:cTn id="237" dur="500"/>
                                        <p:tgtEl>
                                          <p:spTgt spid="162"/>
                                        </p:tgtEl>
                                      </p:cBhvr>
                                    </p:animEffect>
                                  </p:childTnLst>
                                </p:cTn>
                              </p:par>
                              <p:par>
                                <p:cTn id="238" presetID="53" presetClass="entr" presetSubtype="16" fill="hold" nodeType="withEffect">
                                  <p:stCondLst>
                                    <p:cond delay="0"/>
                                  </p:stCondLst>
                                  <p:childTnLst>
                                    <p:set>
                                      <p:cBhvr>
                                        <p:cTn id="239" dur="1" fill="hold">
                                          <p:stCondLst>
                                            <p:cond delay="0"/>
                                          </p:stCondLst>
                                        </p:cTn>
                                        <p:tgtEl>
                                          <p:spTgt spid="154"/>
                                        </p:tgtEl>
                                        <p:attrNameLst>
                                          <p:attrName>style.visibility</p:attrName>
                                        </p:attrNameLst>
                                      </p:cBhvr>
                                      <p:to>
                                        <p:strVal val="visible"/>
                                      </p:to>
                                    </p:set>
                                    <p:anim calcmode="lin" valueType="num">
                                      <p:cBhvr>
                                        <p:cTn id="240" dur="500" fill="hold"/>
                                        <p:tgtEl>
                                          <p:spTgt spid="154"/>
                                        </p:tgtEl>
                                        <p:attrNameLst>
                                          <p:attrName>ppt_w</p:attrName>
                                        </p:attrNameLst>
                                      </p:cBhvr>
                                      <p:tavLst>
                                        <p:tav tm="0">
                                          <p:val>
                                            <p:fltVal val="0"/>
                                          </p:val>
                                        </p:tav>
                                        <p:tav tm="100000">
                                          <p:val>
                                            <p:strVal val="#ppt_w"/>
                                          </p:val>
                                        </p:tav>
                                      </p:tavLst>
                                    </p:anim>
                                    <p:anim calcmode="lin" valueType="num">
                                      <p:cBhvr>
                                        <p:cTn id="241" dur="500" fill="hold"/>
                                        <p:tgtEl>
                                          <p:spTgt spid="154"/>
                                        </p:tgtEl>
                                        <p:attrNameLst>
                                          <p:attrName>ppt_h</p:attrName>
                                        </p:attrNameLst>
                                      </p:cBhvr>
                                      <p:tavLst>
                                        <p:tav tm="0">
                                          <p:val>
                                            <p:fltVal val="0"/>
                                          </p:val>
                                        </p:tav>
                                        <p:tav tm="100000">
                                          <p:val>
                                            <p:strVal val="#ppt_h"/>
                                          </p:val>
                                        </p:tav>
                                      </p:tavLst>
                                    </p:anim>
                                    <p:animEffect transition="in" filter="fade">
                                      <p:cBhvr>
                                        <p:cTn id="242" dur="500"/>
                                        <p:tgtEl>
                                          <p:spTgt spid="154"/>
                                        </p:tgtEl>
                                      </p:cBhvr>
                                    </p:animEffect>
                                  </p:childTnLst>
                                </p:cTn>
                              </p:par>
                              <p:par>
                                <p:cTn id="243" presetID="53" presetClass="entr" presetSubtype="16" fill="hold" nodeType="withEffect">
                                  <p:stCondLst>
                                    <p:cond delay="0"/>
                                  </p:stCondLst>
                                  <p:childTnLst>
                                    <p:set>
                                      <p:cBhvr>
                                        <p:cTn id="244" dur="1" fill="hold">
                                          <p:stCondLst>
                                            <p:cond delay="0"/>
                                          </p:stCondLst>
                                        </p:cTn>
                                        <p:tgtEl>
                                          <p:spTgt spid="160"/>
                                        </p:tgtEl>
                                        <p:attrNameLst>
                                          <p:attrName>style.visibility</p:attrName>
                                        </p:attrNameLst>
                                      </p:cBhvr>
                                      <p:to>
                                        <p:strVal val="visible"/>
                                      </p:to>
                                    </p:set>
                                    <p:anim calcmode="lin" valueType="num">
                                      <p:cBhvr>
                                        <p:cTn id="245" dur="500" fill="hold"/>
                                        <p:tgtEl>
                                          <p:spTgt spid="160"/>
                                        </p:tgtEl>
                                        <p:attrNameLst>
                                          <p:attrName>ppt_w</p:attrName>
                                        </p:attrNameLst>
                                      </p:cBhvr>
                                      <p:tavLst>
                                        <p:tav tm="0">
                                          <p:val>
                                            <p:fltVal val="0"/>
                                          </p:val>
                                        </p:tav>
                                        <p:tav tm="100000">
                                          <p:val>
                                            <p:strVal val="#ppt_w"/>
                                          </p:val>
                                        </p:tav>
                                      </p:tavLst>
                                    </p:anim>
                                    <p:anim calcmode="lin" valueType="num">
                                      <p:cBhvr>
                                        <p:cTn id="246" dur="500" fill="hold"/>
                                        <p:tgtEl>
                                          <p:spTgt spid="160"/>
                                        </p:tgtEl>
                                        <p:attrNameLst>
                                          <p:attrName>ppt_h</p:attrName>
                                        </p:attrNameLst>
                                      </p:cBhvr>
                                      <p:tavLst>
                                        <p:tav tm="0">
                                          <p:val>
                                            <p:fltVal val="0"/>
                                          </p:val>
                                        </p:tav>
                                        <p:tav tm="100000">
                                          <p:val>
                                            <p:strVal val="#ppt_h"/>
                                          </p:val>
                                        </p:tav>
                                      </p:tavLst>
                                    </p:anim>
                                    <p:animEffect transition="in" filter="fade">
                                      <p:cBhvr>
                                        <p:cTn id="247" dur="500"/>
                                        <p:tgtEl>
                                          <p:spTgt spid="160"/>
                                        </p:tgtEl>
                                      </p:cBhvr>
                                    </p:animEffect>
                                  </p:childTnLst>
                                </p:cTn>
                              </p:par>
                              <p:par>
                                <p:cTn id="248" presetID="53" presetClass="entr" presetSubtype="16" fill="hold" nodeType="withEffect">
                                  <p:stCondLst>
                                    <p:cond delay="0"/>
                                  </p:stCondLst>
                                  <p:childTnLst>
                                    <p:set>
                                      <p:cBhvr>
                                        <p:cTn id="249" dur="1" fill="hold">
                                          <p:stCondLst>
                                            <p:cond delay="0"/>
                                          </p:stCondLst>
                                        </p:cTn>
                                        <p:tgtEl>
                                          <p:spTgt spid="159"/>
                                        </p:tgtEl>
                                        <p:attrNameLst>
                                          <p:attrName>style.visibility</p:attrName>
                                        </p:attrNameLst>
                                      </p:cBhvr>
                                      <p:to>
                                        <p:strVal val="visible"/>
                                      </p:to>
                                    </p:set>
                                    <p:anim calcmode="lin" valueType="num">
                                      <p:cBhvr>
                                        <p:cTn id="250" dur="500" fill="hold"/>
                                        <p:tgtEl>
                                          <p:spTgt spid="159"/>
                                        </p:tgtEl>
                                        <p:attrNameLst>
                                          <p:attrName>ppt_w</p:attrName>
                                        </p:attrNameLst>
                                      </p:cBhvr>
                                      <p:tavLst>
                                        <p:tav tm="0">
                                          <p:val>
                                            <p:fltVal val="0"/>
                                          </p:val>
                                        </p:tav>
                                        <p:tav tm="100000">
                                          <p:val>
                                            <p:strVal val="#ppt_w"/>
                                          </p:val>
                                        </p:tav>
                                      </p:tavLst>
                                    </p:anim>
                                    <p:anim calcmode="lin" valueType="num">
                                      <p:cBhvr>
                                        <p:cTn id="251" dur="500" fill="hold"/>
                                        <p:tgtEl>
                                          <p:spTgt spid="159"/>
                                        </p:tgtEl>
                                        <p:attrNameLst>
                                          <p:attrName>ppt_h</p:attrName>
                                        </p:attrNameLst>
                                      </p:cBhvr>
                                      <p:tavLst>
                                        <p:tav tm="0">
                                          <p:val>
                                            <p:fltVal val="0"/>
                                          </p:val>
                                        </p:tav>
                                        <p:tav tm="100000">
                                          <p:val>
                                            <p:strVal val="#ppt_h"/>
                                          </p:val>
                                        </p:tav>
                                      </p:tavLst>
                                    </p:anim>
                                    <p:animEffect transition="in" filter="fade">
                                      <p:cBhvr>
                                        <p:cTn id="252" dur="500"/>
                                        <p:tgtEl>
                                          <p:spTgt spid="159"/>
                                        </p:tgtEl>
                                      </p:cBhvr>
                                    </p:animEffect>
                                  </p:childTnLst>
                                </p:cTn>
                              </p:par>
                              <p:par>
                                <p:cTn id="253" presetID="53" presetClass="entr" presetSubtype="16" fill="hold" nodeType="withEffect">
                                  <p:stCondLst>
                                    <p:cond delay="0"/>
                                  </p:stCondLst>
                                  <p:childTnLst>
                                    <p:set>
                                      <p:cBhvr>
                                        <p:cTn id="254" dur="1" fill="hold">
                                          <p:stCondLst>
                                            <p:cond delay="0"/>
                                          </p:stCondLst>
                                        </p:cTn>
                                        <p:tgtEl>
                                          <p:spTgt spid="183"/>
                                        </p:tgtEl>
                                        <p:attrNameLst>
                                          <p:attrName>style.visibility</p:attrName>
                                        </p:attrNameLst>
                                      </p:cBhvr>
                                      <p:to>
                                        <p:strVal val="visible"/>
                                      </p:to>
                                    </p:set>
                                    <p:anim calcmode="lin" valueType="num">
                                      <p:cBhvr>
                                        <p:cTn id="255" dur="500" fill="hold"/>
                                        <p:tgtEl>
                                          <p:spTgt spid="183"/>
                                        </p:tgtEl>
                                        <p:attrNameLst>
                                          <p:attrName>ppt_w</p:attrName>
                                        </p:attrNameLst>
                                      </p:cBhvr>
                                      <p:tavLst>
                                        <p:tav tm="0">
                                          <p:val>
                                            <p:fltVal val="0"/>
                                          </p:val>
                                        </p:tav>
                                        <p:tav tm="100000">
                                          <p:val>
                                            <p:strVal val="#ppt_w"/>
                                          </p:val>
                                        </p:tav>
                                      </p:tavLst>
                                    </p:anim>
                                    <p:anim calcmode="lin" valueType="num">
                                      <p:cBhvr>
                                        <p:cTn id="256" dur="500" fill="hold"/>
                                        <p:tgtEl>
                                          <p:spTgt spid="183"/>
                                        </p:tgtEl>
                                        <p:attrNameLst>
                                          <p:attrName>ppt_h</p:attrName>
                                        </p:attrNameLst>
                                      </p:cBhvr>
                                      <p:tavLst>
                                        <p:tav tm="0">
                                          <p:val>
                                            <p:fltVal val="0"/>
                                          </p:val>
                                        </p:tav>
                                        <p:tav tm="100000">
                                          <p:val>
                                            <p:strVal val="#ppt_h"/>
                                          </p:val>
                                        </p:tav>
                                      </p:tavLst>
                                    </p:anim>
                                    <p:animEffect transition="in" filter="fade">
                                      <p:cBhvr>
                                        <p:cTn id="257" dur="500"/>
                                        <p:tgtEl>
                                          <p:spTgt spid="183"/>
                                        </p:tgtEl>
                                      </p:cBhvr>
                                    </p:animEffect>
                                  </p:childTnLst>
                                </p:cTn>
                              </p:par>
                              <p:par>
                                <p:cTn id="258" presetID="53" presetClass="entr" presetSubtype="16" fill="hold" nodeType="withEffect">
                                  <p:stCondLst>
                                    <p:cond delay="0"/>
                                  </p:stCondLst>
                                  <p:childTnLst>
                                    <p:set>
                                      <p:cBhvr>
                                        <p:cTn id="259" dur="1" fill="hold">
                                          <p:stCondLst>
                                            <p:cond delay="0"/>
                                          </p:stCondLst>
                                        </p:cTn>
                                        <p:tgtEl>
                                          <p:spTgt spid="161"/>
                                        </p:tgtEl>
                                        <p:attrNameLst>
                                          <p:attrName>style.visibility</p:attrName>
                                        </p:attrNameLst>
                                      </p:cBhvr>
                                      <p:to>
                                        <p:strVal val="visible"/>
                                      </p:to>
                                    </p:set>
                                    <p:anim calcmode="lin" valueType="num">
                                      <p:cBhvr>
                                        <p:cTn id="260" dur="500" fill="hold"/>
                                        <p:tgtEl>
                                          <p:spTgt spid="161"/>
                                        </p:tgtEl>
                                        <p:attrNameLst>
                                          <p:attrName>ppt_w</p:attrName>
                                        </p:attrNameLst>
                                      </p:cBhvr>
                                      <p:tavLst>
                                        <p:tav tm="0">
                                          <p:val>
                                            <p:fltVal val="0"/>
                                          </p:val>
                                        </p:tav>
                                        <p:tav tm="100000">
                                          <p:val>
                                            <p:strVal val="#ppt_w"/>
                                          </p:val>
                                        </p:tav>
                                      </p:tavLst>
                                    </p:anim>
                                    <p:anim calcmode="lin" valueType="num">
                                      <p:cBhvr>
                                        <p:cTn id="261" dur="500" fill="hold"/>
                                        <p:tgtEl>
                                          <p:spTgt spid="161"/>
                                        </p:tgtEl>
                                        <p:attrNameLst>
                                          <p:attrName>ppt_h</p:attrName>
                                        </p:attrNameLst>
                                      </p:cBhvr>
                                      <p:tavLst>
                                        <p:tav tm="0">
                                          <p:val>
                                            <p:fltVal val="0"/>
                                          </p:val>
                                        </p:tav>
                                        <p:tav tm="100000">
                                          <p:val>
                                            <p:strVal val="#ppt_h"/>
                                          </p:val>
                                        </p:tav>
                                      </p:tavLst>
                                    </p:anim>
                                    <p:animEffect transition="in" filter="fade">
                                      <p:cBhvr>
                                        <p:cTn id="262" dur="500"/>
                                        <p:tgtEl>
                                          <p:spTgt spid="161"/>
                                        </p:tgtEl>
                                      </p:cBhvr>
                                    </p:animEffect>
                                  </p:childTnLst>
                                </p:cTn>
                              </p:par>
                              <p:par>
                                <p:cTn id="263" presetID="53" presetClass="entr" presetSubtype="16" fill="hold" nodeType="withEffect">
                                  <p:stCondLst>
                                    <p:cond delay="0"/>
                                  </p:stCondLst>
                                  <p:childTnLst>
                                    <p:set>
                                      <p:cBhvr>
                                        <p:cTn id="264" dur="1" fill="hold">
                                          <p:stCondLst>
                                            <p:cond delay="0"/>
                                          </p:stCondLst>
                                        </p:cTn>
                                        <p:tgtEl>
                                          <p:spTgt spid="147"/>
                                        </p:tgtEl>
                                        <p:attrNameLst>
                                          <p:attrName>style.visibility</p:attrName>
                                        </p:attrNameLst>
                                      </p:cBhvr>
                                      <p:to>
                                        <p:strVal val="visible"/>
                                      </p:to>
                                    </p:set>
                                    <p:anim calcmode="lin" valueType="num">
                                      <p:cBhvr>
                                        <p:cTn id="265" dur="500" fill="hold"/>
                                        <p:tgtEl>
                                          <p:spTgt spid="147"/>
                                        </p:tgtEl>
                                        <p:attrNameLst>
                                          <p:attrName>ppt_w</p:attrName>
                                        </p:attrNameLst>
                                      </p:cBhvr>
                                      <p:tavLst>
                                        <p:tav tm="0">
                                          <p:val>
                                            <p:fltVal val="0"/>
                                          </p:val>
                                        </p:tav>
                                        <p:tav tm="100000">
                                          <p:val>
                                            <p:strVal val="#ppt_w"/>
                                          </p:val>
                                        </p:tav>
                                      </p:tavLst>
                                    </p:anim>
                                    <p:anim calcmode="lin" valueType="num">
                                      <p:cBhvr>
                                        <p:cTn id="266" dur="500" fill="hold"/>
                                        <p:tgtEl>
                                          <p:spTgt spid="147"/>
                                        </p:tgtEl>
                                        <p:attrNameLst>
                                          <p:attrName>ppt_h</p:attrName>
                                        </p:attrNameLst>
                                      </p:cBhvr>
                                      <p:tavLst>
                                        <p:tav tm="0">
                                          <p:val>
                                            <p:fltVal val="0"/>
                                          </p:val>
                                        </p:tav>
                                        <p:tav tm="100000">
                                          <p:val>
                                            <p:strVal val="#ppt_h"/>
                                          </p:val>
                                        </p:tav>
                                      </p:tavLst>
                                    </p:anim>
                                    <p:animEffect transition="in" filter="fade">
                                      <p:cBhvr>
                                        <p:cTn id="267" dur="500"/>
                                        <p:tgtEl>
                                          <p:spTgt spid="147"/>
                                        </p:tgtEl>
                                      </p:cBhvr>
                                    </p:animEffect>
                                  </p:childTnLst>
                                </p:cTn>
                              </p:par>
                              <p:par>
                                <p:cTn id="268" presetID="53" presetClass="entr" presetSubtype="16" fill="hold" nodeType="withEffect">
                                  <p:stCondLst>
                                    <p:cond delay="0"/>
                                  </p:stCondLst>
                                  <p:childTnLst>
                                    <p:set>
                                      <p:cBhvr>
                                        <p:cTn id="269" dur="1" fill="hold">
                                          <p:stCondLst>
                                            <p:cond delay="0"/>
                                          </p:stCondLst>
                                        </p:cTn>
                                        <p:tgtEl>
                                          <p:spTgt spid="152"/>
                                        </p:tgtEl>
                                        <p:attrNameLst>
                                          <p:attrName>style.visibility</p:attrName>
                                        </p:attrNameLst>
                                      </p:cBhvr>
                                      <p:to>
                                        <p:strVal val="visible"/>
                                      </p:to>
                                    </p:set>
                                    <p:anim calcmode="lin" valueType="num">
                                      <p:cBhvr>
                                        <p:cTn id="270" dur="500" fill="hold"/>
                                        <p:tgtEl>
                                          <p:spTgt spid="152"/>
                                        </p:tgtEl>
                                        <p:attrNameLst>
                                          <p:attrName>ppt_w</p:attrName>
                                        </p:attrNameLst>
                                      </p:cBhvr>
                                      <p:tavLst>
                                        <p:tav tm="0">
                                          <p:val>
                                            <p:fltVal val="0"/>
                                          </p:val>
                                        </p:tav>
                                        <p:tav tm="100000">
                                          <p:val>
                                            <p:strVal val="#ppt_w"/>
                                          </p:val>
                                        </p:tav>
                                      </p:tavLst>
                                    </p:anim>
                                    <p:anim calcmode="lin" valueType="num">
                                      <p:cBhvr>
                                        <p:cTn id="271" dur="500" fill="hold"/>
                                        <p:tgtEl>
                                          <p:spTgt spid="152"/>
                                        </p:tgtEl>
                                        <p:attrNameLst>
                                          <p:attrName>ppt_h</p:attrName>
                                        </p:attrNameLst>
                                      </p:cBhvr>
                                      <p:tavLst>
                                        <p:tav tm="0">
                                          <p:val>
                                            <p:fltVal val="0"/>
                                          </p:val>
                                        </p:tav>
                                        <p:tav tm="100000">
                                          <p:val>
                                            <p:strVal val="#ppt_h"/>
                                          </p:val>
                                        </p:tav>
                                      </p:tavLst>
                                    </p:anim>
                                    <p:animEffect transition="in" filter="fade">
                                      <p:cBhvr>
                                        <p:cTn id="272" dur="500"/>
                                        <p:tgtEl>
                                          <p:spTgt spid="152"/>
                                        </p:tgtEl>
                                      </p:cBhvr>
                                    </p:animEffect>
                                  </p:childTnLst>
                                </p:cTn>
                              </p:par>
                              <p:par>
                                <p:cTn id="273" presetID="53" presetClass="entr" presetSubtype="16" fill="hold" nodeType="withEffect">
                                  <p:stCondLst>
                                    <p:cond delay="0"/>
                                  </p:stCondLst>
                                  <p:childTnLst>
                                    <p:set>
                                      <p:cBhvr>
                                        <p:cTn id="274" dur="1" fill="hold">
                                          <p:stCondLst>
                                            <p:cond delay="0"/>
                                          </p:stCondLst>
                                        </p:cTn>
                                        <p:tgtEl>
                                          <p:spTgt spid="157"/>
                                        </p:tgtEl>
                                        <p:attrNameLst>
                                          <p:attrName>style.visibility</p:attrName>
                                        </p:attrNameLst>
                                      </p:cBhvr>
                                      <p:to>
                                        <p:strVal val="visible"/>
                                      </p:to>
                                    </p:set>
                                    <p:anim calcmode="lin" valueType="num">
                                      <p:cBhvr>
                                        <p:cTn id="275" dur="500" fill="hold"/>
                                        <p:tgtEl>
                                          <p:spTgt spid="157"/>
                                        </p:tgtEl>
                                        <p:attrNameLst>
                                          <p:attrName>ppt_w</p:attrName>
                                        </p:attrNameLst>
                                      </p:cBhvr>
                                      <p:tavLst>
                                        <p:tav tm="0">
                                          <p:val>
                                            <p:fltVal val="0"/>
                                          </p:val>
                                        </p:tav>
                                        <p:tav tm="100000">
                                          <p:val>
                                            <p:strVal val="#ppt_w"/>
                                          </p:val>
                                        </p:tav>
                                      </p:tavLst>
                                    </p:anim>
                                    <p:anim calcmode="lin" valueType="num">
                                      <p:cBhvr>
                                        <p:cTn id="276" dur="500" fill="hold"/>
                                        <p:tgtEl>
                                          <p:spTgt spid="157"/>
                                        </p:tgtEl>
                                        <p:attrNameLst>
                                          <p:attrName>ppt_h</p:attrName>
                                        </p:attrNameLst>
                                      </p:cBhvr>
                                      <p:tavLst>
                                        <p:tav tm="0">
                                          <p:val>
                                            <p:fltVal val="0"/>
                                          </p:val>
                                        </p:tav>
                                        <p:tav tm="100000">
                                          <p:val>
                                            <p:strVal val="#ppt_h"/>
                                          </p:val>
                                        </p:tav>
                                      </p:tavLst>
                                    </p:anim>
                                    <p:animEffect transition="in" filter="fade">
                                      <p:cBhvr>
                                        <p:cTn id="277" dur="500"/>
                                        <p:tgtEl>
                                          <p:spTgt spid="157"/>
                                        </p:tgtEl>
                                      </p:cBhvr>
                                    </p:animEffect>
                                  </p:childTnLst>
                                </p:cTn>
                              </p:par>
                              <p:par>
                                <p:cTn id="278" presetID="53" presetClass="entr" presetSubtype="16" fill="hold" nodeType="withEffect">
                                  <p:stCondLst>
                                    <p:cond delay="0"/>
                                  </p:stCondLst>
                                  <p:childTnLst>
                                    <p:set>
                                      <p:cBhvr>
                                        <p:cTn id="279" dur="1" fill="hold">
                                          <p:stCondLst>
                                            <p:cond delay="0"/>
                                          </p:stCondLst>
                                        </p:cTn>
                                        <p:tgtEl>
                                          <p:spTgt spid="158"/>
                                        </p:tgtEl>
                                        <p:attrNameLst>
                                          <p:attrName>style.visibility</p:attrName>
                                        </p:attrNameLst>
                                      </p:cBhvr>
                                      <p:to>
                                        <p:strVal val="visible"/>
                                      </p:to>
                                    </p:set>
                                    <p:anim calcmode="lin" valueType="num">
                                      <p:cBhvr>
                                        <p:cTn id="280" dur="500" fill="hold"/>
                                        <p:tgtEl>
                                          <p:spTgt spid="158"/>
                                        </p:tgtEl>
                                        <p:attrNameLst>
                                          <p:attrName>ppt_w</p:attrName>
                                        </p:attrNameLst>
                                      </p:cBhvr>
                                      <p:tavLst>
                                        <p:tav tm="0">
                                          <p:val>
                                            <p:fltVal val="0"/>
                                          </p:val>
                                        </p:tav>
                                        <p:tav tm="100000">
                                          <p:val>
                                            <p:strVal val="#ppt_w"/>
                                          </p:val>
                                        </p:tav>
                                      </p:tavLst>
                                    </p:anim>
                                    <p:anim calcmode="lin" valueType="num">
                                      <p:cBhvr>
                                        <p:cTn id="281" dur="500" fill="hold"/>
                                        <p:tgtEl>
                                          <p:spTgt spid="158"/>
                                        </p:tgtEl>
                                        <p:attrNameLst>
                                          <p:attrName>ppt_h</p:attrName>
                                        </p:attrNameLst>
                                      </p:cBhvr>
                                      <p:tavLst>
                                        <p:tav tm="0">
                                          <p:val>
                                            <p:fltVal val="0"/>
                                          </p:val>
                                        </p:tav>
                                        <p:tav tm="100000">
                                          <p:val>
                                            <p:strVal val="#ppt_h"/>
                                          </p:val>
                                        </p:tav>
                                      </p:tavLst>
                                    </p:anim>
                                    <p:animEffect transition="in" filter="fade">
                                      <p:cBhvr>
                                        <p:cTn id="282" dur="500"/>
                                        <p:tgtEl>
                                          <p:spTgt spid="158"/>
                                        </p:tgtEl>
                                      </p:cBhvr>
                                    </p:animEffect>
                                  </p:childTnLst>
                                </p:cTn>
                              </p:par>
                              <p:par>
                                <p:cTn id="283" presetID="53" presetClass="entr" presetSubtype="16" fill="hold" nodeType="withEffect">
                                  <p:stCondLst>
                                    <p:cond delay="0"/>
                                  </p:stCondLst>
                                  <p:childTnLst>
                                    <p:set>
                                      <p:cBhvr>
                                        <p:cTn id="284" dur="1" fill="hold">
                                          <p:stCondLst>
                                            <p:cond delay="0"/>
                                          </p:stCondLst>
                                        </p:cTn>
                                        <p:tgtEl>
                                          <p:spTgt spid="156"/>
                                        </p:tgtEl>
                                        <p:attrNameLst>
                                          <p:attrName>style.visibility</p:attrName>
                                        </p:attrNameLst>
                                      </p:cBhvr>
                                      <p:to>
                                        <p:strVal val="visible"/>
                                      </p:to>
                                    </p:set>
                                    <p:anim calcmode="lin" valueType="num">
                                      <p:cBhvr>
                                        <p:cTn id="285" dur="500" fill="hold"/>
                                        <p:tgtEl>
                                          <p:spTgt spid="156"/>
                                        </p:tgtEl>
                                        <p:attrNameLst>
                                          <p:attrName>ppt_w</p:attrName>
                                        </p:attrNameLst>
                                      </p:cBhvr>
                                      <p:tavLst>
                                        <p:tav tm="0">
                                          <p:val>
                                            <p:fltVal val="0"/>
                                          </p:val>
                                        </p:tav>
                                        <p:tav tm="100000">
                                          <p:val>
                                            <p:strVal val="#ppt_w"/>
                                          </p:val>
                                        </p:tav>
                                      </p:tavLst>
                                    </p:anim>
                                    <p:anim calcmode="lin" valueType="num">
                                      <p:cBhvr>
                                        <p:cTn id="286" dur="500" fill="hold"/>
                                        <p:tgtEl>
                                          <p:spTgt spid="156"/>
                                        </p:tgtEl>
                                        <p:attrNameLst>
                                          <p:attrName>ppt_h</p:attrName>
                                        </p:attrNameLst>
                                      </p:cBhvr>
                                      <p:tavLst>
                                        <p:tav tm="0">
                                          <p:val>
                                            <p:fltVal val="0"/>
                                          </p:val>
                                        </p:tav>
                                        <p:tav tm="100000">
                                          <p:val>
                                            <p:strVal val="#ppt_h"/>
                                          </p:val>
                                        </p:tav>
                                      </p:tavLst>
                                    </p:anim>
                                    <p:animEffect transition="in" filter="fade">
                                      <p:cBhvr>
                                        <p:cTn id="287" dur="500"/>
                                        <p:tgtEl>
                                          <p:spTgt spid="156"/>
                                        </p:tgtEl>
                                      </p:cBhvr>
                                    </p:animEffect>
                                  </p:childTnLst>
                                </p:cTn>
                              </p:par>
                              <p:par>
                                <p:cTn id="288" presetID="53" presetClass="entr" presetSubtype="16" fill="hold" nodeType="withEffect">
                                  <p:stCondLst>
                                    <p:cond delay="0"/>
                                  </p:stCondLst>
                                  <p:childTnLst>
                                    <p:set>
                                      <p:cBhvr>
                                        <p:cTn id="289" dur="1" fill="hold">
                                          <p:stCondLst>
                                            <p:cond delay="0"/>
                                          </p:stCondLst>
                                        </p:cTn>
                                        <p:tgtEl>
                                          <p:spTgt spid="172"/>
                                        </p:tgtEl>
                                        <p:attrNameLst>
                                          <p:attrName>style.visibility</p:attrName>
                                        </p:attrNameLst>
                                      </p:cBhvr>
                                      <p:to>
                                        <p:strVal val="visible"/>
                                      </p:to>
                                    </p:set>
                                    <p:anim calcmode="lin" valueType="num">
                                      <p:cBhvr>
                                        <p:cTn id="290" dur="500" fill="hold"/>
                                        <p:tgtEl>
                                          <p:spTgt spid="172"/>
                                        </p:tgtEl>
                                        <p:attrNameLst>
                                          <p:attrName>ppt_w</p:attrName>
                                        </p:attrNameLst>
                                      </p:cBhvr>
                                      <p:tavLst>
                                        <p:tav tm="0">
                                          <p:val>
                                            <p:fltVal val="0"/>
                                          </p:val>
                                        </p:tav>
                                        <p:tav tm="100000">
                                          <p:val>
                                            <p:strVal val="#ppt_w"/>
                                          </p:val>
                                        </p:tav>
                                      </p:tavLst>
                                    </p:anim>
                                    <p:anim calcmode="lin" valueType="num">
                                      <p:cBhvr>
                                        <p:cTn id="291" dur="500" fill="hold"/>
                                        <p:tgtEl>
                                          <p:spTgt spid="172"/>
                                        </p:tgtEl>
                                        <p:attrNameLst>
                                          <p:attrName>ppt_h</p:attrName>
                                        </p:attrNameLst>
                                      </p:cBhvr>
                                      <p:tavLst>
                                        <p:tav tm="0">
                                          <p:val>
                                            <p:fltVal val="0"/>
                                          </p:val>
                                        </p:tav>
                                        <p:tav tm="100000">
                                          <p:val>
                                            <p:strVal val="#ppt_h"/>
                                          </p:val>
                                        </p:tav>
                                      </p:tavLst>
                                    </p:anim>
                                    <p:animEffect transition="in" filter="fade">
                                      <p:cBhvr>
                                        <p:cTn id="292" dur="500"/>
                                        <p:tgtEl>
                                          <p:spTgt spid="172"/>
                                        </p:tgtEl>
                                      </p:cBhvr>
                                    </p:animEffect>
                                  </p:childTnLst>
                                </p:cTn>
                              </p:par>
                              <p:par>
                                <p:cTn id="293" presetID="53" presetClass="entr" presetSubtype="16" fill="hold" nodeType="withEffect">
                                  <p:stCondLst>
                                    <p:cond delay="0"/>
                                  </p:stCondLst>
                                  <p:childTnLst>
                                    <p:set>
                                      <p:cBhvr>
                                        <p:cTn id="294" dur="1" fill="hold">
                                          <p:stCondLst>
                                            <p:cond delay="0"/>
                                          </p:stCondLst>
                                        </p:cTn>
                                        <p:tgtEl>
                                          <p:spTgt spid="165"/>
                                        </p:tgtEl>
                                        <p:attrNameLst>
                                          <p:attrName>style.visibility</p:attrName>
                                        </p:attrNameLst>
                                      </p:cBhvr>
                                      <p:to>
                                        <p:strVal val="visible"/>
                                      </p:to>
                                    </p:set>
                                    <p:anim calcmode="lin" valueType="num">
                                      <p:cBhvr>
                                        <p:cTn id="295" dur="500" fill="hold"/>
                                        <p:tgtEl>
                                          <p:spTgt spid="165"/>
                                        </p:tgtEl>
                                        <p:attrNameLst>
                                          <p:attrName>ppt_w</p:attrName>
                                        </p:attrNameLst>
                                      </p:cBhvr>
                                      <p:tavLst>
                                        <p:tav tm="0">
                                          <p:val>
                                            <p:fltVal val="0"/>
                                          </p:val>
                                        </p:tav>
                                        <p:tav tm="100000">
                                          <p:val>
                                            <p:strVal val="#ppt_w"/>
                                          </p:val>
                                        </p:tav>
                                      </p:tavLst>
                                    </p:anim>
                                    <p:anim calcmode="lin" valueType="num">
                                      <p:cBhvr>
                                        <p:cTn id="296" dur="500" fill="hold"/>
                                        <p:tgtEl>
                                          <p:spTgt spid="165"/>
                                        </p:tgtEl>
                                        <p:attrNameLst>
                                          <p:attrName>ppt_h</p:attrName>
                                        </p:attrNameLst>
                                      </p:cBhvr>
                                      <p:tavLst>
                                        <p:tav tm="0">
                                          <p:val>
                                            <p:fltVal val="0"/>
                                          </p:val>
                                        </p:tav>
                                        <p:tav tm="100000">
                                          <p:val>
                                            <p:strVal val="#ppt_h"/>
                                          </p:val>
                                        </p:tav>
                                      </p:tavLst>
                                    </p:anim>
                                    <p:animEffect transition="in" filter="fade">
                                      <p:cBhvr>
                                        <p:cTn id="297" dur="500"/>
                                        <p:tgtEl>
                                          <p:spTgt spid="165"/>
                                        </p:tgtEl>
                                      </p:cBhvr>
                                    </p:animEffect>
                                  </p:childTnLst>
                                </p:cTn>
                              </p:par>
                              <p:par>
                                <p:cTn id="298" presetID="53" presetClass="entr" presetSubtype="16" fill="hold" nodeType="withEffect">
                                  <p:stCondLst>
                                    <p:cond delay="0"/>
                                  </p:stCondLst>
                                  <p:childTnLst>
                                    <p:set>
                                      <p:cBhvr>
                                        <p:cTn id="299" dur="1" fill="hold">
                                          <p:stCondLst>
                                            <p:cond delay="0"/>
                                          </p:stCondLst>
                                        </p:cTn>
                                        <p:tgtEl>
                                          <p:spTgt spid="184"/>
                                        </p:tgtEl>
                                        <p:attrNameLst>
                                          <p:attrName>style.visibility</p:attrName>
                                        </p:attrNameLst>
                                      </p:cBhvr>
                                      <p:to>
                                        <p:strVal val="visible"/>
                                      </p:to>
                                    </p:set>
                                    <p:anim calcmode="lin" valueType="num">
                                      <p:cBhvr>
                                        <p:cTn id="300" dur="500" fill="hold"/>
                                        <p:tgtEl>
                                          <p:spTgt spid="184"/>
                                        </p:tgtEl>
                                        <p:attrNameLst>
                                          <p:attrName>ppt_w</p:attrName>
                                        </p:attrNameLst>
                                      </p:cBhvr>
                                      <p:tavLst>
                                        <p:tav tm="0">
                                          <p:val>
                                            <p:fltVal val="0"/>
                                          </p:val>
                                        </p:tav>
                                        <p:tav tm="100000">
                                          <p:val>
                                            <p:strVal val="#ppt_w"/>
                                          </p:val>
                                        </p:tav>
                                      </p:tavLst>
                                    </p:anim>
                                    <p:anim calcmode="lin" valueType="num">
                                      <p:cBhvr>
                                        <p:cTn id="301" dur="500" fill="hold"/>
                                        <p:tgtEl>
                                          <p:spTgt spid="184"/>
                                        </p:tgtEl>
                                        <p:attrNameLst>
                                          <p:attrName>ppt_h</p:attrName>
                                        </p:attrNameLst>
                                      </p:cBhvr>
                                      <p:tavLst>
                                        <p:tav tm="0">
                                          <p:val>
                                            <p:fltVal val="0"/>
                                          </p:val>
                                        </p:tav>
                                        <p:tav tm="100000">
                                          <p:val>
                                            <p:strVal val="#ppt_h"/>
                                          </p:val>
                                        </p:tav>
                                      </p:tavLst>
                                    </p:anim>
                                    <p:animEffect transition="in" filter="fade">
                                      <p:cBhvr>
                                        <p:cTn id="302" dur="500"/>
                                        <p:tgtEl>
                                          <p:spTgt spid="184"/>
                                        </p:tgtEl>
                                      </p:cBhvr>
                                    </p:animEffect>
                                  </p:childTnLst>
                                </p:cTn>
                              </p:par>
                              <p:par>
                                <p:cTn id="303" presetID="53" presetClass="entr" presetSubtype="16" fill="hold" nodeType="withEffect">
                                  <p:stCondLst>
                                    <p:cond delay="0"/>
                                  </p:stCondLst>
                                  <p:childTnLst>
                                    <p:set>
                                      <p:cBhvr>
                                        <p:cTn id="304" dur="1" fill="hold">
                                          <p:stCondLst>
                                            <p:cond delay="0"/>
                                          </p:stCondLst>
                                        </p:cTn>
                                        <p:tgtEl>
                                          <p:spTgt spid="185"/>
                                        </p:tgtEl>
                                        <p:attrNameLst>
                                          <p:attrName>style.visibility</p:attrName>
                                        </p:attrNameLst>
                                      </p:cBhvr>
                                      <p:to>
                                        <p:strVal val="visible"/>
                                      </p:to>
                                    </p:set>
                                    <p:anim calcmode="lin" valueType="num">
                                      <p:cBhvr>
                                        <p:cTn id="305" dur="500" fill="hold"/>
                                        <p:tgtEl>
                                          <p:spTgt spid="185"/>
                                        </p:tgtEl>
                                        <p:attrNameLst>
                                          <p:attrName>ppt_w</p:attrName>
                                        </p:attrNameLst>
                                      </p:cBhvr>
                                      <p:tavLst>
                                        <p:tav tm="0">
                                          <p:val>
                                            <p:fltVal val="0"/>
                                          </p:val>
                                        </p:tav>
                                        <p:tav tm="100000">
                                          <p:val>
                                            <p:strVal val="#ppt_w"/>
                                          </p:val>
                                        </p:tav>
                                      </p:tavLst>
                                    </p:anim>
                                    <p:anim calcmode="lin" valueType="num">
                                      <p:cBhvr>
                                        <p:cTn id="306" dur="500" fill="hold"/>
                                        <p:tgtEl>
                                          <p:spTgt spid="185"/>
                                        </p:tgtEl>
                                        <p:attrNameLst>
                                          <p:attrName>ppt_h</p:attrName>
                                        </p:attrNameLst>
                                      </p:cBhvr>
                                      <p:tavLst>
                                        <p:tav tm="0">
                                          <p:val>
                                            <p:fltVal val="0"/>
                                          </p:val>
                                        </p:tav>
                                        <p:tav tm="100000">
                                          <p:val>
                                            <p:strVal val="#ppt_h"/>
                                          </p:val>
                                        </p:tav>
                                      </p:tavLst>
                                    </p:anim>
                                    <p:animEffect transition="in" filter="fade">
                                      <p:cBhvr>
                                        <p:cTn id="307" dur="500"/>
                                        <p:tgtEl>
                                          <p:spTgt spid="185"/>
                                        </p:tgtEl>
                                      </p:cBhvr>
                                    </p:animEffect>
                                  </p:childTnLst>
                                </p:cTn>
                              </p:par>
                              <p:par>
                                <p:cTn id="308" presetID="53" presetClass="entr" presetSubtype="16" fill="hold" grpId="1" nodeType="withEffect">
                                  <p:stCondLst>
                                    <p:cond delay="0"/>
                                  </p:stCondLst>
                                  <p:childTnLst>
                                    <p:set>
                                      <p:cBhvr>
                                        <p:cTn id="309" dur="1" fill="hold">
                                          <p:stCondLst>
                                            <p:cond delay="0"/>
                                          </p:stCondLst>
                                        </p:cTn>
                                        <p:tgtEl>
                                          <p:spTgt spid="199"/>
                                        </p:tgtEl>
                                        <p:attrNameLst>
                                          <p:attrName>style.visibility</p:attrName>
                                        </p:attrNameLst>
                                      </p:cBhvr>
                                      <p:to>
                                        <p:strVal val="visible"/>
                                      </p:to>
                                    </p:set>
                                    <p:anim calcmode="lin" valueType="num">
                                      <p:cBhvr>
                                        <p:cTn id="310" dur="500" fill="hold"/>
                                        <p:tgtEl>
                                          <p:spTgt spid="199"/>
                                        </p:tgtEl>
                                        <p:attrNameLst>
                                          <p:attrName>ppt_w</p:attrName>
                                        </p:attrNameLst>
                                      </p:cBhvr>
                                      <p:tavLst>
                                        <p:tav tm="0">
                                          <p:val>
                                            <p:fltVal val="0"/>
                                          </p:val>
                                        </p:tav>
                                        <p:tav tm="100000">
                                          <p:val>
                                            <p:strVal val="#ppt_w"/>
                                          </p:val>
                                        </p:tav>
                                      </p:tavLst>
                                    </p:anim>
                                    <p:anim calcmode="lin" valueType="num">
                                      <p:cBhvr>
                                        <p:cTn id="311" dur="500" fill="hold"/>
                                        <p:tgtEl>
                                          <p:spTgt spid="199"/>
                                        </p:tgtEl>
                                        <p:attrNameLst>
                                          <p:attrName>ppt_h</p:attrName>
                                        </p:attrNameLst>
                                      </p:cBhvr>
                                      <p:tavLst>
                                        <p:tav tm="0">
                                          <p:val>
                                            <p:fltVal val="0"/>
                                          </p:val>
                                        </p:tav>
                                        <p:tav tm="100000">
                                          <p:val>
                                            <p:strVal val="#ppt_h"/>
                                          </p:val>
                                        </p:tav>
                                      </p:tavLst>
                                    </p:anim>
                                    <p:animEffect transition="in" filter="fade">
                                      <p:cBhvr>
                                        <p:cTn id="312" dur="500"/>
                                        <p:tgtEl>
                                          <p:spTgt spid="199"/>
                                        </p:tgtEl>
                                      </p:cBhvr>
                                    </p:animEffect>
                                  </p:childTnLst>
                                </p:cTn>
                              </p:par>
                              <p:par>
                                <p:cTn id="313" presetID="53" presetClass="entr" presetSubtype="16" fill="hold" nodeType="withEffect">
                                  <p:stCondLst>
                                    <p:cond delay="0"/>
                                  </p:stCondLst>
                                  <p:childTnLst>
                                    <p:set>
                                      <p:cBhvr>
                                        <p:cTn id="314" dur="1" fill="hold">
                                          <p:stCondLst>
                                            <p:cond delay="0"/>
                                          </p:stCondLst>
                                        </p:cTn>
                                        <p:tgtEl>
                                          <p:spTgt spid="143"/>
                                        </p:tgtEl>
                                        <p:attrNameLst>
                                          <p:attrName>style.visibility</p:attrName>
                                        </p:attrNameLst>
                                      </p:cBhvr>
                                      <p:to>
                                        <p:strVal val="visible"/>
                                      </p:to>
                                    </p:set>
                                    <p:anim calcmode="lin" valueType="num">
                                      <p:cBhvr>
                                        <p:cTn id="315" dur="500" fill="hold"/>
                                        <p:tgtEl>
                                          <p:spTgt spid="143"/>
                                        </p:tgtEl>
                                        <p:attrNameLst>
                                          <p:attrName>ppt_w</p:attrName>
                                        </p:attrNameLst>
                                      </p:cBhvr>
                                      <p:tavLst>
                                        <p:tav tm="0">
                                          <p:val>
                                            <p:fltVal val="0"/>
                                          </p:val>
                                        </p:tav>
                                        <p:tav tm="100000">
                                          <p:val>
                                            <p:strVal val="#ppt_w"/>
                                          </p:val>
                                        </p:tav>
                                      </p:tavLst>
                                    </p:anim>
                                    <p:anim calcmode="lin" valueType="num">
                                      <p:cBhvr>
                                        <p:cTn id="316" dur="500" fill="hold"/>
                                        <p:tgtEl>
                                          <p:spTgt spid="143"/>
                                        </p:tgtEl>
                                        <p:attrNameLst>
                                          <p:attrName>ppt_h</p:attrName>
                                        </p:attrNameLst>
                                      </p:cBhvr>
                                      <p:tavLst>
                                        <p:tav tm="0">
                                          <p:val>
                                            <p:fltVal val="0"/>
                                          </p:val>
                                        </p:tav>
                                        <p:tav tm="100000">
                                          <p:val>
                                            <p:strVal val="#ppt_h"/>
                                          </p:val>
                                        </p:tav>
                                      </p:tavLst>
                                    </p:anim>
                                    <p:animEffect transition="in" filter="fade">
                                      <p:cBhvr>
                                        <p:cTn id="317" dur="500"/>
                                        <p:tgtEl>
                                          <p:spTgt spid="143"/>
                                        </p:tgtEl>
                                      </p:cBhvr>
                                    </p:animEffect>
                                  </p:childTnLst>
                                </p:cTn>
                              </p:par>
                              <p:par>
                                <p:cTn id="318" presetID="53" presetClass="entr" presetSubtype="16" fill="hold" nodeType="withEffect">
                                  <p:stCondLst>
                                    <p:cond delay="0"/>
                                  </p:stCondLst>
                                  <p:childTnLst>
                                    <p:set>
                                      <p:cBhvr>
                                        <p:cTn id="319" dur="1" fill="hold">
                                          <p:stCondLst>
                                            <p:cond delay="0"/>
                                          </p:stCondLst>
                                        </p:cTn>
                                        <p:tgtEl>
                                          <p:spTgt spid="139"/>
                                        </p:tgtEl>
                                        <p:attrNameLst>
                                          <p:attrName>style.visibility</p:attrName>
                                        </p:attrNameLst>
                                      </p:cBhvr>
                                      <p:to>
                                        <p:strVal val="visible"/>
                                      </p:to>
                                    </p:set>
                                    <p:anim calcmode="lin" valueType="num">
                                      <p:cBhvr>
                                        <p:cTn id="320" dur="500" fill="hold"/>
                                        <p:tgtEl>
                                          <p:spTgt spid="139"/>
                                        </p:tgtEl>
                                        <p:attrNameLst>
                                          <p:attrName>ppt_w</p:attrName>
                                        </p:attrNameLst>
                                      </p:cBhvr>
                                      <p:tavLst>
                                        <p:tav tm="0">
                                          <p:val>
                                            <p:fltVal val="0"/>
                                          </p:val>
                                        </p:tav>
                                        <p:tav tm="100000">
                                          <p:val>
                                            <p:strVal val="#ppt_w"/>
                                          </p:val>
                                        </p:tav>
                                      </p:tavLst>
                                    </p:anim>
                                    <p:anim calcmode="lin" valueType="num">
                                      <p:cBhvr>
                                        <p:cTn id="321" dur="500" fill="hold"/>
                                        <p:tgtEl>
                                          <p:spTgt spid="139"/>
                                        </p:tgtEl>
                                        <p:attrNameLst>
                                          <p:attrName>ppt_h</p:attrName>
                                        </p:attrNameLst>
                                      </p:cBhvr>
                                      <p:tavLst>
                                        <p:tav tm="0">
                                          <p:val>
                                            <p:fltVal val="0"/>
                                          </p:val>
                                        </p:tav>
                                        <p:tav tm="100000">
                                          <p:val>
                                            <p:strVal val="#ppt_h"/>
                                          </p:val>
                                        </p:tav>
                                      </p:tavLst>
                                    </p:anim>
                                    <p:animEffect transition="in" filter="fade">
                                      <p:cBhvr>
                                        <p:cTn id="322" dur="500"/>
                                        <p:tgtEl>
                                          <p:spTgt spid="139"/>
                                        </p:tgtEl>
                                      </p:cBhvr>
                                    </p:animEffect>
                                  </p:childTnLst>
                                </p:cTn>
                              </p:par>
                              <p:par>
                                <p:cTn id="323" presetID="53" presetClass="entr" presetSubtype="16" fill="hold" nodeType="withEffect">
                                  <p:stCondLst>
                                    <p:cond delay="0"/>
                                  </p:stCondLst>
                                  <p:childTnLst>
                                    <p:set>
                                      <p:cBhvr>
                                        <p:cTn id="324" dur="1" fill="hold">
                                          <p:stCondLst>
                                            <p:cond delay="0"/>
                                          </p:stCondLst>
                                        </p:cTn>
                                        <p:tgtEl>
                                          <p:spTgt spid="151"/>
                                        </p:tgtEl>
                                        <p:attrNameLst>
                                          <p:attrName>style.visibility</p:attrName>
                                        </p:attrNameLst>
                                      </p:cBhvr>
                                      <p:to>
                                        <p:strVal val="visible"/>
                                      </p:to>
                                    </p:set>
                                    <p:anim calcmode="lin" valueType="num">
                                      <p:cBhvr>
                                        <p:cTn id="325" dur="500" fill="hold"/>
                                        <p:tgtEl>
                                          <p:spTgt spid="151"/>
                                        </p:tgtEl>
                                        <p:attrNameLst>
                                          <p:attrName>ppt_w</p:attrName>
                                        </p:attrNameLst>
                                      </p:cBhvr>
                                      <p:tavLst>
                                        <p:tav tm="0">
                                          <p:val>
                                            <p:fltVal val="0"/>
                                          </p:val>
                                        </p:tav>
                                        <p:tav tm="100000">
                                          <p:val>
                                            <p:strVal val="#ppt_w"/>
                                          </p:val>
                                        </p:tav>
                                      </p:tavLst>
                                    </p:anim>
                                    <p:anim calcmode="lin" valueType="num">
                                      <p:cBhvr>
                                        <p:cTn id="326" dur="500" fill="hold"/>
                                        <p:tgtEl>
                                          <p:spTgt spid="151"/>
                                        </p:tgtEl>
                                        <p:attrNameLst>
                                          <p:attrName>ppt_h</p:attrName>
                                        </p:attrNameLst>
                                      </p:cBhvr>
                                      <p:tavLst>
                                        <p:tav tm="0">
                                          <p:val>
                                            <p:fltVal val="0"/>
                                          </p:val>
                                        </p:tav>
                                        <p:tav tm="100000">
                                          <p:val>
                                            <p:strVal val="#ppt_h"/>
                                          </p:val>
                                        </p:tav>
                                      </p:tavLst>
                                    </p:anim>
                                    <p:animEffect transition="in" filter="fade">
                                      <p:cBhvr>
                                        <p:cTn id="327" dur="500"/>
                                        <p:tgtEl>
                                          <p:spTgt spid="15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50"/>
                                        </p:tgtEl>
                                        <p:attrNameLst>
                                          <p:attrName>style.visibility</p:attrName>
                                        </p:attrNameLst>
                                      </p:cBhvr>
                                      <p:to>
                                        <p:strVal val="visible"/>
                                      </p:to>
                                    </p:set>
                                    <p:anim calcmode="lin" valueType="num">
                                      <p:cBhvr>
                                        <p:cTn id="330" dur="500" fill="hold"/>
                                        <p:tgtEl>
                                          <p:spTgt spid="150"/>
                                        </p:tgtEl>
                                        <p:attrNameLst>
                                          <p:attrName>ppt_w</p:attrName>
                                        </p:attrNameLst>
                                      </p:cBhvr>
                                      <p:tavLst>
                                        <p:tav tm="0">
                                          <p:val>
                                            <p:fltVal val="0"/>
                                          </p:val>
                                        </p:tav>
                                        <p:tav tm="100000">
                                          <p:val>
                                            <p:strVal val="#ppt_w"/>
                                          </p:val>
                                        </p:tav>
                                      </p:tavLst>
                                    </p:anim>
                                    <p:anim calcmode="lin" valueType="num">
                                      <p:cBhvr>
                                        <p:cTn id="331" dur="500" fill="hold"/>
                                        <p:tgtEl>
                                          <p:spTgt spid="150"/>
                                        </p:tgtEl>
                                        <p:attrNameLst>
                                          <p:attrName>ppt_h</p:attrName>
                                        </p:attrNameLst>
                                      </p:cBhvr>
                                      <p:tavLst>
                                        <p:tav tm="0">
                                          <p:val>
                                            <p:fltVal val="0"/>
                                          </p:val>
                                        </p:tav>
                                        <p:tav tm="100000">
                                          <p:val>
                                            <p:strVal val="#ppt_h"/>
                                          </p:val>
                                        </p:tav>
                                      </p:tavLst>
                                    </p:anim>
                                    <p:animEffect transition="in" filter="fade">
                                      <p:cBhvr>
                                        <p:cTn id="332" dur="500"/>
                                        <p:tgtEl>
                                          <p:spTgt spid="150"/>
                                        </p:tgtEl>
                                      </p:cBhvr>
                                    </p:animEffect>
                                  </p:childTnLst>
                                </p:cTn>
                              </p:par>
                              <p:par>
                                <p:cTn id="333" presetID="53" presetClass="entr" presetSubtype="16" fill="hold" nodeType="withEffect">
                                  <p:stCondLst>
                                    <p:cond delay="0"/>
                                  </p:stCondLst>
                                  <p:childTnLst>
                                    <p:set>
                                      <p:cBhvr>
                                        <p:cTn id="334" dur="1" fill="hold">
                                          <p:stCondLst>
                                            <p:cond delay="0"/>
                                          </p:stCondLst>
                                        </p:cTn>
                                        <p:tgtEl>
                                          <p:spTgt spid="148"/>
                                        </p:tgtEl>
                                        <p:attrNameLst>
                                          <p:attrName>style.visibility</p:attrName>
                                        </p:attrNameLst>
                                      </p:cBhvr>
                                      <p:to>
                                        <p:strVal val="visible"/>
                                      </p:to>
                                    </p:set>
                                    <p:anim calcmode="lin" valueType="num">
                                      <p:cBhvr>
                                        <p:cTn id="335" dur="500" fill="hold"/>
                                        <p:tgtEl>
                                          <p:spTgt spid="148"/>
                                        </p:tgtEl>
                                        <p:attrNameLst>
                                          <p:attrName>ppt_w</p:attrName>
                                        </p:attrNameLst>
                                      </p:cBhvr>
                                      <p:tavLst>
                                        <p:tav tm="0">
                                          <p:val>
                                            <p:fltVal val="0"/>
                                          </p:val>
                                        </p:tav>
                                        <p:tav tm="100000">
                                          <p:val>
                                            <p:strVal val="#ppt_w"/>
                                          </p:val>
                                        </p:tav>
                                      </p:tavLst>
                                    </p:anim>
                                    <p:anim calcmode="lin" valueType="num">
                                      <p:cBhvr>
                                        <p:cTn id="336" dur="500" fill="hold"/>
                                        <p:tgtEl>
                                          <p:spTgt spid="148"/>
                                        </p:tgtEl>
                                        <p:attrNameLst>
                                          <p:attrName>ppt_h</p:attrName>
                                        </p:attrNameLst>
                                      </p:cBhvr>
                                      <p:tavLst>
                                        <p:tav tm="0">
                                          <p:val>
                                            <p:fltVal val="0"/>
                                          </p:val>
                                        </p:tav>
                                        <p:tav tm="100000">
                                          <p:val>
                                            <p:strVal val="#ppt_h"/>
                                          </p:val>
                                        </p:tav>
                                      </p:tavLst>
                                    </p:anim>
                                    <p:animEffect transition="in" filter="fade">
                                      <p:cBhvr>
                                        <p:cTn id="337" dur="500"/>
                                        <p:tgtEl>
                                          <p:spTgt spid="148"/>
                                        </p:tgtEl>
                                      </p:cBhvr>
                                    </p:animEffect>
                                  </p:childTnLst>
                                </p:cTn>
                              </p:par>
                            </p:childTnLst>
                          </p:cTn>
                        </p:par>
                      </p:childTnLst>
                    </p:cTn>
                  </p:par>
                  <p:par>
                    <p:cTn id="338" fill="hold">
                      <p:stCondLst>
                        <p:cond delay="indefinite"/>
                      </p:stCondLst>
                      <p:childTnLst>
                        <p:par>
                          <p:cTn id="339" fill="hold">
                            <p:stCondLst>
                              <p:cond delay="0"/>
                            </p:stCondLst>
                            <p:childTnLst>
                              <p:par>
                                <p:cTn id="340" presetID="0" presetClass="path" presetSubtype="0" accel="50000" decel="50000" fill="hold" nodeType="clickEffect">
                                  <p:stCondLst>
                                    <p:cond delay="0"/>
                                  </p:stCondLst>
                                  <p:childTnLst>
                                    <p:animMotion origin="layout" path="M 4.16667E-6 2.59259E-6 C -0.00977 -0.00648 -0.01954 -0.01297 -0.0267 -0.01898 C -0.03386 -0.02477 -0.03386 -0.025 -0.04284 -0.03565 C -0.05196 -0.0463 -0.0711 -0.06783 -0.08125 -0.08264 C -0.09167 -0.09746 -0.09375 -0.10486 -0.10508 -0.12385 C -0.11602 -0.14283 -0.13256 -0.17107 -0.14792 -0.19676 C -0.16316 -0.22269 -0.18529 -0.26366 -0.19649 -0.2794 C -0.20769 -0.29514 -0.20795 -0.28727 -0.21433 -0.29051 C -0.22071 -0.29398 -0.23086 -0.29815 -0.2349 -0.29977 " pathEditMode="relative" rAng="0" ptsTypes="AAAAAAAAA">
                                      <p:cBhvr>
                                        <p:cTn id="341" dur="1000" fill="hold"/>
                                        <p:tgtEl>
                                          <p:spTgt spid="144"/>
                                        </p:tgtEl>
                                        <p:attrNameLst>
                                          <p:attrName>ppt_x</p:attrName>
                                          <p:attrName>ppt_y</p:attrName>
                                        </p:attrNameLst>
                                      </p:cBhvr>
                                      <p:rCtr x="-11745" y="-15000"/>
                                    </p:animMotion>
                                  </p:childTnLst>
                                </p:cTn>
                              </p:par>
                              <p:par>
                                <p:cTn id="342" presetID="0" presetClass="path" presetSubtype="0" accel="50000" decel="50000" fill="hold" nodeType="withEffect">
                                  <p:stCondLst>
                                    <p:cond delay="0"/>
                                  </p:stCondLst>
                                  <p:childTnLst>
                                    <p:animMotion origin="layout" path="M 5.55112E-17 -4.07407E-6 C -0.01042 -0.01713 -0.02083 -0.03379 -0.02839 -0.04328 C -0.03555 -0.05301 -0.03984 -0.05208 -0.0444 -0.05787 C -0.04896 -0.06388 -0.05026 -0.0699 -0.05638 -0.07893 C -0.0625 -0.08773 -0.07096 -0.09745 -0.0819 -0.11088 C -0.09284 -0.12407 -0.11367 -0.14884 -0.12214 -0.15902 C -0.13073 -0.16944 -0.12969 -0.16805 -0.13294 -0.17199 C -0.13607 -0.17569 -0.13828 -0.17777 -0.14089 -0.18171 C -0.14349 -0.18541 -0.14518 -0.18981 -0.14896 -0.19444 C -0.15247 -0.19884 -0.15898 -0.20555 -0.16237 -0.20902 C -0.16562 -0.21226 -0.16628 -0.21134 -0.16901 -0.21388 C -0.17201 -0.2162 -0.17578 -0.2206 -0.17982 -0.22338 C -0.18372 -0.22638 -0.18984 -0.22893 -0.19323 -0.23148 C -0.19661 -0.23379 -0.19831 -0.23588 -0.19974 -0.23773 " pathEditMode="relative" rAng="0" ptsTypes="AAAAAAAAAAAAAA">
                                      <p:cBhvr>
                                        <p:cTn id="343" dur="1000" fill="hold"/>
                                        <p:tgtEl>
                                          <p:spTgt spid="180"/>
                                        </p:tgtEl>
                                        <p:attrNameLst>
                                          <p:attrName>ppt_x</p:attrName>
                                          <p:attrName>ppt_y</p:attrName>
                                        </p:attrNameLst>
                                      </p:cBhvr>
                                      <p:rCtr x="-9987" y="-11898"/>
                                    </p:animMotion>
                                  </p:childTnLst>
                                </p:cTn>
                              </p:par>
                              <p:par>
                                <p:cTn id="344" presetID="0" presetClass="path" presetSubtype="0" accel="50000" decel="50000" fill="hold" nodeType="withEffect">
                                  <p:stCondLst>
                                    <p:cond delay="0"/>
                                  </p:stCondLst>
                                  <p:childTnLst>
                                    <p:animMotion origin="layout" path="M -2.29167E-6 -1.48148E-6 C -0.00351 0.00023 -0.00677 0.0007 -0.00976 -0.01296 C -0.01263 -0.02662 -0.01393 -0.06018 -0.01771 -0.08171 C -0.02148 -0.10324 -0.02604 -0.12801 -0.03229 -0.1419 C -0.03854 -0.15579 -0.04635 -0.15764 -0.05482 -0.16551 C -0.06341 -0.17338 -0.07552 -0.17893 -0.08385 -0.18935 C -0.09219 -0.19977 -0.097 -0.21342 -0.10482 -0.22801 C -0.11263 -0.24259 -0.12135 -0.26458 -0.1306 -0.27754 C -0.13971 -0.29051 -0.15 -0.29676 -0.15976 -0.30532 C -0.1694 -0.31389 -0.18034 -0.32106 -0.18867 -0.32893 C -0.197 -0.3368 -0.20299 -0.35208 -0.20976 -0.35278 C -0.21653 -0.35347 -0.22226 -0.33866 -0.22903 -0.33333 C -0.2358 -0.32801 -0.24284 -0.3243 -0.25 -0.32037 " pathEditMode="relative" rAng="0" ptsTypes="AAAAAAAAAAAAA">
                                      <p:cBhvr>
                                        <p:cTn id="345" dur="1000" fill="hold"/>
                                        <p:tgtEl>
                                          <p:spTgt spid="145"/>
                                        </p:tgtEl>
                                        <p:attrNameLst>
                                          <p:attrName>ppt_x</p:attrName>
                                          <p:attrName>ppt_y</p:attrName>
                                        </p:attrNameLst>
                                      </p:cBhvr>
                                      <p:rCtr x="-12500" y="-17662"/>
                                    </p:animMotion>
                                  </p:childTnLst>
                                </p:cTn>
                              </p:par>
                              <p:par>
                                <p:cTn id="346" presetID="0" presetClass="path" presetSubtype="0" accel="50000" decel="50000" fill="hold" nodeType="withEffect">
                                  <p:stCondLst>
                                    <p:cond delay="0"/>
                                  </p:stCondLst>
                                  <p:childTnLst>
                                    <p:animMotion origin="layout" path="M 5.55112E-17 3.7037E-7 C -0.00534 -0.0088 -0.01081 -0.01759 -0.01615 -0.02801 C -0.02148 -0.03843 -0.02604 -0.04815 -0.03229 -0.0625 C -0.03854 -0.07685 -0.04583 -0.10046 -0.05326 -0.11412 C -0.06081 -0.12778 -0.06523 -0.12986 -0.07747 -0.14421 C -0.08958 -0.15857 -0.11406 -0.1875 -0.12591 -0.2 C -0.13763 -0.2125 -0.13802 -0.21181 -0.14844 -0.21944 C -0.15885 -0.22708 -0.17956 -0.23819 -0.18867 -0.24537 C -0.19792 -0.25255 -0.19896 -0.25926 -0.20326 -0.2625 C -0.20768 -0.26574 -0.21263 -0.26435 -0.21458 -0.26458 " pathEditMode="relative" rAng="0" ptsTypes="AAAAAAAAAA">
                                      <p:cBhvr>
                                        <p:cTn id="347" dur="1000" fill="hold"/>
                                        <p:tgtEl>
                                          <p:spTgt spid="178"/>
                                        </p:tgtEl>
                                        <p:attrNameLst>
                                          <p:attrName>ppt_x</p:attrName>
                                          <p:attrName>ppt_y</p:attrName>
                                        </p:attrNameLst>
                                      </p:cBhvr>
                                      <p:rCtr x="-10729" y="-13241"/>
                                    </p:animMotion>
                                  </p:childTnLst>
                                </p:cTn>
                              </p:par>
                              <p:par>
                                <p:cTn id="348" presetID="0" presetClass="path" presetSubtype="0" accel="50000" decel="50000" fill="hold" nodeType="withEffect">
                                  <p:stCondLst>
                                    <p:cond delay="0"/>
                                  </p:stCondLst>
                                  <p:childTnLst>
                                    <p:animMotion origin="layout" path="M 5.55112E-17 2.59259E-6 C -0.00273 -0.01088 -0.0056 -0.02153 -0.01289 -0.03658 C -0.02018 -0.05162 -0.03281 -0.07292 -0.04362 -0.09051 C -0.0543 -0.1081 -0.06562 -0.12778 -0.07747 -0.14213 C -0.08919 -0.15648 -0.10365 -0.16898 -0.11458 -0.17639 C -0.12552 -0.1838 -0.13177 -0.1838 -0.14362 -0.18727 C -0.15534 -0.19074 -0.17305 -0.19584 -0.18542 -0.19792 C -0.19779 -0.2 -0.21081 -0.19954 -0.21771 -0.2 C -0.22461 -0.20047 -0.22604 -0.20023 -0.22747 -0.2 " pathEditMode="relative" rAng="0" ptsTypes="AAAAAAAAA">
                                      <p:cBhvr>
                                        <p:cTn id="349" dur="1000" fill="hold"/>
                                        <p:tgtEl>
                                          <p:spTgt spid="179"/>
                                        </p:tgtEl>
                                        <p:attrNameLst>
                                          <p:attrName>ppt_x</p:attrName>
                                          <p:attrName>ppt_y</p:attrName>
                                        </p:attrNameLst>
                                      </p:cBhvr>
                                      <p:rCtr x="-11380" y="-10023"/>
                                    </p:animMotion>
                                  </p:childTnLst>
                                </p:cTn>
                              </p:par>
                              <p:par>
                                <p:cTn id="350" presetID="0" presetClass="path" presetSubtype="0" accel="50000" decel="50000" fill="hold" nodeType="withEffect">
                                  <p:stCondLst>
                                    <p:cond delay="0"/>
                                  </p:stCondLst>
                                  <p:childTnLst>
                                    <p:animMotion origin="layout" path="M 0 -2.96296E-6 C -0.00898 -0.01342 -0.0181 -0.02662 -0.02552 -0.04421 C -0.03294 -0.0618 -0.03659 -0.0824 -0.04414 -0.10532 C -0.05156 -0.12824 -0.05312 -0.15602 -0.06966 -0.18287 C -0.08594 -0.20972 -0.12487 -0.24884 -0.14258 -0.26597 C -0.16029 -0.28287 -0.16966 -0.28102 -0.175 -0.28518 " pathEditMode="relative" rAng="0" ptsTypes="AAAAAA">
                                      <p:cBhvr>
                                        <p:cTn id="351" dur="1000" fill="hold"/>
                                        <p:tgtEl>
                                          <p:spTgt spid="170"/>
                                        </p:tgtEl>
                                        <p:attrNameLst>
                                          <p:attrName>ppt_x</p:attrName>
                                          <p:attrName>ppt_y</p:attrName>
                                        </p:attrNameLst>
                                      </p:cBhvr>
                                      <p:rCtr x="-8750" y="-14259"/>
                                    </p:animMotion>
                                  </p:childTnLst>
                                </p:cTn>
                              </p:par>
                              <p:par>
                                <p:cTn id="352" presetID="0" presetClass="path" presetSubtype="0" accel="50000" decel="50000" fill="hold" nodeType="withEffect">
                                  <p:stCondLst>
                                    <p:cond delay="0"/>
                                  </p:stCondLst>
                                  <p:childTnLst>
                                    <p:animMotion origin="layout" path="M 0.00039 -0.00116 C 0 -0.02963 -0.00039 -0.05811 -0.00143 -0.07639 C -0.00247 -0.09468 -0.00365 -0.1 -0.00625 -0.11065 C -0.00885 -0.1213 -0.01315 -0.12871 -0.01758 -0.14098 C -0.02187 -0.15325 -0.02656 -0.1713 -0.0319 -0.1838 C -0.03737 -0.1963 -0.04336 -0.20579 -0.04961 -0.21621 C -0.05586 -0.22663 -0.06107 -0.23635 -0.06914 -0.2463 C -0.07708 -0.25625 -0.08971 -0.26968 -0.09805 -0.27639 C -0.10638 -0.28311 -0.11107 -0.2838 -0.11914 -0.28704 C -0.12708 -0.29028 -0.13633 -0.29491 -0.14648 -0.29561 C -0.15677 -0.2963 -0.17292 -0.29468 -0.18034 -0.29144 C -0.18789 -0.2882 -0.18971 -0.28241 -0.19167 -0.27639 " pathEditMode="relative" rAng="0" ptsTypes="AAAAAAAAAAAA">
                                      <p:cBhvr>
                                        <p:cTn id="353" dur="1000" fill="hold"/>
                                        <p:tgtEl>
                                          <p:spTgt spid="164"/>
                                        </p:tgtEl>
                                        <p:attrNameLst>
                                          <p:attrName>ppt_x</p:attrName>
                                          <p:attrName>ppt_y</p:attrName>
                                        </p:attrNameLst>
                                      </p:cBhvr>
                                      <p:rCtr x="-9609" y="-14745"/>
                                    </p:animMotion>
                                  </p:childTnLst>
                                </p:cTn>
                              </p:par>
                              <p:par>
                                <p:cTn id="354" presetID="0" presetClass="path" presetSubtype="0" accel="50000" decel="50000" fill="hold" nodeType="withEffect">
                                  <p:stCondLst>
                                    <p:cond delay="0"/>
                                  </p:stCondLst>
                                  <p:childTnLst>
                                    <p:animMotion origin="layout" path="M 5.55112E-17 3.7037E-7 C -0.01029 -0.01667 -0.02057 -0.0331 -0.02487 -0.04653 C -0.02943 -0.06019 -0.02383 -0.07037 -0.02682 -0.08148 C -0.03008 -0.09259 -0.03542 -0.10208 -0.04336 -0.11319 C -0.0513 -0.12407 -0.06549 -0.13611 -0.07448 -0.1463 C -0.08333 -0.15648 -0.08815 -0.16782 -0.09714 -0.17454 C -0.10599 -0.18148 -0.11393 -0.18287 -0.12799 -0.18773 C -0.14193 -0.19282 -0.1707 -0.20139 -0.18177 -0.2044 C -0.19258 -0.20741 -0.1888 -0.20625 -0.19388 -0.20602 C -0.19909 -0.20579 -0.20586 -0.2044 -0.2125 -0.20278 " pathEditMode="relative" rAng="0" ptsTypes="AAAAAAAAAA">
                                      <p:cBhvr>
                                        <p:cTn id="355" dur="1000" fill="hold"/>
                                        <p:tgtEl>
                                          <p:spTgt spid="169"/>
                                        </p:tgtEl>
                                        <p:attrNameLst>
                                          <p:attrName>ppt_x</p:attrName>
                                          <p:attrName>ppt_y</p:attrName>
                                        </p:attrNameLst>
                                      </p:cBhvr>
                                      <p:rCtr x="-10625" y="-10324"/>
                                    </p:animMotion>
                                  </p:childTnLst>
                                </p:cTn>
                              </p:par>
                              <p:par>
                                <p:cTn id="356" presetID="0" presetClass="path" presetSubtype="0" accel="50000" decel="50000" fill="hold" nodeType="withEffect">
                                  <p:stCondLst>
                                    <p:cond delay="0"/>
                                  </p:stCondLst>
                                  <p:childTnLst>
                                    <p:animMotion origin="layout" path="M 0 3.7037E-7 C -0.01042 -0.01273 -0.02083 -0.02523 -0.02591 -0.03657 C -0.03086 -0.04792 -0.02865 -0.0544 -0.0306 -0.06875 C -0.03242 -0.0831 -0.03385 -0.1081 -0.03711 -0.12245 C -0.04049 -0.13681 -0.04596 -0.14491 -0.05 -0.15463 C -0.05404 -0.16435 -0.05573 -0.1706 -0.06133 -0.18056 C -0.0668 -0.19051 -0.0776 -0.20648 -0.08385 -0.21505 C -0.0901 -0.22361 -0.0931 -0.22477 -0.09844 -0.23218 C -0.10378 -0.23958 -0.10768 -0.24722 -0.11615 -0.26019 C -0.12461 -0.27315 -0.14206 -0.29907 -0.15 -0.30949 C -0.15794 -0.31991 -0.15951 -0.31852 -0.16445 -0.32245 C -0.16927 -0.32639 -0.17409 -0.32986 -0.17904 -0.33333 " pathEditMode="relative" rAng="0" ptsTypes="AAAAAAAAAAAA">
                                      <p:cBhvr>
                                        <p:cTn id="357" dur="1000" fill="hold"/>
                                        <p:tgtEl>
                                          <p:spTgt spid="146"/>
                                        </p:tgtEl>
                                        <p:attrNameLst>
                                          <p:attrName>ppt_x</p:attrName>
                                          <p:attrName>ppt_y</p:attrName>
                                        </p:attrNameLst>
                                      </p:cBhvr>
                                      <p:rCtr x="-8958" y="-16667"/>
                                    </p:animMotion>
                                  </p:childTnLst>
                                </p:cTn>
                              </p:par>
                              <p:par>
                                <p:cTn id="358" presetID="0" presetClass="path" presetSubtype="0" accel="50000" decel="50000" fill="hold" nodeType="withEffect">
                                  <p:stCondLst>
                                    <p:cond delay="0"/>
                                  </p:stCondLst>
                                  <p:childTnLst>
                                    <p:animMotion origin="layout" path="M 5.55112E-17 2.59259E-6 C 0.00313 -0.03102 0.00651 -0.06204 0.00951 -0.0794 C 0.01224 -0.09676 0.00951 -0.09676 0.01719 -0.10486 C 0.02487 -0.11273 0.04336 -0.11968 0.05638 -0.12709 C 0.0694 -0.13426 0.07799 -0.14491 0.0957 -0.14931 C 0.11354 -0.15347 0.14388 -0.14931 0.16315 -0.15255 C 0.18242 -0.15579 0.19245 -0.16389 0.21185 -0.16829 C 0.23125 -0.17269 0.25846 -0.17709 0.27943 -0.1794 C 0.30039 -0.18195 0.31875 -0.18218 0.3375 -0.18241 " pathEditMode="relative" rAng="0" ptsTypes="AAAAAAAAA">
                                      <p:cBhvr>
                                        <p:cTn id="359" dur="1000" fill="hold"/>
                                        <p:tgtEl>
                                          <p:spTgt spid="177"/>
                                        </p:tgtEl>
                                        <p:attrNameLst>
                                          <p:attrName>ppt_x</p:attrName>
                                          <p:attrName>ppt_y</p:attrName>
                                        </p:attrNameLst>
                                      </p:cBhvr>
                                      <p:rCtr x="16875" y="-9120"/>
                                    </p:animMotion>
                                  </p:childTnLst>
                                </p:cTn>
                              </p:par>
                              <p:par>
                                <p:cTn id="360" presetID="0" presetClass="path" presetSubtype="0" accel="50000" decel="50000" fill="hold" nodeType="withEffect">
                                  <p:stCondLst>
                                    <p:cond delay="0"/>
                                  </p:stCondLst>
                                  <p:childTnLst>
                                    <p:animMotion origin="layout" path="M -0.00013 -7.40741E-7 C -0.00169 -0.00718 -0.00299 -0.01412 -0.00013 -0.02569 C 0.00286 -0.03704 0.00872 -0.05509 0.01732 -0.06944 C 0.02591 -0.0838 0.03464 -0.09977 0.05065 -0.1118 C 0.0668 -0.12407 0.09753 -0.13218 0.11393 -0.14236 C 0.13047 -0.15255 0.13789 -0.16597 0.15039 -0.17268 C 0.16315 -0.1794 0.16497 -0.17824 0.1901 -0.18287 C 0.2151 -0.1875 0.27422 -0.1919 0.30078 -0.19977 C 0.32747 -0.20764 0.33867 -0.21898 0.35 -0.23009 " pathEditMode="relative" rAng="0" ptsTypes="AAAAAAAAA">
                                      <p:cBhvr>
                                        <p:cTn id="361" dur="1000" fill="hold"/>
                                        <p:tgtEl>
                                          <p:spTgt spid="168"/>
                                        </p:tgtEl>
                                        <p:attrNameLst>
                                          <p:attrName>ppt_x</p:attrName>
                                          <p:attrName>ppt_y</p:attrName>
                                        </p:attrNameLst>
                                      </p:cBhvr>
                                      <p:rCtr x="17422" y="-11505"/>
                                    </p:animMotion>
                                  </p:childTnLst>
                                </p:cTn>
                              </p:par>
                              <p:par>
                                <p:cTn id="362" presetID="0" presetClass="path" presetSubtype="0" accel="50000" decel="50000" fill="hold" nodeType="withEffect">
                                  <p:stCondLst>
                                    <p:cond delay="0"/>
                                  </p:stCondLst>
                                  <p:childTnLst>
                                    <p:animMotion origin="layout" path="M -0.00013 4.81481E-6 C -0.00104 -0.0051 -0.00195 -0.00996 0.00286 -0.02014 C 0.00781 -0.0301 0.01862 -0.04769 0.02943 -0.05996 C 0.0401 -0.072 0.04909 -0.08125 0.06667 -0.09352 C 0.08424 -0.10556 0.1125 -0.11875 0.13516 -0.13334 C 0.15807 -0.14792 0.17383 -0.15857 0.20378 -0.18102 C 0.23346 -0.20348 0.28711 -0.25093 0.31406 -0.26852 C 0.34102 -0.28612 0.35547 -0.28195 0.36549 -0.28658 C 0.37552 -0.29121 0.37513 -0.29375 0.37487 -0.2963 " pathEditMode="relative" rAng="0" ptsTypes="AAAAAAAAA">
                                      <p:cBhvr>
                                        <p:cTn id="363" dur="1000" fill="hold"/>
                                        <p:tgtEl>
                                          <p:spTgt spid="181"/>
                                        </p:tgtEl>
                                        <p:attrNameLst>
                                          <p:attrName>ppt_x</p:attrName>
                                          <p:attrName>ppt_y</p:attrName>
                                        </p:attrNameLst>
                                      </p:cBhvr>
                                      <p:rCtr x="18711" y="-14815"/>
                                    </p:animMotion>
                                  </p:childTnLst>
                                </p:cTn>
                              </p:par>
                              <p:par>
                                <p:cTn id="364" presetID="0" presetClass="path" presetSubtype="0" accel="50000" decel="50000" fill="hold" nodeType="withEffect">
                                  <p:stCondLst>
                                    <p:cond delay="0"/>
                                  </p:stCondLst>
                                  <p:childTnLst>
                                    <p:animMotion origin="layout" path="M 0 2.59259E-6 C 0.00143 -0.00463 0.00286 -0.00903 0.01771 -0.01898 C 0.03268 -0.02917 0.07253 -0.04792 0.08945 -0.06042 C 0.10625 -0.07292 0.10612 -0.08403 0.11927 -0.09375 C 0.13242 -0.10347 0.15156 -0.11019 0.16849 -0.11922 C 0.18529 -0.12824 0.20456 -0.13935 0.2207 -0.14769 C 0.23698 -0.15602 0.25247 -0.16482 0.26549 -0.16991 C 0.27852 -0.175 0.28828 -0.17639 0.29831 -0.17801 C 0.30846 -0.17963 0.31888 -0.17917 0.32669 -0.17963 C 0.33438 -0.17986 0.33867 -0.18056 0.34466 -0.17963 C 0.35065 -0.17847 0.35951 -0.17431 0.3625 -0.17315 " pathEditMode="relative" rAng="0" ptsTypes="AAAAAAAAAAA">
                                      <p:cBhvr>
                                        <p:cTn id="365" dur="1000" fill="hold"/>
                                        <p:tgtEl>
                                          <p:spTgt spid="171"/>
                                        </p:tgtEl>
                                        <p:attrNameLst>
                                          <p:attrName>ppt_x</p:attrName>
                                          <p:attrName>ppt_y</p:attrName>
                                        </p:attrNameLst>
                                      </p:cBhvr>
                                      <p:rCtr x="18125" y="-9005"/>
                                    </p:animMotion>
                                  </p:childTnLst>
                                </p:cTn>
                              </p:par>
                              <p:par>
                                <p:cTn id="366" presetID="0" presetClass="path" presetSubtype="0" accel="50000" decel="50000" fill="hold" nodeType="withEffect">
                                  <p:stCondLst>
                                    <p:cond delay="0"/>
                                  </p:stCondLst>
                                  <p:childTnLst>
                                    <p:animMotion origin="layout" path="M -1.875E-6 0.00833 C 0.00443 0.00185 0.00912 -0.00417 0.0211 -0.01065 C 0.03307 -0.01736 0.05508 -0.02361 0.07253 -0.03102 C 0.08985 -0.03866 0.11016 -0.04468 0.12539 -0.05579 C 0.14063 -0.0669 0.14818 -0.08681 0.16472 -0.09792 C 0.18138 -0.1088 0.20599 -0.11412 0.22526 -0.12107 C 0.2444 -0.12824 0.26576 -0.13472 0.27956 -0.14005 C 0.29336 -0.14537 0.29727 -0.14861 0.30834 -0.15301 C 0.3194 -0.15764 0.33776 -0.16574 0.3461 -0.16759 C 0.3543 -0.16945 0.35625 -0.16713 0.35821 -0.16482 " pathEditMode="relative" rAng="0" ptsTypes="AAAAAAAAAA">
                                      <p:cBhvr>
                                        <p:cTn id="367" dur="1000" fill="hold"/>
                                        <p:tgtEl>
                                          <p:spTgt spid="176"/>
                                        </p:tgtEl>
                                        <p:attrNameLst>
                                          <p:attrName>ppt_x</p:attrName>
                                          <p:attrName>ppt_y</p:attrName>
                                        </p:attrNameLst>
                                      </p:cBhvr>
                                      <p:rCtr x="17904" y="-8843"/>
                                    </p:animMotion>
                                  </p:childTnLst>
                                </p:cTn>
                              </p:par>
                              <p:par>
                                <p:cTn id="368" presetID="0" presetClass="path" presetSubtype="0" accel="50000" decel="50000" fill="hold" nodeType="withEffect">
                                  <p:stCondLst>
                                    <p:cond delay="0"/>
                                  </p:stCondLst>
                                  <p:childTnLst>
                                    <p:animMotion origin="layout" path="M 0 7.40741E-7 C 0.00755 -0.00185 0.01523 -0.00347 0.02656 -0.00926 C 0.03789 -0.01528 0.0526 -0.02662 0.06732 -0.03588 C 0.08203 -0.04537 0.09609 -0.05764 0.11419 -0.06644 C 0.13229 -0.07523 0.15964 -0.08079 0.17539 -0.08935 C 0.19115 -0.09815 0.19961 -0.10972 0.20977 -0.11782 C 0.21992 -0.12616 0.22227 -0.13125 0.23646 -0.13889 C 0.25065 -0.14653 0.27539 -0.15278 0.2944 -0.16366 C 0.31341 -0.17454 0.33828 -0.1919 0.35078 -0.2037 C 0.36302 -0.21528 0.35846 -0.23009 0.36797 -0.23403 C 0.37721 -0.2382 0.39219 -0.23333 0.40716 -0.22847 " pathEditMode="relative" rAng="0" ptsTypes="AAAAAAAAAAA">
                                      <p:cBhvr>
                                        <p:cTn id="369" dur="1000" fill="hold"/>
                                        <p:tgtEl>
                                          <p:spTgt spid="167"/>
                                        </p:tgtEl>
                                        <p:attrNameLst>
                                          <p:attrName>ppt_x</p:attrName>
                                          <p:attrName>ppt_y</p:attrName>
                                        </p:attrNameLst>
                                      </p:cBhvr>
                                      <p:rCtr x="20352" y="-11782"/>
                                    </p:animMotion>
                                  </p:childTnLst>
                                </p:cTn>
                              </p:par>
                              <p:par>
                                <p:cTn id="370" presetID="0" presetClass="path" presetSubtype="0" accel="50000" decel="50000" fill="hold" nodeType="withEffect">
                                  <p:stCondLst>
                                    <p:cond delay="0"/>
                                  </p:stCondLst>
                                  <p:childTnLst>
                                    <p:animMotion origin="layout" path="M 5.55112E-17 3.7037E-6 C 0.00664 -0.00718 0.01315 -0.01436 0.03229 -0.02477 C 0.0513 -0.03519 0.08294 -0.04746 0.1138 -0.06274 C 0.14466 -0.07824 0.1957 -0.1044 0.21758 -0.11736 C 0.23945 -0.13033 0.23633 -0.13218 0.2457 -0.14051 C 0.25508 -0.14861 0.26471 -0.15764 0.27383 -0.16667 C 0.28294 -0.1757 0.29049 -0.18635 0.30052 -0.19491 C 0.31042 -0.20324 0.325 -0.21088 0.33411 -0.21783 C 0.34336 -0.22477 0.34857 -0.23079 0.35534 -0.23611 C 0.36211 -0.24144 0.36992 -0.24491 0.375 -0.24931 C 0.37995 -0.25371 0.38086 -0.25949 0.3849 -0.2625 C 0.38867 -0.26551 0.39362 -0.26667 0.39896 -0.26736 " pathEditMode="relative" rAng="0" ptsTypes="AAAAAAAAAAAA">
                                      <p:cBhvr>
                                        <p:cTn id="371" dur="1000" fill="hold"/>
                                        <p:tgtEl>
                                          <p:spTgt spid="182"/>
                                        </p:tgtEl>
                                        <p:attrNameLst>
                                          <p:attrName>ppt_x</p:attrName>
                                          <p:attrName>ppt_y</p:attrName>
                                        </p:attrNameLst>
                                      </p:cBhvr>
                                      <p:rCtr x="19948" y="-13380"/>
                                    </p:animMotion>
                                  </p:childTnLst>
                                </p:cTn>
                              </p:par>
                              <p:par>
                                <p:cTn id="372" presetID="0" presetClass="path" presetSubtype="0" accel="50000" decel="50000" fill="hold" nodeType="withEffect">
                                  <p:stCondLst>
                                    <p:cond delay="0"/>
                                  </p:stCondLst>
                                  <p:childTnLst>
                                    <p:animMotion origin="layout" path="M 2.5E-6 2.96296E-6 C 0.00338 -0.00996 0.00703 -0.01968 0.01354 -0.02523 C 0.02018 -0.03079 0.02695 -0.02778 0.03932 -0.03426 C 0.05169 -0.04098 0.07174 -0.05672 0.08724 -0.06482 C 0.1026 -0.07292 0.11107 -0.07385 0.13151 -0.08287 C 0.15195 -0.09167 0.19323 -0.11088 0.21028 -0.11852 C 0.22747 -0.12616 0.22344 -0.12176 0.23424 -0.1294 C 0.24518 -0.13681 0.25963 -0.15255 0.27539 -0.16343 C 0.29101 -0.17454 0.31536 -0.18704 0.32838 -0.19584 C 0.34127 -0.2044 0.34609 -0.20834 0.35234 -0.21551 C 0.35846 -0.22269 0.36614 -0.23172 0.36601 -0.23889 C 0.36562 -0.24607 0.35833 -0.25348 0.35065 -0.25857 C 0.34284 -0.26343 0.32539 -0.26644 0.31966 -0.26922 " pathEditMode="relative" rAng="0" ptsTypes="AAAAAAAAAAAAA">
                                      <p:cBhvr>
                                        <p:cTn id="373" dur="1000" fill="hold"/>
                                        <p:tgtEl>
                                          <p:spTgt spid="166"/>
                                        </p:tgtEl>
                                        <p:attrNameLst>
                                          <p:attrName>ppt_x</p:attrName>
                                          <p:attrName>ppt_y</p:attrName>
                                        </p:attrNameLst>
                                      </p:cBhvr>
                                      <p:rCtr x="18294" y="-13472"/>
                                    </p:animMotion>
                                  </p:childTnLst>
                                </p:cTn>
                              </p:par>
                              <p:par>
                                <p:cTn id="374" presetID="0" presetClass="path" presetSubtype="0" accel="50000" decel="50000" fill="hold" nodeType="withEffect">
                                  <p:stCondLst>
                                    <p:cond delay="0"/>
                                  </p:stCondLst>
                                  <p:childTnLst>
                                    <p:animMotion origin="layout" path="M 0.00339 0.00787 C 0.00677 0.0081 0.01029 0.0088 0.02383 0.00046 C 0.03711 -0.00764 0.07083 -0.03241 0.08307 -0.04144 C 0.09518 -0.05046 0.08789 -0.04792 0.09714 -0.05417 C 0.10664 -0.06019 0.12227 -0.06713 0.13958 -0.07755 C 0.1569 -0.08819 0.18919 -0.10787 0.2013 -0.11782 C 0.21354 -0.12755 0.20859 -0.13032 0.21302 -0.13588 C 0.21745 -0.14167 0.21992 -0.14213 0.22721 -0.15232 C 0.23424 -0.16227 0.24831 -0.18611 0.2556 -0.19583 C 0.26302 -0.20579 0.26693 -0.20833 0.27109 -0.21042 " pathEditMode="relative" rAng="0" ptsTypes="AAAAAAAAAA">
                                      <p:cBhvr>
                                        <p:cTn id="375" dur="1000" fill="hold"/>
                                        <p:tgtEl>
                                          <p:spTgt spid="175"/>
                                        </p:tgtEl>
                                        <p:attrNameLst>
                                          <p:attrName>ppt_x</p:attrName>
                                          <p:attrName>ppt_y</p:attrName>
                                        </p:attrNameLst>
                                      </p:cBhvr>
                                      <p:rCtr x="13385" y="-10926"/>
                                    </p:animMotion>
                                  </p:childTnLst>
                                </p:cTn>
                              </p:par>
                              <p:par>
                                <p:cTn id="376" presetID="0" presetClass="path" presetSubtype="0" accel="50000" decel="50000" fill="hold" nodeType="withEffect">
                                  <p:stCondLst>
                                    <p:cond delay="0"/>
                                  </p:stCondLst>
                                  <p:childTnLst>
                                    <p:animMotion origin="layout" path="M 0 -1.85185E-6 C 0.00703 0.00324 0.01445 0.00718 0.02773 0.01898 C 0.04089 0.03102 0.06641 0.0588 0.07878 0.07176 C 0.09167 0.08472 0.09036 0.08079 0.10221 0.0963 C 0.11432 0.11181 0.13581 0.14421 0.15143 0.16482 C 0.16654 0.18519 0.18281 0.20324 0.19518 0.21921 C 0.20794 0.23519 0.20977 0.2456 0.22552 0.25949 C 0.24154 0.27361 0.26602 0.28866 0.29128 0.30371 " pathEditMode="relative" rAng="0" ptsTypes="AAAAAAAA">
                                      <p:cBhvr>
                                        <p:cTn id="377" dur="1000" fill="hold"/>
                                        <p:tgtEl>
                                          <p:spTgt spid="173"/>
                                        </p:tgtEl>
                                        <p:attrNameLst>
                                          <p:attrName>ppt_x</p:attrName>
                                          <p:attrName>ppt_y</p:attrName>
                                        </p:attrNameLst>
                                      </p:cBhvr>
                                      <p:rCtr x="14557" y="15185"/>
                                    </p:animMotion>
                                  </p:childTnLst>
                                </p:cTn>
                              </p:par>
                              <p:par>
                                <p:cTn id="378" presetID="0" presetClass="path" presetSubtype="0" accel="50000" decel="50000" fill="hold" nodeType="withEffect">
                                  <p:stCondLst>
                                    <p:cond delay="0"/>
                                  </p:stCondLst>
                                  <p:childTnLst>
                                    <p:animMotion origin="layout" path="M 1.11022E-16 1.48148E-6 C 0.01055 0.00579 0.02096 0.01157 0.0362 0.02222 C 0.05156 0.03264 0.07747 0.05254 0.09154 0.06342 C 0.10534 0.0743 0.10898 0.07685 0.11979 0.0875 C 0.13073 0.09815 0.14271 0.11273 0.15625 0.12685 C 0.16966 0.1412 0.18685 0.15879 0.20039 0.17338 C 0.21393 0.18796 0.2293 0.2044 0.23828 0.21481 C 0.24727 0.22523 0.24753 0.22754 0.25417 0.23542 C 0.26068 0.24352 0.27305 0.25694 0.27773 0.26273 C 0.28255 0.26875 0.28255 0.27014 0.28255 0.27176 " pathEditMode="relative" rAng="0" ptsTypes="AAAAAAAAAA">
                                      <p:cBhvr>
                                        <p:cTn id="379" dur="1000" fill="hold"/>
                                        <p:tgtEl>
                                          <p:spTgt spid="155"/>
                                        </p:tgtEl>
                                        <p:attrNameLst>
                                          <p:attrName>ppt_x</p:attrName>
                                          <p:attrName>ppt_y</p:attrName>
                                        </p:attrNameLst>
                                      </p:cBhvr>
                                      <p:rCtr x="14128" y="13588"/>
                                    </p:animMotion>
                                  </p:childTnLst>
                                </p:cTn>
                              </p:par>
                              <p:par>
                                <p:cTn id="380" presetID="0" presetClass="path" presetSubtype="0" accel="50000" decel="50000" fill="hold" nodeType="withEffect">
                                  <p:stCondLst>
                                    <p:cond delay="0"/>
                                  </p:stCondLst>
                                  <p:childTnLst>
                                    <p:animMotion origin="layout" path="M -0.05833 0.01482 C -0.04232 0.02431 -0.02643 0.03403 -0.01159 0.04699 C 0.00313 0.05996 0.01419 0.07685 0.03034 0.09213 C 0.04648 0.10741 0.07018 0.12477 0.08529 0.13935 C 0.10039 0.15394 0.10885 0.16459 0.1207 0.18033 C 0.13242 0.19607 0.14492 0.21783 0.15612 0.23403 C 0.16719 0.25023 0.18034 0.26343 0.18685 0.27709 C 0.19323 0.29074 0.19128 0.30417 0.19479 0.31574 C 0.19831 0.32732 0.20299 0.33658 0.20781 0.34584 " pathEditMode="relative" rAng="0" ptsTypes="AAAAAAAAA">
                                      <p:cBhvr>
                                        <p:cTn id="381" dur="1000" fill="hold"/>
                                        <p:tgtEl>
                                          <p:spTgt spid="174"/>
                                        </p:tgtEl>
                                        <p:attrNameLst>
                                          <p:attrName>ppt_x</p:attrName>
                                          <p:attrName>ppt_y</p:attrName>
                                        </p:attrNameLst>
                                      </p:cBhvr>
                                      <p:rCtr x="13307" y="16551"/>
                                    </p:animMotion>
                                  </p:childTnLst>
                                </p:cTn>
                              </p:par>
                              <p:par>
                                <p:cTn id="382" presetID="0" presetClass="path" presetSubtype="0" accel="50000" decel="50000" fill="hold" nodeType="withEffect">
                                  <p:stCondLst>
                                    <p:cond delay="0"/>
                                  </p:stCondLst>
                                  <p:childTnLst>
                                    <p:animMotion origin="layout" path="M 1.11022E-16 1.48148E-6 C 0.0125 0.01597 0.02487 0.03241 0.03867 0.04977 C 0.05234 0.06713 0.06823 0.08796 0.08216 0.10393 C 0.09648 0.11991 0.1099 0.13171 0.12266 0.1456 C 0.13542 0.15949 0.14245 0.16574 0.15859 0.18704 C 0.175 0.20856 0.20378 0.25972 0.22018 0.2743 C 0.23646 0.28912 0.24622 0.28171 0.25625 0.2743 " pathEditMode="relative" rAng="0" ptsTypes="AAAAAAA">
                                      <p:cBhvr>
                                        <p:cTn id="383" dur="1000" fill="hold"/>
                                        <p:tgtEl>
                                          <p:spTgt spid="163"/>
                                        </p:tgtEl>
                                        <p:attrNameLst>
                                          <p:attrName>ppt_x</p:attrName>
                                          <p:attrName>ppt_y</p:attrName>
                                        </p:attrNameLst>
                                      </p:cBhvr>
                                      <p:rCtr x="12812" y="14144"/>
                                    </p:animMotion>
                                  </p:childTnLst>
                                </p:cTn>
                              </p:par>
                              <p:par>
                                <p:cTn id="384" presetID="0" presetClass="path" presetSubtype="0" accel="50000" decel="50000" fill="hold" nodeType="withEffect">
                                  <p:stCondLst>
                                    <p:cond delay="0"/>
                                  </p:stCondLst>
                                  <p:childTnLst>
                                    <p:animMotion origin="layout" path="M 1.11022E-16 -2.96296E-6 C 0.01068 0.00695 0.02161 0.01435 0.0319 0.02107 C 0.04232 0.02801 0.05091 0.03334 0.06263 0.04098 C 0.07422 0.04861 0.09102 0.05996 0.1013 0.06713 C 0.11159 0.07454 0.11276 0.07639 0.12383 0.08542 C 0.13464 0.09468 0.15586 0.11181 0.16732 0.12176 C 0.17865 0.13195 0.18659 0.13773 0.19284 0.14653 C 0.19935 0.1551 0.19961 0.16644 0.20586 0.17431 C 0.21224 0.18241 0.22695 0.18866 0.23008 0.19445 C 0.2332 0.2 0.22917 0.2044 0.22513 0.20926 " pathEditMode="relative" rAng="0" ptsTypes="AAAAAAAAAA">
                                      <p:cBhvr>
                                        <p:cTn id="385" dur="1000" fill="hold"/>
                                        <p:tgtEl>
                                          <p:spTgt spid="162"/>
                                        </p:tgtEl>
                                        <p:attrNameLst>
                                          <p:attrName>ppt_x</p:attrName>
                                          <p:attrName>ppt_y</p:attrName>
                                        </p:attrNameLst>
                                      </p:cBhvr>
                                      <p:rCtr x="11563" y="10463"/>
                                    </p:animMotion>
                                  </p:childTnLst>
                                </p:cTn>
                              </p:par>
                              <p:par>
                                <p:cTn id="386" presetID="0" presetClass="path" presetSubtype="0" accel="50000" decel="50000" fill="hold" nodeType="withEffect">
                                  <p:stCondLst>
                                    <p:cond delay="0"/>
                                  </p:stCondLst>
                                  <p:childTnLst>
                                    <p:animMotion origin="layout" path="M 3.33333E-6 -2.22222E-6 C 0.01237 0.00741 0.02526 0.01505 0.04023 0.02454 C 0.05507 0.03403 0.07526 0.04769 0.08958 0.05718 C 0.1039 0.06667 0.10416 0.06806 0.12513 0.08195 C 0.14609 0.09584 0.19127 0.12454 0.21484 0.14121 C 0.23841 0.1581 0.25221 0.1706 0.26653 0.18218 C 0.2806 0.19398 0.29036 0.19977 0.29987 0.21088 C 0.3095 0.22222 0.31705 0.24051 0.32448 0.24977 C 0.3319 0.25903 0.33945 0.26297 0.34479 0.26644 " pathEditMode="relative" rAng="0" ptsTypes="AAAAAAAAA">
                                      <p:cBhvr>
                                        <p:cTn id="387" dur="1000" fill="hold"/>
                                        <p:tgtEl>
                                          <p:spTgt spid="155"/>
                                        </p:tgtEl>
                                        <p:attrNameLst>
                                          <p:attrName>ppt_x</p:attrName>
                                          <p:attrName>ppt_y</p:attrName>
                                        </p:attrNameLst>
                                      </p:cBhvr>
                                      <p:rCtr x="17240" y="13310"/>
                                    </p:animMotion>
                                  </p:childTnLst>
                                </p:cTn>
                              </p:par>
                              <p:par>
                                <p:cTn id="388" presetID="0" presetClass="path" presetSubtype="0" accel="50000" decel="50000" fill="hold" nodeType="withEffect">
                                  <p:stCondLst>
                                    <p:cond delay="0"/>
                                  </p:stCondLst>
                                  <p:childTnLst>
                                    <p:animMotion origin="layout" path="M 1.11022E-16 2.59259E-6 C 0.00677 0.01134 0.01367 0.02291 0.02813 0.03703 C 0.04232 0.05115 0.06419 0.06944 0.08555 0.08426 C 0.10716 0.09907 0.13815 0.10717 0.15664 0.12546 C 0.175 0.14352 0.18216 0.17639 0.19648 0.19328 C 0.21081 0.21041 0.22513 0.21759 0.24232 0.22847 C 0.25951 0.23912 0.27969 0.24907 0.3 0.25926 " pathEditMode="relative" rAng="0" ptsTypes="AAAAAAA">
                                      <p:cBhvr>
                                        <p:cTn id="389" dur="1000" fill="hold"/>
                                        <p:tgtEl>
                                          <p:spTgt spid="154"/>
                                        </p:tgtEl>
                                        <p:attrNameLst>
                                          <p:attrName>ppt_x</p:attrName>
                                          <p:attrName>ppt_y</p:attrName>
                                        </p:attrNameLst>
                                      </p:cBhvr>
                                      <p:rCtr x="15000" y="12963"/>
                                    </p:animMotion>
                                  </p:childTnLst>
                                </p:cTn>
                              </p:par>
                              <p:par>
                                <p:cTn id="390" presetID="0" presetClass="path" presetSubtype="0" accel="50000" decel="50000" fill="hold" nodeType="withEffect">
                                  <p:stCondLst>
                                    <p:cond delay="0"/>
                                  </p:stCondLst>
                                  <p:childTnLst>
                                    <p:animMotion origin="layout" path="M -0.00026 -2.96296E-6 C -0.00117 -0.00185 -0.00221 -0.00324 0.00508 0.01204 C 0.0125 0.02732 0.03581 0.07848 0.04388 0.09167 C 0.05208 0.10486 0.04115 0.08334 0.05339 0.09167 C 0.06549 0.1 0.10156 0.13334 0.11628 0.14213 C 0.13099 0.15093 0.12826 0.13611 0.1418 0.14445 C 0.15547 0.15278 0.17682 0.17871 0.19805 0.19283 C 0.21927 0.20672 0.25195 0.22269 0.26901 0.22917 C 0.2862 0.23565 0.29362 0.23357 0.3013 0.23148 " pathEditMode="relative" rAng="0" ptsTypes="AAAAAAAAA">
                                      <p:cBhvr>
                                        <p:cTn id="391" dur="1000" fill="hold"/>
                                        <p:tgtEl>
                                          <p:spTgt spid="160"/>
                                        </p:tgtEl>
                                        <p:attrNameLst>
                                          <p:attrName>ppt_x</p:attrName>
                                          <p:attrName>ppt_y</p:attrName>
                                        </p:attrNameLst>
                                      </p:cBhvr>
                                      <p:rCtr x="15039" y="11597"/>
                                    </p:animMotion>
                                  </p:childTnLst>
                                </p:cTn>
                              </p:par>
                              <p:par>
                                <p:cTn id="392" presetID="0" presetClass="path" presetSubtype="0" accel="50000" decel="50000" fill="hold" nodeType="withEffect">
                                  <p:stCondLst>
                                    <p:cond delay="0"/>
                                  </p:stCondLst>
                                  <p:childTnLst>
                                    <p:animMotion origin="layout" path="M -0.01367 0.00371 C -0.01523 0.00834 -0.01667 0.0132 -0.01523 0.01713 C -0.01367 0.02107 -0.01081 0.02014 -0.00417 0.02709 C 0.0026 0.03403 0.01445 0.04977 0.02448 0.05903 C 0.03451 0.06829 0.04648 0.07384 0.05625 0.08264 C 0.06615 0.09121 0.07513 0.10301 0.08333 0.11111 C 0.09154 0.11921 0.0944 0.12246 0.1056 0.13125 C 0.11667 0.13982 0.13698 0.15139 0.15013 0.1632 C 0.16315 0.17477 0.17409 0.19398 0.18503 0.20185 C 0.19596 0.20949 0.20417 0.20857 0.21523 0.21019 C 0.22643 0.21181 0.23867 0.21019 0.25195 0.21181 C 0.2651 0.2132 0.27982 0.21574 0.29479 0.21852 " pathEditMode="relative" rAng="0" ptsTypes="AAAAAAAAAAAA">
                                      <p:cBhvr>
                                        <p:cTn id="393" dur="1000" fill="hold"/>
                                        <p:tgtEl>
                                          <p:spTgt spid="159"/>
                                        </p:tgtEl>
                                        <p:attrNameLst>
                                          <p:attrName>ppt_x</p:attrName>
                                          <p:attrName>ppt_y</p:attrName>
                                        </p:attrNameLst>
                                      </p:cBhvr>
                                      <p:rCtr x="15313" y="10741"/>
                                    </p:animMotion>
                                  </p:childTnLst>
                                </p:cTn>
                              </p:par>
                              <p:par>
                                <p:cTn id="394" presetID="0" presetClass="path" presetSubtype="0" accel="50000" decel="50000" fill="hold" nodeType="withEffect">
                                  <p:stCondLst>
                                    <p:cond delay="0"/>
                                  </p:stCondLst>
                                  <p:childTnLst>
                                    <p:animMotion origin="layout" path="M 0.00833 0.0037 C 0.00052 0.00648 -0.00742 0.00995 -0.0224 0.0206 C -0.03633 0.03102 -0.06458 0.05602 -0.07747 0.06736 C -0.09128 0.07893 -0.09049 0.07546 -0.10352 0.08935 C -0.11654 0.10301 -0.13945 0.13194 -0.15664 0.15023 C -0.17305 0.16852 -0.19102 0.18449 -0.2043 0.19861 C -0.2181 0.21296 -0.22018 0.22199 -0.23737 0.23449 C -0.25469 0.24722 -0.28125 0.26042 -0.30833 0.27407 " pathEditMode="relative" rAng="0" ptsTypes="AAAAAAAA">
                                      <p:cBhvr>
                                        <p:cTn id="395" dur="1000" fill="hold"/>
                                        <p:tgtEl>
                                          <p:spTgt spid="183"/>
                                        </p:tgtEl>
                                        <p:attrNameLst>
                                          <p:attrName>ppt_x</p:attrName>
                                          <p:attrName>ppt_y</p:attrName>
                                        </p:attrNameLst>
                                      </p:cBhvr>
                                      <p:rCtr x="-15833" y="13519"/>
                                    </p:animMotion>
                                  </p:childTnLst>
                                </p:cTn>
                              </p:par>
                              <p:par>
                                <p:cTn id="396" presetID="0" presetClass="path" presetSubtype="0" accel="50000" decel="50000" fill="hold" nodeType="withEffect">
                                  <p:stCondLst>
                                    <p:cond delay="0"/>
                                  </p:stCondLst>
                                  <p:childTnLst>
                                    <p:animMotion origin="layout" path="M -3.33333E-6 -2.22222E-6 C -0.01224 0.00579 -0.02422 0.01181 -0.03945 0.02361 C -0.05468 0.03565 -0.07369 0.05764 -0.09153 0.07153 C -0.10963 0.08496 -0.13294 0.09468 -0.14804 0.10556 C -0.16315 0.11621 -0.16731 0.12431 -0.1819 0.13611 C -0.19648 0.14792 -0.22083 0.16389 -0.23567 0.17709 C -0.25052 0.19005 -0.26067 0.20209 -0.27083 0.21459 " pathEditMode="relative" rAng="0" ptsTypes="AAAAAAA">
                                      <p:cBhvr>
                                        <p:cTn id="397" dur="1000" fill="hold"/>
                                        <p:tgtEl>
                                          <p:spTgt spid="183"/>
                                        </p:tgtEl>
                                        <p:attrNameLst>
                                          <p:attrName>ppt_x</p:attrName>
                                          <p:attrName>ppt_y</p:attrName>
                                        </p:attrNameLst>
                                      </p:cBhvr>
                                      <p:rCtr x="-13542" y="10718"/>
                                    </p:animMotion>
                                  </p:childTnLst>
                                </p:cTn>
                              </p:par>
                              <p:par>
                                <p:cTn id="398" presetID="0" presetClass="path" presetSubtype="0" accel="50000" decel="50000" fill="hold" nodeType="withEffect">
                                  <p:stCondLst>
                                    <p:cond delay="0"/>
                                  </p:stCondLst>
                                  <p:childTnLst>
                                    <p:animMotion origin="layout" path="M 0 -1.11111E-6 C -0.0168 0.01227 -0.03346 0.02477 -0.05078 0.03542 C -0.06823 0.0463 -0.08229 0.04977 -0.10469 0.06366 C -0.12708 0.07732 -0.16081 0.09931 -0.18464 0.11806 C -0.20846 0.13704 -0.22695 0.15602 -0.24766 0.17639 C -0.26823 0.19676 -0.28685 0.22338 -0.30924 0.24028 C -0.33151 0.25695 -0.35651 0.26736 -0.38125 0.27778 " pathEditMode="relative" rAng="0" ptsTypes="AAAAAAA">
                                      <p:cBhvr>
                                        <p:cTn id="399" dur="1000" fill="hold"/>
                                        <p:tgtEl>
                                          <p:spTgt spid="161"/>
                                        </p:tgtEl>
                                        <p:attrNameLst>
                                          <p:attrName>ppt_x</p:attrName>
                                          <p:attrName>ppt_y</p:attrName>
                                        </p:attrNameLst>
                                      </p:cBhvr>
                                      <p:rCtr x="-19062" y="13889"/>
                                    </p:animMotion>
                                  </p:childTnLst>
                                </p:cTn>
                              </p:par>
                              <p:par>
                                <p:cTn id="400" presetID="0" presetClass="path" presetSubtype="0" accel="50000" decel="50000" fill="hold" nodeType="withEffect">
                                  <p:stCondLst>
                                    <p:cond delay="0"/>
                                  </p:stCondLst>
                                  <p:childTnLst>
                                    <p:animMotion origin="layout" path="M 5.55112E-17 -7.40741E-7 C -0.00365 0.00625 -0.00716 0.01273 -0.01927 0.02593 C -0.03138 0.03912 -0.05195 0.06019 -0.07253 0.07963 C -0.09323 0.09907 -0.12135 0.12384 -0.14336 0.14213 C -0.16549 0.16042 -0.18763 0.17292 -0.20469 0.18935 C -0.22174 0.20579 -0.23841 0.23032 -0.24518 0.24097 C -0.25195 0.25162 -0.24857 0.25278 -0.24518 0.25394 " pathEditMode="relative" rAng="0" ptsTypes="AAAAAAA">
                                      <p:cBhvr>
                                        <p:cTn id="401" dur="1000" fill="hold"/>
                                        <p:tgtEl>
                                          <p:spTgt spid="147"/>
                                        </p:tgtEl>
                                        <p:attrNameLst>
                                          <p:attrName>ppt_x</p:attrName>
                                          <p:attrName>ppt_y</p:attrName>
                                        </p:attrNameLst>
                                      </p:cBhvr>
                                      <p:rCtr x="-12461" y="12685"/>
                                    </p:animMotion>
                                  </p:childTnLst>
                                </p:cTn>
                              </p:par>
                              <p:par>
                                <p:cTn id="402" presetID="0" presetClass="path" presetSubtype="0" accel="50000" decel="50000" fill="hold" nodeType="withEffect">
                                  <p:stCondLst>
                                    <p:cond delay="0"/>
                                  </p:stCondLst>
                                  <p:childTnLst>
                                    <p:animMotion origin="layout" path="M 0 -4.07407E-6 C -0.01159 0.00602 -0.02279 0.0125 -0.03125 0.02014 C -0.03971 0.02778 -0.03385 0.03658 -0.05078 0.04491 C -0.06797 0.05324 -0.11146 0.06158 -0.13424 0.07061 C -0.15729 0.07987 -0.17487 0.09144 -0.18815 0.09931 C -0.20156 0.10718 -0.20339 0.11204 -0.21445 0.11829 C -0.22539 0.12477 -0.23125 0.12755 -0.25365 0.1375 C -0.27617 0.14769 -0.31315 0.16297 -0.35 0.17871 " pathEditMode="relative" rAng="0" ptsTypes="AAAAAAAA">
                                      <p:cBhvr>
                                        <p:cTn id="403" dur="1000" fill="hold"/>
                                        <p:tgtEl>
                                          <p:spTgt spid="152"/>
                                        </p:tgtEl>
                                        <p:attrNameLst>
                                          <p:attrName>ppt_x</p:attrName>
                                          <p:attrName>ppt_y</p:attrName>
                                        </p:attrNameLst>
                                      </p:cBhvr>
                                      <p:rCtr x="-17500" y="8935"/>
                                    </p:animMotion>
                                  </p:childTnLst>
                                </p:cTn>
                              </p:par>
                              <p:par>
                                <p:cTn id="404" presetID="0" presetClass="path" presetSubtype="0" accel="50000" decel="50000" fill="hold" nodeType="withEffect">
                                  <p:stCondLst>
                                    <p:cond delay="0"/>
                                  </p:stCondLst>
                                  <p:childTnLst>
                                    <p:animMotion origin="layout" path="M 4.375E-6 3.33333E-6 C -0.00521 0.01319 -0.01029 0.02639 -0.02709 0.03912 C -0.04388 0.05185 -0.07292 0.06227 -0.10079 0.07615 C -0.12865 0.09027 -0.16758 0.10995 -0.19428 0.12338 C -0.22097 0.13657 -0.24428 0.14652 -0.26068 0.15671 C -0.27735 0.16666 -0.28073 0.17639 -0.2931 0.18402 C -0.30547 0.19166 -0.32566 0.19583 -0.33451 0.20185 C -0.34349 0.20764 -0.33881 0.21412 -0.34714 0.21944 C -0.35534 0.22477 -0.37019 0.22893 -0.38477 0.23333 " pathEditMode="relative" rAng="0" ptsTypes="AAAAAAAAA">
                                      <p:cBhvr>
                                        <p:cTn id="405" dur="1000" fill="hold"/>
                                        <p:tgtEl>
                                          <p:spTgt spid="157"/>
                                        </p:tgtEl>
                                        <p:attrNameLst>
                                          <p:attrName>ppt_x</p:attrName>
                                          <p:attrName>ppt_y</p:attrName>
                                        </p:attrNameLst>
                                      </p:cBhvr>
                                      <p:rCtr x="-19245" y="11667"/>
                                    </p:animMotion>
                                  </p:childTnLst>
                                </p:cTn>
                              </p:par>
                              <p:par>
                                <p:cTn id="406" presetID="0" presetClass="path" presetSubtype="0" accel="50000" decel="50000" fill="hold" nodeType="withEffect">
                                  <p:stCondLst>
                                    <p:cond delay="0"/>
                                  </p:stCondLst>
                                  <p:childTnLst>
                                    <p:animMotion origin="layout" path="M 9.02056E-17 4.44444E-6 C 0.01771 0.01851 0.03581 0.03726 0.05313 0.05393 C 0.07057 0.07037 0.08919 0.07685 0.10495 0.0993 C 0.12057 0.12152 0.13451 0.16435 0.14661 0.18773 C 0.15885 0.21134 0.16536 0.2199 0.17826 0.23958 C 0.19128 0.25949 0.21133 0.2905 0.22422 0.30671 C 0.2375 0.32291 0.24661 0.32986 0.25625 0.33703 " pathEditMode="relative" rAng="0" ptsTypes="AAAAAAA">
                                      <p:cBhvr>
                                        <p:cTn id="407" dur="1000" fill="hold"/>
                                        <p:tgtEl>
                                          <p:spTgt spid="174"/>
                                        </p:tgtEl>
                                        <p:attrNameLst>
                                          <p:attrName>ppt_x</p:attrName>
                                          <p:attrName>ppt_y</p:attrName>
                                        </p:attrNameLst>
                                      </p:cBhvr>
                                      <p:rCtr x="12812" y="16852"/>
                                    </p:animMotion>
                                  </p:childTnLst>
                                </p:cTn>
                              </p:par>
                              <p:par>
                                <p:cTn id="408" presetID="0" presetClass="path" presetSubtype="0" accel="50000" decel="50000" fill="hold" nodeType="withEffect">
                                  <p:stCondLst>
                                    <p:cond delay="0"/>
                                  </p:stCondLst>
                                  <p:childTnLst>
                                    <p:animMotion origin="layout" path="M 0 -1.85185E-6 C -0.00872 0.01019 -0.01732 0.02037 -0.0319 0.03218 C -0.04622 0.04375 -0.05312 0.04722 -0.08711 0.0706 C -0.12122 0.09398 -0.19792 0.14861 -0.23581 0.17176 C -0.27357 0.19514 -0.28333 0.19792 -0.31341 0.21019 C -0.34388 0.22222 -0.39609 0.23519 -0.41797 0.24445 C -0.43971 0.25371 -0.43229 0.25787 -0.44479 0.26667 C -0.45742 0.27546 -0.47565 0.28634 -0.49375 0.29722 " pathEditMode="relative" rAng="0" ptsTypes="AAAAAAAA">
                                      <p:cBhvr>
                                        <p:cTn id="409" dur="1000" fill="hold"/>
                                        <p:tgtEl>
                                          <p:spTgt spid="173"/>
                                        </p:tgtEl>
                                        <p:attrNameLst>
                                          <p:attrName>ppt_x</p:attrName>
                                          <p:attrName>ppt_y</p:attrName>
                                        </p:attrNameLst>
                                      </p:cBhvr>
                                      <p:rCtr x="-24688" y="14861"/>
                                    </p:animMotion>
                                  </p:childTnLst>
                                </p:cTn>
                              </p:par>
                              <p:par>
                                <p:cTn id="410" presetID="0" presetClass="path" presetSubtype="0" accel="50000" decel="50000" fill="hold" nodeType="withEffect">
                                  <p:stCondLst>
                                    <p:cond delay="0"/>
                                  </p:stCondLst>
                                  <p:childTnLst>
                                    <p:animMotion origin="layout" path="M 1.11022E-16 1.48148E-6 C 0.03542 0.01111 0.07096 0.02222 0.09362 0.04074 C 0.11615 0.05926 0.12174 0.09004 0.13555 0.1118 C 0.14948 0.13356 0.16523 0.15162 0.17747 0.17199 C 0.18958 0.19236 0.19948 0.22199 0.2082 0.23449 C 0.2168 0.24699 0.22565 0.24514 0.22917 0.24722 " pathEditMode="relative" rAng="0" ptsTypes="AAAAAA">
                                      <p:cBhvr>
                                        <p:cTn id="411" dur="1000" fill="hold"/>
                                        <p:tgtEl>
                                          <p:spTgt spid="163"/>
                                        </p:tgtEl>
                                        <p:attrNameLst>
                                          <p:attrName>ppt_x</p:attrName>
                                          <p:attrName>ppt_y</p:attrName>
                                        </p:attrNameLst>
                                      </p:cBhvr>
                                      <p:rCtr x="11458" y="12361"/>
                                    </p:animMotion>
                                  </p:childTnLst>
                                </p:cTn>
                              </p:par>
                              <p:par>
                                <p:cTn id="412" presetID="0" presetClass="path" presetSubtype="0" accel="50000" decel="50000" fill="hold" nodeType="withEffect">
                                  <p:stCondLst>
                                    <p:cond delay="0"/>
                                  </p:stCondLst>
                                  <p:childTnLst>
                                    <p:animMotion origin="layout" path="M -1.875E-6 3.33333E-6 C -0.01211 0.00856 -0.0237 0.01736 -0.04752 0.03125 C -0.07135 0.04537 -0.11328 0.06643 -0.14388 0.08379 C -0.17461 0.10139 -0.20833 0.12291 -0.23125 0.13634 C -0.25416 0.15 -0.25976 0.15463 -0.28164 0.16597 C -0.30364 0.17731 -0.3457 0.19444 -0.36289 0.20393 C -0.37995 0.21342 -0.37591 0.21157 -0.38437 0.22268 C -0.39271 0.23379 -0.4164 0.25972 -0.41341 0.27129 C -0.41015 0.28264 -0.38815 0.2875 -0.36588 0.29236 " pathEditMode="relative" rAng="0" ptsTypes="AAAAAAAAA">
                                      <p:cBhvr>
                                        <p:cTn id="413" dur="1000" fill="hold"/>
                                        <p:tgtEl>
                                          <p:spTgt spid="158"/>
                                        </p:tgtEl>
                                        <p:attrNameLst>
                                          <p:attrName>ppt_x</p:attrName>
                                          <p:attrName>ppt_y</p:attrName>
                                        </p:attrNameLst>
                                      </p:cBhvr>
                                      <p:rCtr x="-20690" y="14606"/>
                                    </p:animMotion>
                                  </p:childTnLst>
                                </p:cTn>
                              </p:par>
                              <p:par>
                                <p:cTn id="414" presetID="0" presetClass="path" presetSubtype="0" accel="50000" decel="50000" fill="hold" nodeType="withEffect">
                                  <p:stCondLst>
                                    <p:cond delay="0"/>
                                  </p:stCondLst>
                                  <p:childTnLst>
                                    <p:animMotion origin="layout" path="M 1.11022E-16 3.7037E-6 C -0.03216 0.01597 -0.06393 0.0324 -0.10937 0.05347 C -0.15508 0.07453 -0.21367 0.10023 -0.27279 0.12662 C -0.33177 0.15324 -0.43646 0.18426 -0.46367 0.21319 C -0.49102 0.24189 -0.46354 0.27083 -0.4362 0.3 " pathEditMode="relative" rAng="0" ptsTypes="AAAAA">
                                      <p:cBhvr>
                                        <p:cTn id="415" dur="1000" fill="hold"/>
                                        <p:tgtEl>
                                          <p:spTgt spid="156"/>
                                        </p:tgtEl>
                                        <p:attrNameLst>
                                          <p:attrName>ppt_x</p:attrName>
                                          <p:attrName>ppt_y</p:attrName>
                                        </p:attrNameLst>
                                      </p:cBhvr>
                                      <p:rCtr x="-23750" y="15000"/>
                                    </p:animMotion>
                                  </p:childTnLst>
                                </p:cTn>
                              </p:par>
                              <p:par>
                                <p:cTn id="416" presetID="0" presetClass="path" presetSubtype="0" accel="50000" decel="50000" fill="hold" nodeType="withEffect">
                                  <p:stCondLst>
                                    <p:cond delay="0"/>
                                  </p:stCondLst>
                                  <p:childTnLst>
                                    <p:animMotion origin="layout" path="M 0 1.48148E-6 C 0.01133 0.01273 0.02292 0.02569 0.03294 0.03727 C 0.04271 0.04884 0.05052 0.05833 0.05898 0.06991 C 0.06771 0.08148 0.07135 0.09167 0.08516 0.10717 C 0.0987 0.12292 0.11784 0.13727 0.14076 0.16366 C 0.16341 0.19004 0.19883 0.24305 0.2224 0.26597 C 0.24596 0.28866 0.25729 0.29004 0.28164 0.3 C 0.30599 0.30995 0.33724 0.31759 0.36875 0.32569 " pathEditMode="relative" rAng="0" ptsTypes="AAAAAAAA">
                                      <p:cBhvr>
                                        <p:cTn id="417" dur="1000" fill="hold"/>
                                        <p:tgtEl>
                                          <p:spTgt spid="172"/>
                                        </p:tgtEl>
                                        <p:attrNameLst>
                                          <p:attrName>ppt_x</p:attrName>
                                          <p:attrName>ppt_y</p:attrName>
                                        </p:attrNameLst>
                                      </p:cBhvr>
                                      <p:rCtr x="18438" y="16273"/>
                                    </p:animMotion>
                                  </p:childTnLst>
                                </p:cTn>
                              </p:par>
                              <p:par>
                                <p:cTn id="418" presetID="0" presetClass="path" presetSubtype="0" accel="50000" decel="50000" fill="hold" nodeType="withEffect">
                                  <p:stCondLst>
                                    <p:cond delay="0"/>
                                  </p:stCondLst>
                                  <p:childTnLst>
                                    <p:animMotion origin="layout" path="M -3.33333E-6 2.22222E-6 C 0.00534 0.00162 0.01107 0.00347 0.02448 0.0162 C 0.0375 0.0287 0.06563 0.05787 0.07917 0.07546 C 0.09271 0.09305 0.09688 0.1081 0.10534 0.12222 C 0.11368 0.13634 0.11888 0.14838 0.12969 0.15995 C 0.14089 0.17176 0.14519 0.18611 0.17162 0.19236 C 0.19792 0.19884 0.26042 0.1868 0.28841 0.19768 C 0.31654 0.20879 0.32852 0.23379 0.34063 0.25926 " pathEditMode="relative" rAng="0" ptsTypes="AAAAAAAA">
                                      <p:cBhvr>
                                        <p:cTn id="419" dur="1000" fill="hold"/>
                                        <p:tgtEl>
                                          <p:spTgt spid="165"/>
                                        </p:tgtEl>
                                        <p:attrNameLst>
                                          <p:attrName>ppt_x</p:attrName>
                                          <p:attrName>ppt_y</p:attrName>
                                        </p:attrNameLst>
                                      </p:cBhvr>
                                      <p:rCtr x="17031" y="12963"/>
                                    </p:animMotion>
                                  </p:childTnLst>
                                </p:cTn>
                              </p:par>
                              <p:par>
                                <p:cTn id="420" presetID="0" presetClass="path" presetSubtype="0" accel="50000" decel="50000" fill="hold" nodeType="withEffect">
                                  <p:stCondLst>
                                    <p:cond delay="0"/>
                                  </p:stCondLst>
                                  <p:childTnLst>
                                    <p:animMotion origin="layout" path="M -1.66667E-6 4.81481E-6 C -0.01002 0.01041 -0.01979 0.02129 -0.04935 0.0368 C -0.0789 0.05231 -0.13541 0.07268 -0.17721 0.09212 C -0.21914 0.11157 -0.2668 0.13449 -0.30052 0.1537 C -0.33398 0.17291 -0.35143 0.18865 -0.37916 0.20717 C -0.40716 0.22569 -0.44791 0.24513 -0.46797 0.26458 C -0.48789 0.28402 -0.49101 0.30995 -0.49896 0.32407 C -0.5069 0.33796 -0.5112 0.34328 -0.51536 0.34884 " pathEditMode="relative" rAng="0" ptsTypes="AAAAAAAA">
                                      <p:cBhvr>
                                        <p:cTn id="421" dur="1000" fill="hold"/>
                                        <p:tgtEl>
                                          <p:spTgt spid="184"/>
                                        </p:tgtEl>
                                        <p:attrNameLst>
                                          <p:attrName>ppt_x</p:attrName>
                                          <p:attrName>ppt_y</p:attrName>
                                        </p:attrNameLst>
                                      </p:cBhvr>
                                      <p:rCtr x="-25768" y="17431"/>
                                    </p:animMotion>
                                  </p:childTnLst>
                                </p:cTn>
                              </p:par>
                              <p:par>
                                <p:cTn id="422" presetID="0" presetClass="path" presetSubtype="0" accel="50000" decel="50000" fill="hold" nodeType="withEffect">
                                  <p:stCondLst>
                                    <p:cond delay="0"/>
                                  </p:stCondLst>
                                  <p:childTnLst>
                                    <p:animMotion origin="layout" path="M -1.66667E-6 2.59259E-6 C -0.02734 0.01088 -0.05416 0.02268 -0.0707 0.02731 C -0.08724 0.03194 -0.08594 0.02592 -0.09922 0.02731 C -0.11224 0.0287 -0.1237 0.02083 -0.14935 0.03588 C -0.17526 0.05092 -0.23047 0.09884 -0.25364 0.11666 C -0.27695 0.13495 -0.27213 0.13356 -0.28893 0.14444 C -0.30586 0.15602 -0.33281 0.16666 -0.35403 0.18472 C -0.37526 0.20301 -0.39974 0.23703 -0.4164 0.25301 C -0.43294 0.26921 -0.44114 0.26481 -0.45416 0.28055 C -0.46732 0.29606 -0.48125 0.32129 -0.49479 0.34699 " pathEditMode="relative" rAng="0" ptsTypes="AAAAAAAAAA">
                                      <p:cBhvr>
                                        <p:cTn id="423" dur="1000" fill="hold"/>
                                        <p:tgtEl>
                                          <p:spTgt spid="185"/>
                                        </p:tgtEl>
                                        <p:attrNameLst>
                                          <p:attrName>ppt_x</p:attrName>
                                          <p:attrName>ppt_y</p:attrName>
                                        </p:attrNameLst>
                                      </p:cBhvr>
                                      <p:rCtr x="-24740" y="17338"/>
                                    </p:animMotion>
                                  </p:childTnLst>
                                </p:cTn>
                              </p:par>
                              <p:par>
                                <p:cTn id="424" presetID="9" presetClass="exit" presetSubtype="0" fill="hold" grpId="0" nodeType="withEffect">
                                  <p:stCondLst>
                                    <p:cond delay="0"/>
                                  </p:stCondLst>
                                  <p:childTnLst>
                                    <p:animEffect transition="out" filter="dissolve">
                                      <p:cBhvr>
                                        <p:cTn id="425" dur="1000"/>
                                        <p:tgtEl>
                                          <p:spTgt spid="199"/>
                                        </p:tgtEl>
                                      </p:cBhvr>
                                    </p:animEffect>
                                    <p:set>
                                      <p:cBhvr>
                                        <p:cTn id="426" dur="1" fill="hold">
                                          <p:stCondLst>
                                            <p:cond delay="999"/>
                                          </p:stCondLst>
                                        </p:cTn>
                                        <p:tgtEl>
                                          <p:spTgt spid="199"/>
                                        </p:tgtEl>
                                        <p:attrNameLst>
                                          <p:attrName>style.visibility</p:attrName>
                                        </p:attrNameLst>
                                      </p:cBhvr>
                                      <p:to>
                                        <p:strVal val="hidden"/>
                                      </p:to>
                                    </p:set>
                                  </p:childTnLst>
                                </p:cTn>
                              </p:par>
                            </p:childTnLst>
                          </p:cTn>
                        </p:par>
                        <p:par>
                          <p:cTn id="427" fill="hold">
                            <p:stCondLst>
                              <p:cond delay="1000"/>
                            </p:stCondLst>
                            <p:childTnLst>
                              <p:par>
                                <p:cTn id="428" presetID="9" presetClass="entr" presetSubtype="0" fill="hold" nodeType="afterEffect">
                                  <p:stCondLst>
                                    <p:cond delay="0"/>
                                  </p:stCondLst>
                                  <p:childTnLst>
                                    <p:set>
                                      <p:cBhvr>
                                        <p:cTn id="429" dur="1" fill="hold">
                                          <p:stCondLst>
                                            <p:cond delay="0"/>
                                          </p:stCondLst>
                                        </p:cTn>
                                        <p:tgtEl>
                                          <p:spTgt spid="186"/>
                                        </p:tgtEl>
                                        <p:attrNameLst>
                                          <p:attrName>style.visibility</p:attrName>
                                        </p:attrNameLst>
                                      </p:cBhvr>
                                      <p:to>
                                        <p:strVal val="visible"/>
                                      </p:to>
                                    </p:set>
                                    <p:animEffect transition="in" filter="dissolve">
                                      <p:cBhvr>
                                        <p:cTn id="430" dur="1000"/>
                                        <p:tgtEl>
                                          <p:spTgt spid="186"/>
                                        </p:tgtEl>
                                      </p:cBhvr>
                                    </p:animEffect>
                                  </p:childTnLst>
                                </p:cTn>
                              </p:par>
                              <p:par>
                                <p:cTn id="431" presetID="9" presetClass="entr" presetSubtype="0" fill="hold" nodeType="withEffect">
                                  <p:stCondLst>
                                    <p:cond delay="0"/>
                                  </p:stCondLst>
                                  <p:childTnLst>
                                    <p:set>
                                      <p:cBhvr>
                                        <p:cTn id="432" dur="1" fill="hold">
                                          <p:stCondLst>
                                            <p:cond delay="0"/>
                                          </p:stCondLst>
                                        </p:cTn>
                                        <p:tgtEl>
                                          <p:spTgt spid="189"/>
                                        </p:tgtEl>
                                        <p:attrNameLst>
                                          <p:attrName>style.visibility</p:attrName>
                                        </p:attrNameLst>
                                      </p:cBhvr>
                                      <p:to>
                                        <p:strVal val="visible"/>
                                      </p:to>
                                    </p:set>
                                    <p:animEffect transition="in" filter="dissolve">
                                      <p:cBhvr>
                                        <p:cTn id="433" dur="1000"/>
                                        <p:tgtEl>
                                          <p:spTgt spid="189"/>
                                        </p:tgtEl>
                                      </p:cBhvr>
                                    </p:animEffect>
                                  </p:childTnLst>
                                </p:cTn>
                              </p:par>
                              <p:par>
                                <p:cTn id="434" presetID="9" presetClass="entr" presetSubtype="0" fill="hold" nodeType="withEffect">
                                  <p:stCondLst>
                                    <p:cond delay="0"/>
                                  </p:stCondLst>
                                  <p:childTnLst>
                                    <p:set>
                                      <p:cBhvr>
                                        <p:cTn id="435" dur="1" fill="hold">
                                          <p:stCondLst>
                                            <p:cond delay="0"/>
                                          </p:stCondLst>
                                        </p:cTn>
                                        <p:tgtEl>
                                          <p:spTgt spid="188"/>
                                        </p:tgtEl>
                                        <p:attrNameLst>
                                          <p:attrName>style.visibility</p:attrName>
                                        </p:attrNameLst>
                                      </p:cBhvr>
                                      <p:to>
                                        <p:strVal val="visible"/>
                                      </p:to>
                                    </p:set>
                                    <p:animEffect transition="in" filter="dissolve">
                                      <p:cBhvr>
                                        <p:cTn id="436" dur="1000"/>
                                        <p:tgtEl>
                                          <p:spTgt spid="188"/>
                                        </p:tgtEl>
                                      </p:cBhvr>
                                    </p:animEffect>
                                  </p:childTnLst>
                                </p:cTn>
                              </p:par>
                              <p:par>
                                <p:cTn id="437" presetID="9" presetClass="entr" presetSubtype="0" fill="hold" nodeType="withEffect">
                                  <p:stCondLst>
                                    <p:cond delay="0"/>
                                  </p:stCondLst>
                                  <p:childTnLst>
                                    <p:set>
                                      <p:cBhvr>
                                        <p:cTn id="438" dur="1" fill="hold">
                                          <p:stCondLst>
                                            <p:cond delay="0"/>
                                          </p:stCondLst>
                                        </p:cTn>
                                        <p:tgtEl>
                                          <p:spTgt spid="187"/>
                                        </p:tgtEl>
                                        <p:attrNameLst>
                                          <p:attrName>style.visibility</p:attrName>
                                        </p:attrNameLst>
                                      </p:cBhvr>
                                      <p:to>
                                        <p:strVal val="visible"/>
                                      </p:to>
                                    </p:set>
                                    <p:animEffect transition="in" filter="dissolve">
                                      <p:cBhvr>
                                        <p:cTn id="439" dur="1000"/>
                                        <p:tgtEl>
                                          <p:spTgt spid="187"/>
                                        </p:tgtEl>
                                      </p:cBhvr>
                                    </p:animEffect>
                                  </p:childTnLst>
                                </p:cTn>
                              </p:par>
                              <p:par>
                                <p:cTn id="440" presetID="6" presetClass="exit" presetSubtype="16" fill="hold" nodeType="withEffect">
                                  <p:stCondLst>
                                    <p:cond delay="0"/>
                                  </p:stCondLst>
                                  <p:childTnLst>
                                    <p:animEffect transition="out" filter="circle(in)">
                                      <p:cBhvr>
                                        <p:cTn id="441" dur="1000"/>
                                        <p:tgtEl>
                                          <p:spTgt spid="143"/>
                                        </p:tgtEl>
                                      </p:cBhvr>
                                    </p:animEffect>
                                    <p:set>
                                      <p:cBhvr>
                                        <p:cTn id="442" dur="1" fill="hold">
                                          <p:stCondLst>
                                            <p:cond delay="999"/>
                                          </p:stCondLst>
                                        </p:cTn>
                                        <p:tgtEl>
                                          <p:spTgt spid="143"/>
                                        </p:tgtEl>
                                        <p:attrNameLst>
                                          <p:attrName>style.visibility</p:attrName>
                                        </p:attrNameLst>
                                      </p:cBhvr>
                                      <p:to>
                                        <p:strVal val="hidden"/>
                                      </p:to>
                                    </p:set>
                                  </p:childTnLst>
                                </p:cTn>
                              </p:par>
                            </p:childTnLst>
                          </p:cTn>
                        </p:par>
                        <p:par>
                          <p:cTn id="443" fill="hold">
                            <p:stCondLst>
                              <p:cond delay="2000"/>
                            </p:stCondLst>
                            <p:childTnLst>
                              <p:par>
                                <p:cTn id="444" presetID="9" presetClass="entr" presetSubtype="0" fill="hold" grpId="0" nodeType="afterEffect">
                                  <p:stCondLst>
                                    <p:cond delay="0"/>
                                  </p:stCondLst>
                                  <p:childTnLst>
                                    <p:set>
                                      <p:cBhvr>
                                        <p:cTn id="445" dur="1" fill="hold">
                                          <p:stCondLst>
                                            <p:cond delay="0"/>
                                          </p:stCondLst>
                                        </p:cTn>
                                        <p:tgtEl>
                                          <p:spTgt spid="198"/>
                                        </p:tgtEl>
                                        <p:attrNameLst>
                                          <p:attrName>style.visibility</p:attrName>
                                        </p:attrNameLst>
                                      </p:cBhvr>
                                      <p:to>
                                        <p:strVal val="visible"/>
                                      </p:to>
                                    </p:set>
                                    <p:animEffect transition="in" filter="dissolve">
                                      <p:cBhvr>
                                        <p:cTn id="446" dur="1000"/>
                                        <p:tgtEl>
                                          <p:spTgt spid="198"/>
                                        </p:tgtEl>
                                      </p:cBhvr>
                                    </p:animEffect>
                                  </p:childTnLst>
                                </p:cTn>
                              </p:par>
                            </p:childTnLst>
                          </p:cTn>
                        </p:par>
                      </p:childTnLst>
                    </p:cTn>
                  </p:par>
                  <p:par>
                    <p:cTn id="447" fill="hold">
                      <p:stCondLst>
                        <p:cond delay="indefinite"/>
                      </p:stCondLst>
                      <p:childTnLst>
                        <p:par>
                          <p:cTn id="448" fill="hold">
                            <p:stCondLst>
                              <p:cond delay="0"/>
                            </p:stCondLst>
                            <p:childTnLst>
                              <p:par>
                                <p:cTn id="449" presetID="9" presetClass="exit" presetSubtype="0" fill="hold" grpId="1" nodeType="clickEffect">
                                  <p:stCondLst>
                                    <p:cond delay="0"/>
                                  </p:stCondLst>
                                  <p:childTnLst>
                                    <p:animEffect transition="out" filter="dissolve">
                                      <p:cBhvr>
                                        <p:cTn id="450" dur="1000"/>
                                        <p:tgtEl>
                                          <p:spTgt spid="198"/>
                                        </p:tgtEl>
                                      </p:cBhvr>
                                    </p:animEffect>
                                    <p:set>
                                      <p:cBhvr>
                                        <p:cTn id="451" dur="1" fill="hold">
                                          <p:stCondLst>
                                            <p:cond delay="999"/>
                                          </p:stCondLst>
                                        </p:cTn>
                                        <p:tgtEl>
                                          <p:spTgt spid="198"/>
                                        </p:tgtEl>
                                        <p:attrNameLst>
                                          <p:attrName>style.visibility</p:attrName>
                                        </p:attrNameLst>
                                      </p:cBhvr>
                                      <p:to>
                                        <p:strVal val="hidden"/>
                                      </p:to>
                                    </p:set>
                                  </p:childTnLst>
                                </p:cTn>
                              </p:par>
                            </p:childTnLst>
                          </p:cTn>
                        </p:par>
                        <p:par>
                          <p:cTn id="452" fill="hold">
                            <p:stCondLst>
                              <p:cond delay="1000"/>
                            </p:stCondLst>
                            <p:childTnLst>
                              <p:par>
                                <p:cTn id="453" presetID="9" presetClass="entr" presetSubtype="0" fill="hold" nodeType="afterEffect">
                                  <p:stCondLst>
                                    <p:cond delay="0"/>
                                  </p:stCondLst>
                                  <p:childTnLst>
                                    <p:set>
                                      <p:cBhvr>
                                        <p:cTn id="454" dur="1" fill="hold">
                                          <p:stCondLst>
                                            <p:cond delay="0"/>
                                          </p:stCondLst>
                                        </p:cTn>
                                        <p:tgtEl>
                                          <p:spTgt spid="190"/>
                                        </p:tgtEl>
                                        <p:attrNameLst>
                                          <p:attrName>style.visibility</p:attrName>
                                        </p:attrNameLst>
                                      </p:cBhvr>
                                      <p:to>
                                        <p:strVal val="visible"/>
                                      </p:to>
                                    </p:set>
                                    <p:animEffect transition="in" filter="dissolve">
                                      <p:cBhvr>
                                        <p:cTn id="455" dur="1000"/>
                                        <p:tgtEl>
                                          <p:spTgt spid="190"/>
                                        </p:tgtEl>
                                      </p:cBhvr>
                                    </p:animEffect>
                                  </p:childTnLst>
                                </p:cTn>
                              </p:par>
                            </p:childTnLst>
                          </p:cTn>
                        </p:par>
                        <p:par>
                          <p:cTn id="456" fill="hold">
                            <p:stCondLst>
                              <p:cond delay="2000"/>
                            </p:stCondLst>
                            <p:childTnLst>
                              <p:par>
                                <p:cTn id="457" presetID="22" presetClass="entr" presetSubtype="1" fill="hold" grpId="0" nodeType="afterEffect">
                                  <p:stCondLst>
                                    <p:cond delay="0"/>
                                  </p:stCondLst>
                                  <p:childTnLst>
                                    <p:set>
                                      <p:cBhvr>
                                        <p:cTn id="458" dur="1" fill="hold">
                                          <p:stCondLst>
                                            <p:cond delay="0"/>
                                          </p:stCondLst>
                                        </p:cTn>
                                        <p:tgtEl>
                                          <p:spTgt spid="195"/>
                                        </p:tgtEl>
                                        <p:attrNameLst>
                                          <p:attrName>style.visibility</p:attrName>
                                        </p:attrNameLst>
                                      </p:cBhvr>
                                      <p:to>
                                        <p:strVal val="visible"/>
                                      </p:to>
                                    </p:set>
                                    <p:animEffect transition="in" filter="wipe(up)">
                                      <p:cBhvr>
                                        <p:cTn id="459" dur="1000"/>
                                        <p:tgtEl>
                                          <p:spTgt spid="195"/>
                                        </p:tgtEl>
                                      </p:cBhvr>
                                    </p:animEffect>
                                  </p:childTnLst>
                                </p:cTn>
                              </p:par>
                              <p:par>
                                <p:cTn id="460" presetID="22" presetClass="entr" presetSubtype="4" fill="hold" grpId="0" nodeType="withEffect">
                                  <p:stCondLst>
                                    <p:cond delay="0"/>
                                  </p:stCondLst>
                                  <p:childTnLst>
                                    <p:set>
                                      <p:cBhvr>
                                        <p:cTn id="461" dur="1" fill="hold">
                                          <p:stCondLst>
                                            <p:cond delay="0"/>
                                          </p:stCondLst>
                                        </p:cTn>
                                        <p:tgtEl>
                                          <p:spTgt spid="194"/>
                                        </p:tgtEl>
                                        <p:attrNameLst>
                                          <p:attrName>style.visibility</p:attrName>
                                        </p:attrNameLst>
                                      </p:cBhvr>
                                      <p:to>
                                        <p:strVal val="visible"/>
                                      </p:to>
                                    </p:set>
                                    <p:animEffect transition="in" filter="wipe(down)">
                                      <p:cBhvr>
                                        <p:cTn id="462" dur="1000"/>
                                        <p:tgtEl>
                                          <p:spTgt spid="194"/>
                                        </p:tgtEl>
                                      </p:cBhvr>
                                    </p:animEffect>
                                  </p:childTnLst>
                                </p:cTn>
                              </p:par>
                              <p:par>
                                <p:cTn id="463" presetID="22" presetClass="entr" presetSubtype="4" fill="hold" grpId="0" nodeType="withEffect">
                                  <p:stCondLst>
                                    <p:cond delay="0"/>
                                  </p:stCondLst>
                                  <p:childTnLst>
                                    <p:set>
                                      <p:cBhvr>
                                        <p:cTn id="464" dur="1" fill="hold">
                                          <p:stCondLst>
                                            <p:cond delay="0"/>
                                          </p:stCondLst>
                                        </p:cTn>
                                        <p:tgtEl>
                                          <p:spTgt spid="193"/>
                                        </p:tgtEl>
                                        <p:attrNameLst>
                                          <p:attrName>style.visibility</p:attrName>
                                        </p:attrNameLst>
                                      </p:cBhvr>
                                      <p:to>
                                        <p:strVal val="visible"/>
                                      </p:to>
                                    </p:set>
                                    <p:animEffect transition="in" filter="wipe(down)">
                                      <p:cBhvr>
                                        <p:cTn id="465" dur="1000"/>
                                        <p:tgtEl>
                                          <p:spTgt spid="193"/>
                                        </p:tgtEl>
                                      </p:cBhvr>
                                    </p:animEffect>
                                  </p:childTnLst>
                                </p:cTn>
                              </p:par>
                              <p:par>
                                <p:cTn id="466" presetID="22" presetClass="entr" presetSubtype="1" fill="hold" grpId="0" nodeType="withEffect">
                                  <p:stCondLst>
                                    <p:cond delay="0"/>
                                  </p:stCondLst>
                                  <p:childTnLst>
                                    <p:set>
                                      <p:cBhvr>
                                        <p:cTn id="467" dur="1" fill="hold">
                                          <p:stCondLst>
                                            <p:cond delay="0"/>
                                          </p:stCondLst>
                                        </p:cTn>
                                        <p:tgtEl>
                                          <p:spTgt spid="196"/>
                                        </p:tgtEl>
                                        <p:attrNameLst>
                                          <p:attrName>style.visibility</p:attrName>
                                        </p:attrNameLst>
                                      </p:cBhvr>
                                      <p:to>
                                        <p:strVal val="visible"/>
                                      </p:to>
                                    </p:set>
                                    <p:animEffect transition="in" filter="wipe(up)">
                                      <p:cBhvr>
                                        <p:cTn id="468" dur="1000"/>
                                        <p:tgtEl>
                                          <p:spTgt spid="196"/>
                                        </p:tgtEl>
                                      </p:cBhvr>
                                    </p:animEffect>
                                  </p:childTnLst>
                                </p:cTn>
                              </p:par>
                            </p:childTnLst>
                          </p:cTn>
                        </p:par>
                      </p:childTnLst>
                    </p:cTn>
                  </p:par>
                  <p:par>
                    <p:cTn id="469" fill="hold">
                      <p:stCondLst>
                        <p:cond delay="indefinite"/>
                      </p:stCondLst>
                      <p:childTnLst>
                        <p:par>
                          <p:cTn id="470" fill="hold">
                            <p:stCondLst>
                              <p:cond delay="0"/>
                            </p:stCondLst>
                            <p:childTnLst>
                              <p:par>
                                <p:cTn id="471" presetID="9" presetClass="exit" presetSubtype="0" fill="hold" nodeType="clickEffect">
                                  <p:stCondLst>
                                    <p:cond delay="0"/>
                                  </p:stCondLst>
                                  <p:childTnLst>
                                    <p:animEffect transition="out" filter="dissolve">
                                      <p:cBhvr>
                                        <p:cTn id="472" dur="1000"/>
                                        <p:tgtEl>
                                          <p:spTgt spid="190"/>
                                        </p:tgtEl>
                                      </p:cBhvr>
                                    </p:animEffect>
                                    <p:set>
                                      <p:cBhvr>
                                        <p:cTn id="473" dur="1" fill="hold">
                                          <p:stCondLst>
                                            <p:cond delay="999"/>
                                          </p:stCondLst>
                                        </p:cTn>
                                        <p:tgtEl>
                                          <p:spTgt spid="190"/>
                                        </p:tgtEl>
                                        <p:attrNameLst>
                                          <p:attrName>style.visibility</p:attrName>
                                        </p:attrNameLst>
                                      </p:cBhvr>
                                      <p:to>
                                        <p:strVal val="hidden"/>
                                      </p:to>
                                    </p:set>
                                  </p:childTnLst>
                                </p:cTn>
                              </p:par>
                              <p:par>
                                <p:cTn id="474" presetID="9" presetClass="exit" presetSubtype="0" fill="hold" grpId="1" nodeType="withEffect">
                                  <p:stCondLst>
                                    <p:cond delay="0"/>
                                  </p:stCondLst>
                                  <p:childTnLst>
                                    <p:animEffect transition="out" filter="dissolve">
                                      <p:cBhvr>
                                        <p:cTn id="475" dur="1000"/>
                                        <p:tgtEl>
                                          <p:spTgt spid="193"/>
                                        </p:tgtEl>
                                      </p:cBhvr>
                                    </p:animEffect>
                                    <p:set>
                                      <p:cBhvr>
                                        <p:cTn id="476" dur="1" fill="hold">
                                          <p:stCondLst>
                                            <p:cond delay="999"/>
                                          </p:stCondLst>
                                        </p:cTn>
                                        <p:tgtEl>
                                          <p:spTgt spid="193"/>
                                        </p:tgtEl>
                                        <p:attrNameLst>
                                          <p:attrName>style.visibility</p:attrName>
                                        </p:attrNameLst>
                                      </p:cBhvr>
                                      <p:to>
                                        <p:strVal val="hidden"/>
                                      </p:to>
                                    </p:set>
                                  </p:childTnLst>
                                </p:cTn>
                              </p:par>
                              <p:par>
                                <p:cTn id="477" presetID="9" presetClass="exit" presetSubtype="0" fill="hold" grpId="1" nodeType="withEffect">
                                  <p:stCondLst>
                                    <p:cond delay="0"/>
                                  </p:stCondLst>
                                  <p:childTnLst>
                                    <p:animEffect transition="out" filter="dissolve">
                                      <p:cBhvr>
                                        <p:cTn id="478" dur="1000"/>
                                        <p:tgtEl>
                                          <p:spTgt spid="194"/>
                                        </p:tgtEl>
                                      </p:cBhvr>
                                    </p:animEffect>
                                    <p:set>
                                      <p:cBhvr>
                                        <p:cTn id="479" dur="1" fill="hold">
                                          <p:stCondLst>
                                            <p:cond delay="999"/>
                                          </p:stCondLst>
                                        </p:cTn>
                                        <p:tgtEl>
                                          <p:spTgt spid="194"/>
                                        </p:tgtEl>
                                        <p:attrNameLst>
                                          <p:attrName>style.visibility</p:attrName>
                                        </p:attrNameLst>
                                      </p:cBhvr>
                                      <p:to>
                                        <p:strVal val="hidden"/>
                                      </p:to>
                                    </p:set>
                                  </p:childTnLst>
                                </p:cTn>
                              </p:par>
                              <p:par>
                                <p:cTn id="480" presetID="9" presetClass="exit" presetSubtype="0" fill="hold" grpId="1" nodeType="withEffect">
                                  <p:stCondLst>
                                    <p:cond delay="0"/>
                                  </p:stCondLst>
                                  <p:childTnLst>
                                    <p:animEffect transition="out" filter="dissolve">
                                      <p:cBhvr>
                                        <p:cTn id="481" dur="1000"/>
                                        <p:tgtEl>
                                          <p:spTgt spid="196"/>
                                        </p:tgtEl>
                                      </p:cBhvr>
                                    </p:animEffect>
                                    <p:set>
                                      <p:cBhvr>
                                        <p:cTn id="482" dur="1" fill="hold">
                                          <p:stCondLst>
                                            <p:cond delay="999"/>
                                          </p:stCondLst>
                                        </p:cTn>
                                        <p:tgtEl>
                                          <p:spTgt spid="196"/>
                                        </p:tgtEl>
                                        <p:attrNameLst>
                                          <p:attrName>style.visibility</p:attrName>
                                        </p:attrNameLst>
                                      </p:cBhvr>
                                      <p:to>
                                        <p:strVal val="hidden"/>
                                      </p:to>
                                    </p:set>
                                  </p:childTnLst>
                                </p:cTn>
                              </p:par>
                              <p:par>
                                <p:cTn id="483" presetID="9" presetClass="exit" presetSubtype="0" fill="hold" grpId="1" nodeType="withEffect">
                                  <p:stCondLst>
                                    <p:cond delay="0"/>
                                  </p:stCondLst>
                                  <p:childTnLst>
                                    <p:animEffect transition="out" filter="dissolve">
                                      <p:cBhvr>
                                        <p:cTn id="484" dur="1000"/>
                                        <p:tgtEl>
                                          <p:spTgt spid="195"/>
                                        </p:tgtEl>
                                      </p:cBhvr>
                                    </p:animEffect>
                                    <p:set>
                                      <p:cBhvr>
                                        <p:cTn id="485" dur="1" fill="hold">
                                          <p:stCondLst>
                                            <p:cond delay="999"/>
                                          </p:stCondLst>
                                        </p:cTn>
                                        <p:tgtEl>
                                          <p:spTgt spid="195"/>
                                        </p:tgtEl>
                                        <p:attrNameLst>
                                          <p:attrName>style.visibility</p:attrName>
                                        </p:attrNameLst>
                                      </p:cBhvr>
                                      <p:to>
                                        <p:strVal val="hidden"/>
                                      </p:to>
                                    </p:set>
                                  </p:childTnLst>
                                </p:cTn>
                              </p:par>
                            </p:childTnLst>
                          </p:cTn>
                        </p:par>
                        <p:par>
                          <p:cTn id="486" fill="hold">
                            <p:stCondLst>
                              <p:cond delay="1000"/>
                            </p:stCondLst>
                            <p:childTnLst>
                              <p:par>
                                <p:cTn id="487" presetID="9" presetClass="entr" presetSubtype="0" fill="hold" grpId="0" nodeType="afterEffect">
                                  <p:stCondLst>
                                    <p:cond delay="0"/>
                                  </p:stCondLst>
                                  <p:childTnLst>
                                    <p:set>
                                      <p:cBhvr>
                                        <p:cTn id="488" dur="1" fill="hold">
                                          <p:stCondLst>
                                            <p:cond delay="0"/>
                                          </p:stCondLst>
                                        </p:cTn>
                                        <p:tgtEl>
                                          <p:spTgt spid="197"/>
                                        </p:tgtEl>
                                        <p:attrNameLst>
                                          <p:attrName>style.visibility</p:attrName>
                                        </p:attrNameLst>
                                      </p:cBhvr>
                                      <p:to>
                                        <p:strVal val="visible"/>
                                      </p:to>
                                    </p:set>
                                    <p:animEffect transition="in" filter="dissolve">
                                      <p:cBhvr>
                                        <p:cTn id="489"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3" grpId="0"/>
      <p:bldP spid="133" grpId="1"/>
      <p:bldP spid="134" grpId="0"/>
      <p:bldP spid="134" grpId="1"/>
      <p:bldP spid="132" grpId="0"/>
      <p:bldP spid="132" grpId="1"/>
      <p:bldP spid="132" grpId="2"/>
      <p:bldP spid="136" grpId="0"/>
      <p:bldP spid="136" grpId="1"/>
      <p:bldP spid="137" grpId="0"/>
      <p:bldP spid="137" grpId="1"/>
      <p:bldP spid="153" grpId="0"/>
      <p:bldP spid="153" grpId="1"/>
      <p:bldP spid="193" grpId="0" animBg="1"/>
      <p:bldP spid="193" grpId="1" animBg="1"/>
      <p:bldP spid="194" grpId="0" animBg="1"/>
      <p:bldP spid="194" grpId="1" animBg="1"/>
      <p:bldP spid="195" grpId="0" animBg="1"/>
      <p:bldP spid="195" grpId="1" animBg="1"/>
      <p:bldP spid="196" grpId="0" animBg="1"/>
      <p:bldP spid="196" grpId="1" animBg="1"/>
      <p:bldP spid="197" grpId="0"/>
      <p:bldP spid="198" grpId="0"/>
      <p:bldP spid="198" grpId="1"/>
      <p:bldP spid="199" grpId="0"/>
      <p:bldP spid="19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A7F7E-A058-4869-876B-05289EBE285D}"/>
              </a:ext>
            </a:extLst>
          </p:cNvPr>
          <p:cNvSpPr txBox="1"/>
          <p:nvPr/>
        </p:nvSpPr>
        <p:spPr>
          <a:xfrm>
            <a:off x="1593273" y="640988"/>
            <a:ext cx="9906000" cy="138499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একজন শিক্ষক তার শ্রেণির শিক্ষার্থীদের ছেলে এবং মেয়ে এই দুইটি আলাদা দলে ভাগ করলেন এবং প্রত্যেক দলকে তাদের পরিবারের সদস্যের গড় সংখ্যা বের করতে বললেন। তারপর শিক্ষার্থীরা নিচের ছকটি বানাল। শ্রেণির সকল শিক্ষার্থীর গড় সংখ্যা নির্ণয় কর।     </a:t>
            </a:r>
            <a:endParaRPr lang="en-US" sz="2800" dirty="0">
              <a:latin typeface="NikoshBAN" panose="02000000000000000000" pitchFamily="2" charset="0"/>
              <a:cs typeface="NikoshBAN" panose="02000000000000000000" pitchFamily="2" charset="0"/>
            </a:endParaRPr>
          </a:p>
        </p:txBody>
      </p:sp>
      <p:graphicFrame>
        <p:nvGraphicFramePr>
          <p:cNvPr id="5" name="Table 4">
            <a:extLst>
              <a:ext uri="{FF2B5EF4-FFF2-40B4-BE49-F238E27FC236}">
                <a16:creationId xmlns:a16="http://schemas.microsoft.com/office/drawing/2014/main" id="{1ADA930A-A09F-4A67-9FAC-6DF732A0C546}"/>
              </a:ext>
            </a:extLst>
          </p:cNvPr>
          <p:cNvGraphicFramePr>
            <a:graphicFrameLocks noGrp="1"/>
          </p:cNvGraphicFramePr>
          <p:nvPr>
            <p:extLst>
              <p:ext uri="{D42A27DB-BD31-4B8C-83A1-F6EECF244321}">
                <p14:modId xmlns:p14="http://schemas.microsoft.com/office/powerpoint/2010/main" val="4113922236"/>
              </p:ext>
            </p:extLst>
          </p:nvPr>
        </p:nvGraphicFramePr>
        <p:xfrm>
          <a:off x="1143000" y="2241076"/>
          <a:ext cx="9525000" cy="1463040"/>
        </p:xfrm>
        <a:graphic>
          <a:graphicData uri="http://schemas.openxmlformats.org/drawingml/2006/table">
            <a:tbl>
              <a:tblPr firstRow="1" bandRow="1">
                <a:tableStyleId>{5C22544A-7EE6-4342-B048-85BDC9FD1C3A}</a:tableStyleId>
              </a:tblPr>
              <a:tblGrid>
                <a:gridCol w="2381250">
                  <a:extLst>
                    <a:ext uri="{9D8B030D-6E8A-4147-A177-3AD203B41FA5}">
                      <a16:colId xmlns:a16="http://schemas.microsoft.com/office/drawing/2014/main" val="941987313"/>
                    </a:ext>
                  </a:extLst>
                </a:gridCol>
                <a:gridCol w="2674327">
                  <a:extLst>
                    <a:ext uri="{9D8B030D-6E8A-4147-A177-3AD203B41FA5}">
                      <a16:colId xmlns:a16="http://schemas.microsoft.com/office/drawing/2014/main" val="1733202526"/>
                    </a:ext>
                  </a:extLst>
                </a:gridCol>
                <a:gridCol w="4469423">
                  <a:extLst>
                    <a:ext uri="{9D8B030D-6E8A-4147-A177-3AD203B41FA5}">
                      <a16:colId xmlns:a16="http://schemas.microsoft.com/office/drawing/2014/main" val="837148088"/>
                    </a:ext>
                  </a:extLst>
                </a:gridCol>
              </a:tblGrid>
              <a:tr h="482600">
                <a:tc>
                  <a:txBody>
                    <a:bodyPr/>
                    <a:lstStyle/>
                    <a:p>
                      <a:pPr algn="ct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শিক্ষার্থী সংখ্যা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পরিবারের সদস্যদের গড় সংখ্যা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1992483"/>
                  </a:ext>
                </a:extLst>
              </a:tr>
              <a:tr h="444582">
                <a:tc>
                  <a:txBody>
                    <a:bodyPr/>
                    <a:lstStyle/>
                    <a:p>
                      <a:pPr algn="ctr"/>
                      <a:r>
                        <a:rPr lang="bn-BD" sz="2700" b="0" dirty="0">
                          <a:solidFill>
                            <a:schemeClr val="tx1"/>
                          </a:solidFill>
                          <a:latin typeface="NikoshBAN" panose="02000000000000000000" pitchFamily="2" charset="0"/>
                          <a:cs typeface="NikoshBAN" panose="02000000000000000000" pitchFamily="2" charset="0"/>
                        </a:rPr>
                        <a:t>ছেলেদের দল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১৮</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৪.৫</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4749700"/>
                  </a:ext>
                </a:extLst>
              </a:tr>
              <a:tr h="482600">
                <a:tc>
                  <a:txBody>
                    <a:bodyPr/>
                    <a:lstStyle/>
                    <a:p>
                      <a:pPr algn="ctr"/>
                      <a:r>
                        <a:rPr lang="bn-BD" sz="2700" b="0" dirty="0">
                          <a:solidFill>
                            <a:schemeClr val="tx1"/>
                          </a:solidFill>
                          <a:latin typeface="NikoshBAN" panose="02000000000000000000" pitchFamily="2" charset="0"/>
                          <a:cs typeface="NikoshBAN" panose="02000000000000000000" pitchFamily="2" charset="0"/>
                        </a:rPr>
                        <a:t>মেয়েদের দল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১২</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৫.৩</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686659"/>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81D62A-7FE8-4EDE-8D43-EEFF9A26D8A0}"/>
                  </a:ext>
                </a:extLst>
              </p:cNvPr>
              <p:cNvSpPr txBox="1"/>
              <p:nvPr/>
            </p:nvSpPr>
            <p:spPr>
              <a:xfrm>
                <a:off x="727364" y="4717057"/>
                <a:ext cx="11125200" cy="50276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পরিবারের সদস্যদের মোট সংখ্যা </a:t>
                </a:r>
                <a:r>
                  <a:rPr lang="en-US" sz="2667" dirty="0" smtClean="0">
                    <a:latin typeface="NikoshBAN" panose="02000000000000000000" pitchFamily="2" charset="0"/>
                    <a:cs typeface="NikoshBAN" panose="02000000000000000000" pitchFamily="2" charset="0"/>
                  </a:rPr>
                  <a:t>(</a:t>
                </a:r>
                <a:r>
                  <a:rPr lang="bn-BD" sz="2667" dirty="0" smtClean="0">
                    <a:latin typeface="NikoshBAN" panose="02000000000000000000" pitchFamily="2" charset="0"/>
                    <a:cs typeface="NikoshBAN" panose="02000000000000000000" pitchFamily="2" charset="0"/>
                  </a:rPr>
                  <a:t>১৮ </a:t>
                </a:r>
                <a14:m>
                  <m:oMath xmlns:m="http://schemas.openxmlformats.org/officeDocument/2006/math">
                    <m:r>
                      <a:rPr lang="bn-BD" sz="2667" b="0" i="1">
                        <a:latin typeface="Cambria Math" panose="02040503050406030204" pitchFamily="18" charset="0"/>
                        <a:ea typeface="Cambria Math" panose="02040503050406030204" pitchFamily="18" charset="0"/>
                        <a:cs typeface="NikoshBAN" panose="02000000000000000000" pitchFamily="2" charset="0"/>
                      </a:rPr>
                      <m:t>×</m:t>
                    </m:r>
                  </m:oMath>
                </a14:m>
                <a:r>
                  <a:rPr lang="bn-BD" sz="2667" dirty="0">
                    <a:latin typeface="NikoshBAN" panose="02000000000000000000" pitchFamily="2" charset="0"/>
                    <a:cs typeface="NikoshBAN" panose="02000000000000000000" pitchFamily="2" charset="0"/>
                  </a:rPr>
                  <a:t> ৪.৫ + ১২ </a:t>
                </a:r>
                <a14:m>
                  <m:oMath xmlns:m="http://schemas.openxmlformats.org/officeDocument/2006/math">
                    <m:r>
                      <a:rPr lang="bn-BD" sz="2667" b="0" i="1">
                        <a:latin typeface="Cambria Math" panose="02040503050406030204" pitchFamily="18" charset="0"/>
                        <a:ea typeface="Cambria Math" panose="02040503050406030204" pitchFamily="18" charset="0"/>
                        <a:cs typeface="NikoshBAN" panose="02000000000000000000" pitchFamily="2" charset="0"/>
                      </a:rPr>
                      <m:t>×</m:t>
                    </m:r>
                  </m:oMath>
                </a14:m>
                <a:r>
                  <a:rPr lang="bn-BD" sz="2667" dirty="0">
                    <a:latin typeface="NikoshBAN" panose="02000000000000000000" pitchFamily="2" charset="0"/>
                    <a:cs typeface="NikoshBAN" panose="02000000000000000000" pitchFamily="2" charset="0"/>
                  </a:rPr>
                  <a:t> </a:t>
                </a:r>
                <a:r>
                  <a:rPr lang="bn-BD" sz="2667" dirty="0" smtClean="0">
                    <a:latin typeface="NikoshBAN" panose="02000000000000000000" pitchFamily="2" charset="0"/>
                    <a:cs typeface="NikoshBAN" panose="02000000000000000000" pitchFamily="2" charset="0"/>
                  </a:rPr>
                  <a:t>৫.৩</a:t>
                </a:r>
                <a:r>
                  <a:rPr lang="en-US" sz="2667" dirty="0" smtClean="0">
                    <a:latin typeface="NikoshBAN" panose="02000000000000000000" pitchFamily="2" charset="0"/>
                    <a:cs typeface="NikoshBAN" panose="02000000000000000000" pitchFamily="2" charset="0"/>
                  </a:rPr>
                  <a:t>) </a:t>
                </a:r>
                <a:r>
                  <a:rPr lang="en-US" sz="2667" dirty="0" err="1" smtClean="0">
                    <a:latin typeface="NikoshBAN" panose="02000000000000000000" pitchFamily="2" charset="0"/>
                    <a:cs typeface="NikoshBAN" panose="02000000000000000000" pitchFamily="2" charset="0"/>
                  </a:rPr>
                  <a:t>জন</a:t>
                </a:r>
                <a:r>
                  <a:rPr lang="en-US" sz="2667" dirty="0" smtClean="0">
                    <a:latin typeface="NikoshBAN" panose="02000000000000000000" pitchFamily="2" charset="0"/>
                    <a:cs typeface="NikoshBAN" panose="02000000000000000000" pitchFamily="2" charset="0"/>
                  </a:rPr>
                  <a:t> = (৮১ + ৬৩.৬) </a:t>
                </a:r>
                <a:r>
                  <a:rPr lang="en-US" sz="2667" dirty="0" err="1" smtClean="0">
                    <a:latin typeface="NikoshBAN" panose="02000000000000000000" pitchFamily="2" charset="0"/>
                    <a:cs typeface="NikoshBAN" panose="02000000000000000000" pitchFamily="2" charset="0"/>
                  </a:rPr>
                  <a:t>জন</a:t>
                </a:r>
                <a:r>
                  <a:rPr lang="en-US" sz="2667" dirty="0" smtClean="0">
                    <a:latin typeface="NikoshBAN" panose="02000000000000000000" pitchFamily="2" charset="0"/>
                    <a:cs typeface="NikoshBAN" panose="02000000000000000000" pitchFamily="2" charset="0"/>
                  </a:rPr>
                  <a:t> = ১৪৪.৬ </a:t>
                </a:r>
                <a:r>
                  <a:rPr lang="en-US" sz="2667" dirty="0" err="1" smtClean="0">
                    <a:latin typeface="NikoshBAN" panose="02000000000000000000" pitchFamily="2" charset="0"/>
                    <a:cs typeface="NikoshBAN" panose="02000000000000000000" pitchFamily="2" charset="0"/>
                  </a:rPr>
                  <a:t>জন</a:t>
                </a:r>
                <a:r>
                  <a:rPr lang="en-US" sz="2667" dirty="0" smtClean="0">
                    <a:latin typeface="NikoshBAN" panose="02000000000000000000" pitchFamily="2" charset="0"/>
                    <a:cs typeface="NikoshBAN" panose="02000000000000000000" pitchFamily="2" charset="0"/>
                  </a:rPr>
                  <a:t> </a:t>
                </a:r>
                <a:r>
                  <a:rPr lang="bn-BD" sz="2667" dirty="0" smtClean="0">
                    <a:latin typeface="NikoshBAN" panose="02000000000000000000" pitchFamily="2" charset="0"/>
                    <a:cs typeface="NikoshBAN" panose="02000000000000000000" pitchFamily="2" charset="0"/>
                  </a:rPr>
                  <a:t> </a:t>
                </a:r>
                <a:r>
                  <a:rPr lang="en-US" sz="2667" dirty="0" smtClean="0">
                    <a:latin typeface="NikoshBAN" panose="02000000000000000000" pitchFamily="2" charset="0"/>
                    <a:cs typeface="NikoshBAN" panose="02000000000000000000" pitchFamily="2" charset="0"/>
                  </a:rPr>
                  <a:t> </a:t>
                </a:r>
                <a:endParaRPr lang="bn-BD" sz="2667" dirty="0">
                  <a:latin typeface="NikoshBAN" panose="02000000000000000000" pitchFamily="2" charset="0"/>
                  <a:cs typeface="NikoshBAN" panose="02000000000000000000" pitchFamily="2" charset="0"/>
                </a:endParaRPr>
              </a:p>
            </p:txBody>
          </p:sp>
        </mc:Choice>
        <mc:Fallback xmlns="">
          <p:sp>
            <p:nvSpPr>
              <p:cNvPr id="6" name="TextBox 5">
                <a:extLst>
                  <a:ext uri="{FF2B5EF4-FFF2-40B4-BE49-F238E27FC236}">
                    <a16:creationId xmlns:a16="http://schemas.microsoft.com/office/drawing/2014/main" id="{2781D62A-7FE8-4EDE-8D43-EEFF9A26D8A0}"/>
                  </a:ext>
                </a:extLst>
              </p:cNvPr>
              <p:cNvSpPr txBox="1">
                <a:spLocks noRot="1" noChangeAspect="1" noMove="1" noResize="1" noEditPoints="1" noAdjustHandles="1" noChangeArrowheads="1" noChangeShapeType="1" noTextEdit="1"/>
              </p:cNvSpPr>
              <p:nvPr/>
            </p:nvSpPr>
            <p:spPr>
              <a:xfrm>
                <a:off x="727364" y="4717057"/>
                <a:ext cx="11125200" cy="502766"/>
              </a:xfrm>
              <a:prstGeom prst="rect">
                <a:avLst/>
              </a:prstGeom>
              <a:blipFill>
                <a:blip r:embed="rId2"/>
                <a:stretch>
                  <a:fillRect l="-1041" t="-10976" b="-32927"/>
                </a:stretch>
              </a:blipFill>
              <a:ln>
                <a:noFill/>
              </a:ln>
              <a:effectLst/>
            </p:spPr>
            <p:txBody>
              <a:bodyPr/>
              <a:lstStyle/>
              <a:p>
                <a:r>
                  <a:rPr lang="en-US">
                    <a:noFill/>
                  </a:rPr>
                  <a:t> </a:t>
                </a:r>
              </a:p>
            </p:txBody>
          </p:sp>
        </mc:Fallback>
      </mc:AlternateContent>
      <p:sp>
        <p:nvSpPr>
          <p:cNvPr id="7" name="TextBox 6">
            <a:extLst>
              <a:ext uri="{FF2B5EF4-FFF2-40B4-BE49-F238E27FC236}">
                <a16:creationId xmlns:a16="http://schemas.microsoft.com/office/drawing/2014/main" id="{267410DF-E0C9-4557-A03B-9B41FBD008CE}"/>
              </a:ext>
            </a:extLst>
          </p:cNvPr>
          <p:cNvSpPr txBox="1"/>
          <p:nvPr/>
        </p:nvSpPr>
        <p:spPr>
          <a:xfrm>
            <a:off x="727364" y="5357486"/>
            <a:ext cx="4599215" cy="50276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মোট শিক্ষার্থী সংখ্যা ১৮ + ১২ = ৩০ জন </a:t>
            </a:r>
            <a:endParaRPr lang="en-US" sz="2667"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D0A9DC0E-8FE5-438D-B4D8-20DA5A6DEA2A}"/>
              </a:ext>
            </a:extLst>
          </p:cNvPr>
          <p:cNvSpPr txBox="1"/>
          <p:nvPr/>
        </p:nvSpPr>
        <p:spPr>
          <a:xfrm>
            <a:off x="727364" y="4070726"/>
            <a:ext cx="1620982" cy="646331"/>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600" dirty="0">
                <a:solidFill>
                  <a:schemeClr val="tx1"/>
                </a:solidFill>
                <a:latin typeface="NikoshBAN" panose="02000000000000000000" pitchFamily="2" charset="0"/>
                <a:cs typeface="NikoshBAN" panose="02000000000000000000" pitchFamily="2" charset="0"/>
              </a:rPr>
              <a:t>সমাধানঃ </a:t>
            </a:r>
            <a:endParaRPr lang="en-US" sz="3600" dirty="0">
              <a:solidFill>
                <a:schemeClr val="tx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71F825-2DE9-4890-943B-1B10F914BB8E}"/>
                  </a:ext>
                </a:extLst>
              </p:cNvPr>
              <p:cNvSpPr txBox="1"/>
              <p:nvPr/>
            </p:nvSpPr>
            <p:spPr>
              <a:xfrm>
                <a:off x="727364" y="5997915"/>
                <a:ext cx="10321636" cy="50276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সকল শিক্ষার্থীদের পরিবারের সদস্যদের গড় সংখ্যা </a:t>
                </a:r>
                <a:r>
                  <a:rPr lang="bn-BD" sz="2667" dirty="0" smtClean="0">
                    <a:latin typeface="NikoshBAN" panose="02000000000000000000" pitchFamily="2" charset="0"/>
                    <a:cs typeface="NikoshBAN" panose="02000000000000000000" pitchFamily="2" charset="0"/>
                  </a:rPr>
                  <a:t>= (১৪৪.৬ </a:t>
                </a:r>
                <a14:m>
                  <m:oMath xmlns:m="http://schemas.openxmlformats.org/officeDocument/2006/math">
                    <m:r>
                      <a:rPr lang="bn-BD" sz="2667" b="0" i="1">
                        <a:latin typeface="Cambria Math" panose="02040503050406030204" pitchFamily="18" charset="0"/>
                        <a:ea typeface="Cambria Math" panose="02040503050406030204" pitchFamily="18" charset="0"/>
                        <a:cs typeface="NikoshBAN" panose="02000000000000000000" pitchFamily="2" charset="0"/>
                      </a:rPr>
                      <m:t>÷</m:t>
                    </m:r>
                  </m:oMath>
                </a14:m>
                <a:r>
                  <a:rPr lang="bn-BD" sz="2667" dirty="0">
                    <a:latin typeface="NikoshBAN" panose="02000000000000000000" pitchFamily="2" charset="0"/>
                    <a:cs typeface="NikoshBAN" panose="02000000000000000000" pitchFamily="2" charset="0"/>
                  </a:rPr>
                  <a:t> </a:t>
                </a:r>
                <a:r>
                  <a:rPr lang="bn-BD" sz="2667" dirty="0" smtClean="0">
                    <a:latin typeface="NikoshBAN" panose="02000000000000000000" pitchFamily="2" charset="0"/>
                    <a:cs typeface="NikoshBAN" panose="02000000000000000000" pitchFamily="2" charset="0"/>
                  </a:rPr>
                  <a:t>৩০) জন = ৪.৮২ জন।  </a:t>
                </a:r>
                <a:endParaRPr lang="bn-BD" sz="2667" dirty="0">
                  <a:latin typeface="NikoshBAN" panose="02000000000000000000" pitchFamily="2" charset="0"/>
                  <a:cs typeface="NikoshBAN" panose="02000000000000000000" pitchFamily="2" charset="0"/>
                </a:endParaRPr>
              </a:p>
            </p:txBody>
          </p:sp>
        </mc:Choice>
        <mc:Fallback xmlns="">
          <p:sp>
            <p:nvSpPr>
              <p:cNvPr id="9" name="TextBox 8">
                <a:extLst>
                  <a:ext uri="{FF2B5EF4-FFF2-40B4-BE49-F238E27FC236}">
                    <a16:creationId xmlns:a16="http://schemas.microsoft.com/office/drawing/2014/main" id="{CE71F825-2DE9-4890-943B-1B10F914BB8E}"/>
                  </a:ext>
                </a:extLst>
              </p:cNvPr>
              <p:cNvSpPr txBox="1">
                <a:spLocks noRot="1" noChangeAspect="1" noMove="1" noResize="1" noEditPoints="1" noAdjustHandles="1" noChangeArrowheads="1" noChangeShapeType="1" noTextEdit="1"/>
              </p:cNvSpPr>
              <p:nvPr/>
            </p:nvSpPr>
            <p:spPr>
              <a:xfrm>
                <a:off x="727364" y="5997915"/>
                <a:ext cx="10321636" cy="502766"/>
              </a:xfrm>
              <a:prstGeom prst="rect">
                <a:avLst/>
              </a:prstGeom>
              <a:blipFill>
                <a:blip r:embed="rId3"/>
                <a:stretch>
                  <a:fillRect l="-1122" t="-10976" b="-32927"/>
                </a:stretch>
              </a:blipFill>
              <a:ln>
                <a:noFill/>
              </a:ln>
              <a:effectLst/>
            </p:spPr>
            <p:txBody>
              <a:bodyPr/>
              <a:lstStyle/>
              <a:p>
                <a:r>
                  <a:rPr lang="en-US">
                    <a:noFill/>
                  </a:rPr>
                  <a:t> </a:t>
                </a:r>
              </a:p>
            </p:txBody>
          </p:sp>
        </mc:Fallback>
      </mc:AlternateContent>
      <p:sp>
        <p:nvSpPr>
          <p:cNvPr id="10" name="Rectangle 9">
            <a:extLst>
              <a:ext uri="{FF2B5EF4-FFF2-40B4-BE49-F238E27FC236}">
                <a16:creationId xmlns:a16="http://schemas.microsoft.com/office/drawing/2014/main" id="{F64ADB70-0997-4CA4-8DA9-CF9BCF02C61A}"/>
              </a:ext>
            </a:extLst>
          </p:cNvPr>
          <p:cNvSpPr/>
          <p:nvPr/>
        </p:nvSpPr>
        <p:spPr>
          <a:xfrm>
            <a:off x="62345" y="0"/>
            <a:ext cx="699655" cy="584775"/>
          </a:xfrm>
          <a:prstGeom prst="rect">
            <a:avLst/>
          </a:prstGeom>
        </p:spPr>
        <p:txBody>
          <a:bodyPr wrap="squar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১৭</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pic>
        <p:nvPicPr>
          <p:cNvPr id="11" name="Picture 10">
            <a:extLst>
              <a:ext uri="{FF2B5EF4-FFF2-40B4-BE49-F238E27FC236}">
                <a16:creationId xmlns:a16="http://schemas.microsoft.com/office/drawing/2014/main" id="{FC0E6BE3-4AC6-46BD-8A6D-7252EC365C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892" y="667806"/>
            <a:ext cx="609599" cy="711200"/>
          </a:xfrm>
          <a:prstGeom prst="rect">
            <a:avLst/>
          </a:prstGeom>
        </p:spPr>
      </p:pic>
    </p:spTree>
    <p:extLst>
      <p:ext uri="{BB962C8B-B14F-4D97-AF65-F5344CB8AC3E}">
        <p14:creationId xmlns:p14="http://schemas.microsoft.com/office/powerpoint/2010/main" val="14574762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5119" y="710308"/>
            <a:ext cx="8382000" cy="584775"/>
          </a:xfrm>
          <a:prstGeom prst="rect">
            <a:avLst/>
          </a:prstGeom>
          <a:noFill/>
          <a:ln>
            <a:noFill/>
          </a:ln>
          <a:effectLst/>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n w="0"/>
                <a:solidFill>
                  <a:schemeClr val="tx1"/>
                </a:solidFill>
                <a:latin typeface="NikoshBAN" pitchFamily="2" charset="0"/>
                <a:cs typeface="NikoshBAN" pitchFamily="2" charset="0"/>
              </a:rPr>
              <a:t>২. </a:t>
            </a:r>
            <a:r>
              <a:rPr lang="en-US" sz="3200" dirty="0" smtClean="0">
                <a:ln w="0"/>
                <a:solidFill>
                  <a:schemeClr val="tx1"/>
                </a:solidFill>
                <a:latin typeface="NikoshBAN" pitchFamily="2" charset="0"/>
                <a:cs typeface="NikoshBAN" pitchFamily="2" charset="0"/>
              </a:rPr>
              <a:t>6</a:t>
            </a:r>
            <a:r>
              <a:rPr lang="bn-BD" sz="3200" dirty="0">
                <a:ln w="0"/>
                <a:solidFill>
                  <a:schemeClr val="tx1"/>
                </a:solidFill>
                <a:latin typeface="NikoshBAN" pitchFamily="2" charset="0"/>
                <a:cs typeface="NikoshBAN" pitchFamily="2" charset="0"/>
              </a:rPr>
              <a:t>টি বইয়ের ওজন ৯২৪ গ্রাম। বই গুলির গড় ওজন বের কর।  </a:t>
            </a:r>
            <a:r>
              <a:rPr lang="en-US" sz="3200" dirty="0">
                <a:ln w="0"/>
                <a:solidFill>
                  <a:schemeClr val="tx1"/>
                </a:solidFill>
                <a:latin typeface="NikoshBAN" pitchFamily="2" charset="0"/>
                <a:cs typeface="NikoshBAN" pitchFamily="2" charset="0"/>
              </a:rPr>
              <a:t> </a:t>
            </a:r>
          </a:p>
        </p:txBody>
      </p:sp>
      <p:sp>
        <p:nvSpPr>
          <p:cNvPr id="4" name="TextBox 3"/>
          <p:cNvSpPr txBox="1"/>
          <p:nvPr/>
        </p:nvSpPr>
        <p:spPr>
          <a:xfrm>
            <a:off x="330517" y="4039612"/>
            <a:ext cx="2016443" cy="646331"/>
          </a:xfrm>
          <a:prstGeom prst="rect">
            <a:avLst/>
          </a:prstGeom>
          <a:noFill/>
          <a:ln>
            <a:noFill/>
          </a:ln>
          <a:effectLst/>
        </p:spPr>
        <p:txBody>
          <a:bodyPr wrap="square" rtlCol="0">
            <a:spAutoFit/>
          </a:bodyPr>
          <a:lstStyle/>
          <a:p>
            <a:pPr algn="ctr"/>
            <a:r>
              <a:rPr lang="bn-BD" sz="3600" dirty="0" smtClean="0">
                <a:ln w="0"/>
                <a:latin typeface="NikoshBAN" pitchFamily="2" charset="0"/>
                <a:cs typeface="NikoshBAN" pitchFamily="2" charset="0"/>
              </a:rPr>
              <a:t>সমাধানঃ ২. </a:t>
            </a:r>
            <a:endParaRPr lang="en-US" sz="3600" dirty="0">
              <a:ln w="0"/>
            </a:endParaRPr>
          </a:p>
        </p:txBody>
      </p:sp>
      <p:sp>
        <p:nvSpPr>
          <p:cNvPr id="5" name="Content Placeholder 4"/>
          <p:cNvSpPr txBox="1">
            <a:spLocks/>
          </p:cNvSpPr>
          <p:nvPr/>
        </p:nvSpPr>
        <p:spPr>
          <a:xfrm>
            <a:off x="2346960" y="4108200"/>
            <a:ext cx="8458200" cy="1469376"/>
          </a:xfrm>
          <a:prstGeom prst="rect">
            <a:avLst/>
          </a:prstGeom>
          <a:noFill/>
        </p:spPr>
        <p:txBody>
          <a:bodyPr>
            <a:normAutofit/>
          </a:bodyPr>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buNone/>
            </a:pPr>
            <a:r>
              <a:rPr lang="en-US" sz="3200" dirty="0">
                <a:ln w="0"/>
                <a:latin typeface="NikoshBAN" pitchFamily="2" charset="0"/>
                <a:cs typeface="NikoshBAN" pitchFamily="2" charset="0"/>
              </a:rPr>
              <a:t> </a:t>
            </a:r>
            <a:r>
              <a:rPr lang="bn-BD" sz="3200" dirty="0">
                <a:ln w="0"/>
                <a:latin typeface="NikoshBAN" pitchFamily="2" charset="0"/>
                <a:cs typeface="NikoshBAN" pitchFamily="2" charset="0"/>
              </a:rPr>
              <a:t>রাশির সংখ্যা</a:t>
            </a:r>
            <a:r>
              <a:rPr lang="en-US" sz="3200" dirty="0">
                <a:ln w="0"/>
                <a:latin typeface="NikoshBAN" pitchFamily="2" charset="0"/>
                <a:cs typeface="NikoshBAN" pitchFamily="2" charset="0"/>
              </a:rPr>
              <a:t> </a:t>
            </a:r>
            <a:r>
              <a:rPr lang="bn-BD" sz="3200" dirty="0">
                <a:ln w="0"/>
                <a:latin typeface="NikoshBAN" pitchFamily="2" charset="0"/>
                <a:cs typeface="NikoshBAN" pitchFamily="2" charset="0"/>
              </a:rPr>
              <a:t>=</a:t>
            </a:r>
            <a:r>
              <a:rPr lang="en-US" sz="3200" dirty="0">
                <a:ln w="0"/>
                <a:latin typeface="NikoshBAN" pitchFamily="2" charset="0"/>
                <a:cs typeface="NikoshBAN" pitchFamily="2" charset="0"/>
              </a:rPr>
              <a:t> </a:t>
            </a:r>
            <a:r>
              <a:rPr lang="bn-BD" sz="3200" dirty="0">
                <a:ln w="0"/>
                <a:latin typeface="NikoshBAN" pitchFamily="2" charset="0"/>
                <a:cs typeface="NikoshBAN" pitchFamily="2" charset="0"/>
              </a:rPr>
              <a:t>৬ টি বইয়ের সংখ্যা</a:t>
            </a:r>
            <a:endParaRPr lang="en-US" sz="3200" dirty="0">
              <a:ln w="0"/>
              <a:latin typeface="NikoshBAN" pitchFamily="2" charset="0"/>
              <a:cs typeface="NikoshBAN" pitchFamily="2" charset="0"/>
            </a:endParaRPr>
          </a:p>
          <a:p>
            <a:pPr marL="0" indent="0">
              <a:buNone/>
            </a:pPr>
            <a:r>
              <a:rPr lang="bn-BD" sz="3200" dirty="0">
                <a:ln w="0"/>
                <a:latin typeface="NikoshBAN" pitchFamily="2" charset="0"/>
                <a:cs typeface="NikoshBAN" pitchFamily="2" charset="0"/>
              </a:rPr>
              <a:t> এবং রাশির যোগফল = ৯২৪ গ্রাম বইয়ের ওজন   </a:t>
            </a:r>
            <a:endParaRPr lang="en-US" sz="3200" dirty="0">
              <a:ln w="0"/>
              <a:latin typeface="NikoshBAN" pitchFamily="2" charset="0"/>
              <a:cs typeface="NikoshBAN" pitchFamily="2" charset="0"/>
            </a:endParaRPr>
          </a:p>
        </p:txBody>
      </p:sp>
      <p:sp>
        <p:nvSpPr>
          <p:cNvPr id="6" name="TextBox 5"/>
          <p:cNvSpPr txBox="1"/>
          <p:nvPr/>
        </p:nvSpPr>
        <p:spPr>
          <a:xfrm>
            <a:off x="2346960" y="5192413"/>
            <a:ext cx="9235440" cy="584775"/>
          </a:xfrm>
          <a:prstGeom prst="rect">
            <a:avLst/>
          </a:prstGeom>
          <a:noFill/>
        </p:spPr>
        <p:txBody>
          <a:bodyPr wrap="square" rtlCol="0">
            <a:spAutoFit/>
          </a:bodyPr>
          <a:lstStyle/>
          <a:p>
            <a:r>
              <a:rPr lang="bn-BD" sz="3200" dirty="0">
                <a:ln w="0"/>
                <a:latin typeface="NikoshBAN" pitchFamily="2" charset="0"/>
                <a:cs typeface="NikoshBAN" pitchFamily="2" charset="0"/>
              </a:rPr>
              <a:t>বই গুলির গড় ওজন</a:t>
            </a:r>
            <a:r>
              <a:rPr lang="en-US" sz="3200" dirty="0">
                <a:ln w="0"/>
                <a:latin typeface="NikoshBAN" pitchFamily="2" charset="0"/>
                <a:cs typeface="NikoshBAN" pitchFamily="2" charset="0"/>
              </a:rPr>
              <a:t> =</a:t>
            </a:r>
            <a:r>
              <a:rPr lang="bn-BD" sz="3200" dirty="0">
                <a:ln w="0"/>
                <a:latin typeface="NikoshBAN" pitchFamily="2" charset="0"/>
                <a:cs typeface="NikoshBAN" pitchFamily="2" charset="0"/>
              </a:rPr>
              <a:t> </a:t>
            </a:r>
            <a:r>
              <a:rPr lang="bn-BD" sz="3200" dirty="0" smtClean="0">
                <a:ln w="0"/>
                <a:latin typeface="NikoshBAN" pitchFamily="2" charset="0"/>
                <a:cs typeface="NikoshBAN" pitchFamily="2" charset="0"/>
              </a:rPr>
              <a:t>(৯২৪</a:t>
            </a:r>
            <a:r>
              <a:rPr lang="en-US" sz="3200" dirty="0">
                <a:ln w="0"/>
                <a:latin typeface="NikoshBAN" pitchFamily="2" charset="0"/>
                <a:cs typeface="NikoshBAN" pitchFamily="2" charset="0"/>
              </a:rPr>
              <a:t>÷</a:t>
            </a:r>
            <a:r>
              <a:rPr lang="bn-BD" sz="3200" dirty="0" smtClean="0">
                <a:ln w="0"/>
                <a:latin typeface="NikoshBAN" pitchFamily="2" charset="0"/>
                <a:cs typeface="NikoshBAN" pitchFamily="2" charset="0"/>
              </a:rPr>
              <a:t>৬) গ্রাম</a:t>
            </a:r>
            <a:r>
              <a:rPr lang="en-US" sz="3200" dirty="0" smtClean="0">
                <a:ln w="0"/>
                <a:latin typeface="NikoshBAN" pitchFamily="2" charset="0"/>
                <a:cs typeface="NikoshBAN" pitchFamily="2" charset="0"/>
              </a:rPr>
              <a:t> </a:t>
            </a:r>
            <a:r>
              <a:rPr lang="bn-BD" sz="3200" dirty="0">
                <a:ln w="0"/>
                <a:latin typeface="NikoshBAN" pitchFamily="2" charset="0"/>
                <a:cs typeface="NikoshBAN" pitchFamily="2" charset="0"/>
              </a:rPr>
              <a:t>=</a:t>
            </a:r>
            <a:r>
              <a:rPr lang="en-US" sz="3200" dirty="0">
                <a:ln w="0"/>
                <a:latin typeface="NikoshBAN" pitchFamily="2" charset="0"/>
                <a:cs typeface="NikoshBAN" pitchFamily="2" charset="0"/>
              </a:rPr>
              <a:t> </a:t>
            </a:r>
            <a:r>
              <a:rPr lang="bn-BD" sz="3200" dirty="0">
                <a:ln w="0"/>
                <a:latin typeface="NikoshBAN" pitchFamily="2" charset="0"/>
                <a:cs typeface="NikoshBAN" pitchFamily="2" charset="0"/>
              </a:rPr>
              <a:t>১৫৪ </a:t>
            </a:r>
            <a:r>
              <a:rPr lang="bn-BD" sz="3200" dirty="0" smtClean="0">
                <a:ln w="0"/>
                <a:latin typeface="NikoshBAN" pitchFamily="2" charset="0"/>
                <a:cs typeface="NikoshBAN" pitchFamily="2" charset="0"/>
              </a:rPr>
              <a:t>গ্রাম  </a:t>
            </a:r>
            <a:endParaRPr lang="en-US" sz="3200" dirty="0">
              <a:ln w="0"/>
              <a:latin typeface="NikoshBAN" pitchFamily="2" charset="0"/>
              <a:cs typeface="NikoshBAN" pitchFamily="2" charset="0"/>
            </a:endParaRPr>
          </a:p>
        </p:txBody>
      </p:sp>
      <p:sp>
        <p:nvSpPr>
          <p:cNvPr id="7" name="Rectangle 6">
            <a:extLst>
              <a:ext uri="{FF2B5EF4-FFF2-40B4-BE49-F238E27FC236}">
                <a16:creationId xmlns:a16="http://schemas.microsoft.com/office/drawing/2014/main" id="{F64ADB70-0997-4CA4-8DA9-CF9BCF02C61A}"/>
              </a:ext>
            </a:extLst>
          </p:cNvPr>
          <p:cNvSpPr/>
          <p:nvPr/>
        </p:nvSpPr>
        <p:spPr>
          <a:xfrm>
            <a:off x="51434" y="0"/>
            <a:ext cx="558166" cy="584775"/>
          </a:xfrm>
          <a:prstGeom prst="rect">
            <a:avLst/>
          </a:prstGeom>
        </p:spPr>
        <p:txBody>
          <a:bodyPr wrap="non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১৮</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pic>
        <p:nvPicPr>
          <p:cNvPr id="8" name="Picture 7">
            <a:extLst>
              <a:ext uri="{FF2B5EF4-FFF2-40B4-BE49-F238E27FC236}">
                <a16:creationId xmlns:a16="http://schemas.microsoft.com/office/drawing/2014/main" id="{8BC5F7FD-63F5-431A-8A42-86C8151611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5104" y="1625610"/>
            <a:ext cx="2415896" cy="170167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14300" prst="hardEdge"/>
          </a:sp3d>
        </p:spPr>
      </p:pic>
      <p:sp>
        <p:nvSpPr>
          <p:cNvPr id="9" name="TextBox 8">
            <a:extLst>
              <a:ext uri="{FF2B5EF4-FFF2-40B4-BE49-F238E27FC236}">
                <a16:creationId xmlns:a16="http://schemas.microsoft.com/office/drawing/2014/main" id="{42D04EA3-BAB9-456F-8E84-BE4DF495EAE1}"/>
              </a:ext>
            </a:extLst>
          </p:cNvPr>
          <p:cNvSpPr txBox="1"/>
          <p:nvPr/>
        </p:nvSpPr>
        <p:spPr>
          <a:xfrm>
            <a:off x="609599" y="1342957"/>
            <a:ext cx="8707519" cy="1077218"/>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৩. একটি </a:t>
            </a:r>
            <a:r>
              <a:rPr lang="bn-BD" sz="3200" dirty="0">
                <a:latin typeface="NikoshBAN" panose="02000000000000000000" pitchFamily="2" charset="0"/>
                <a:cs typeface="NikoshBAN" panose="02000000000000000000" pitchFamily="2" charset="0"/>
              </a:rPr>
              <a:t>গাভী থেকে প্রতিদিন কী পরিমাণ দুধ পাওয়া যায় তা নিচের ছকে দেখানো হয়েছে। প্রতিদিন গাভীটি গড়ে কী পরিমাণ দুধ দেয়? </a:t>
            </a:r>
            <a:endParaRPr lang="en-US" sz="3200" dirty="0">
              <a:latin typeface="NikoshBAN" panose="02000000000000000000" pitchFamily="2" charset="0"/>
              <a:cs typeface="NikoshBAN" panose="02000000000000000000" pitchFamily="2" charset="0"/>
            </a:endParaRPr>
          </a:p>
        </p:txBody>
      </p:sp>
      <p:graphicFrame>
        <p:nvGraphicFramePr>
          <p:cNvPr id="10" name="Table 9">
            <a:extLst>
              <a:ext uri="{FF2B5EF4-FFF2-40B4-BE49-F238E27FC236}">
                <a16:creationId xmlns:a16="http://schemas.microsoft.com/office/drawing/2014/main" id="{41A523B8-5568-4448-A95E-8874B6F3F68C}"/>
              </a:ext>
            </a:extLst>
          </p:cNvPr>
          <p:cNvGraphicFramePr>
            <a:graphicFrameLocks noGrp="1"/>
          </p:cNvGraphicFramePr>
          <p:nvPr>
            <p:extLst>
              <p:ext uri="{D42A27DB-BD31-4B8C-83A1-F6EECF244321}">
                <p14:modId xmlns:p14="http://schemas.microsoft.com/office/powerpoint/2010/main" val="1888993676"/>
              </p:ext>
            </p:extLst>
          </p:nvPr>
        </p:nvGraphicFramePr>
        <p:xfrm>
          <a:off x="609599" y="2461899"/>
          <a:ext cx="7848599" cy="975360"/>
        </p:xfrm>
        <a:graphic>
          <a:graphicData uri="http://schemas.openxmlformats.org/drawingml/2006/table">
            <a:tbl>
              <a:tblPr firstRow="1" bandRow="1">
                <a:tableStyleId>{5C22544A-7EE6-4342-B048-85BDC9FD1C3A}</a:tableStyleId>
              </a:tblPr>
              <a:tblGrid>
                <a:gridCol w="1576035">
                  <a:extLst>
                    <a:ext uri="{9D8B030D-6E8A-4147-A177-3AD203B41FA5}">
                      <a16:colId xmlns:a16="http://schemas.microsoft.com/office/drawing/2014/main" val="1517182867"/>
                    </a:ext>
                  </a:extLst>
                </a:gridCol>
                <a:gridCol w="852520">
                  <a:extLst>
                    <a:ext uri="{9D8B030D-6E8A-4147-A177-3AD203B41FA5}">
                      <a16:colId xmlns:a16="http://schemas.microsoft.com/office/drawing/2014/main" val="2991715410"/>
                    </a:ext>
                  </a:extLst>
                </a:gridCol>
                <a:gridCol w="867743">
                  <a:extLst>
                    <a:ext uri="{9D8B030D-6E8A-4147-A177-3AD203B41FA5}">
                      <a16:colId xmlns:a16="http://schemas.microsoft.com/office/drawing/2014/main" val="2929438242"/>
                    </a:ext>
                  </a:extLst>
                </a:gridCol>
                <a:gridCol w="943862">
                  <a:extLst>
                    <a:ext uri="{9D8B030D-6E8A-4147-A177-3AD203B41FA5}">
                      <a16:colId xmlns:a16="http://schemas.microsoft.com/office/drawing/2014/main" val="474272421"/>
                    </a:ext>
                  </a:extLst>
                </a:gridCol>
                <a:gridCol w="943862">
                  <a:extLst>
                    <a:ext uri="{9D8B030D-6E8A-4147-A177-3AD203B41FA5}">
                      <a16:colId xmlns:a16="http://schemas.microsoft.com/office/drawing/2014/main" val="3576633216"/>
                    </a:ext>
                  </a:extLst>
                </a:gridCol>
                <a:gridCol w="702427">
                  <a:extLst>
                    <a:ext uri="{9D8B030D-6E8A-4147-A177-3AD203B41FA5}">
                      <a16:colId xmlns:a16="http://schemas.microsoft.com/office/drawing/2014/main" val="2776292240"/>
                    </a:ext>
                  </a:extLst>
                </a:gridCol>
                <a:gridCol w="1200520">
                  <a:extLst>
                    <a:ext uri="{9D8B030D-6E8A-4147-A177-3AD203B41FA5}">
                      <a16:colId xmlns:a16="http://schemas.microsoft.com/office/drawing/2014/main" val="3217977358"/>
                    </a:ext>
                  </a:extLst>
                </a:gridCol>
                <a:gridCol w="761630">
                  <a:extLst>
                    <a:ext uri="{9D8B030D-6E8A-4147-A177-3AD203B41FA5}">
                      <a16:colId xmlns:a16="http://schemas.microsoft.com/office/drawing/2014/main" val="4110334970"/>
                    </a:ext>
                  </a:extLst>
                </a:gridCol>
              </a:tblGrid>
              <a:tr h="482600">
                <a:tc>
                  <a:txBody>
                    <a:bodyPr/>
                    <a:lstStyle/>
                    <a:p>
                      <a:pPr algn="ctr"/>
                      <a:r>
                        <a:rPr lang="bn-BD" sz="2700" b="0" dirty="0">
                          <a:solidFill>
                            <a:schemeClr val="tx1"/>
                          </a:solidFill>
                          <a:latin typeface="NikoshBAN" panose="02000000000000000000" pitchFamily="2" charset="0"/>
                          <a:cs typeface="NikoshBAN" panose="02000000000000000000" pitchFamily="2" charset="0"/>
                        </a:rPr>
                        <a:t>বার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শনি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রবি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সোম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মঙ্গল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বুধ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বৃহস্পতি</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b="0" dirty="0">
                          <a:solidFill>
                            <a:schemeClr val="tx1"/>
                          </a:solidFill>
                          <a:latin typeface="NikoshBAN" panose="02000000000000000000" pitchFamily="2" charset="0"/>
                          <a:cs typeface="NikoshBAN" panose="02000000000000000000" pitchFamily="2" charset="0"/>
                        </a:rPr>
                        <a:t>শুক্র </a:t>
                      </a:r>
                      <a:endParaRPr lang="en-US" sz="2700" b="0" dirty="0">
                        <a:solidFill>
                          <a:schemeClr val="tx1"/>
                        </a:solidFill>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724948"/>
                  </a:ext>
                </a:extLst>
              </a:tr>
              <a:tr h="482600">
                <a:tc>
                  <a:txBody>
                    <a:bodyPr/>
                    <a:lstStyle/>
                    <a:p>
                      <a:pPr algn="ctr"/>
                      <a:r>
                        <a:rPr lang="bn-BD" sz="2700" dirty="0">
                          <a:latin typeface="NikoshBAN" panose="02000000000000000000" pitchFamily="2" charset="0"/>
                          <a:cs typeface="NikoshBAN" panose="02000000000000000000" pitchFamily="2" charset="0"/>
                        </a:rPr>
                        <a:t>দুধ (লিটার)</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১৩</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১৬</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১৫</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১৩</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১৭</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১৪</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700" dirty="0">
                          <a:latin typeface="NikoshBAN" panose="02000000000000000000" pitchFamily="2" charset="0"/>
                          <a:cs typeface="NikoshBAN" panose="02000000000000000000" pitchFamily="2" charset="0"/>
                        </a:rPr>
                        <a:t>১৭</a:t>
                      </a:r>
                      <a:endParaRPr lang="en-US" sz="27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732730"/>
                  </a:ext>
                </a:extLst>
              </a:tr>
            </a:tbl>
          </a:graphicData>
        </a:graphic>
      </p:graphicFrame>
      <p:sp>
        <p:nvSpPr>
          <p:cNvPr id="11" name="TextBox 10">
            <a:extLst>
              <a:ext uri="{FF2B5EF4-FFF2-40B4-BE49-F238E27FC236}">
                <a16:creationId xmlns:a16="http://schemas.microsoft.com/office/drawing/2014/main" id="{0B306BB9-C26C-4D94-86E5-7938BACD6F49}"/>
              </a:ext>
            </a:extLst>
          </p:cNvPr>
          <p:cNvSpPr txBox="1"/>
          <p:nvPr/>
        </p:nvSpPr>
        <p:spPr>
          <a:xfrm>
            <a:off x="400397" y="4080491"/>
            <a:ext cx="2197667" cy="584775"/>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সমাধানঃ  ৩. </a:t>
            </a:r>
            <a:endParaRPr lang="en-US"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02D702-BF8D-402A-8258-8A4DDEBF4F22}"/>
                  </a:ext>
                </a:extLst>
              </p:cNvPr>
              <p:cNvSpPr txBox="1"/>
              <p:nvPr/>
            </p:nvSpPr>
            <p:spPr>
              <a:xfrm>
                <a:off x="900483" y="5140539"/>
                <a:ext cx="7608263" cy="523220"/>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প্রতিদিন গাভীটি গড়ে দুধ দেয় </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১০৫ </a:t>
                </a:r>
                <a14:m>
                  <m:oMath xmlns:m="http://schemas.openxmlformats.org/officeDocument/2006/math">
                    <m:r>
                      <a:rPr lang="bn-BD" sz="2800" b="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৭</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লিটার</a:t>
                </a:r>
                <a:r>
                  <a:rPr lang="en-US"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৩৫ </a:t>
                </a:r>
                <a:r>
                  <a:rPr lang="bn-BD" sz="2800" dirty="0" smtClean="0">
                    <a:latin typeface="NikoshBAN" panose="02000000000000000000" pitchFamily="2" charset="0"/>
                    <a:cs typeface="NikoshBAN" panose="02000000000000000000" pitchFamily="2" charset="0"/>
                  </a:rPr>
                  <a:t>লিটার</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mc:Choice>
        <mc:Fallback xmlns="">
          <p:sp>
            <p:nvSpPr>
              <p:cNvPr id="12" name="TextBox 11">
                <a:extLst>
                  <a:ext uri="{FF2B5EF4-FFF2-40B4-BE49-F238E27FC236}">
                    <a16:creationId xmlns:a16="http://schemas.microsoft.com/office/drawing/2014/main" id="{6002D702-BF8D-402A-8258-8A4DDEBF4F22}"/>
                  </a:ext>
                </a:extLst>
              </p:cNvPr>
              <p:cNvSpPr txBox="1">
                <a:spLocks noRot="1" noChangeAspect="1" noMove="1" noResize="1" noEditPoints="1" noAdjustHandles="1" noChangeArrowheads="1" noChangeShapeType="1" noTextEdit="1"/>
              </p:cNvSpPr>
              <p:nvPr/>
            </p:nvSpPr>
            <p:spPr>
              <a:xfrm>
                <a:off x="900483" y="5140539"/>
                <a:ext cx="7608263" cy="523220"/>
              </a:xfrm>
              <a:prstGeom prst="rect">
                <a:avLst/>
              </a:prstGeom>
              <a:blipFill>
                <a:blip r:embed="rId3"/>
                <a:stretch>
                  <a:fillRect l="-1683" t="-9302" b="-33721"/>
                </a:stretch>
              </a:blipFill>
              <a:ln>
                <a:no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0B306BB9-C26C-4D94-86E5-7938BACD6F49}"/>
              </a:ext>
            </a:extLst>
          </p:cNvPr>
          <p:cNvSpPr txBox="1"/>
          <p:nvPr/>
        </p:nvSpPr>
        <p:spPr>
          <a:xfrm>
            <a:off x="838200" y="4607036"/>
            <a:ext cx="10418619" cy="523220"/>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smtClean="0">
                <a:latin typeface="NikoshBAN" panose="02000000000000000000" pitchFamily="2" charset="0"/>
                <a:cs typeface="NikoshBAN" panose="02000000000000000000" pitchFamily="2" charset="0"/>
              </a:rPr>
              <a:t> ৭ </a:t>
            </a:r>
            <a:r>
              <a:rPr lang="bn-BD" sz="2800" dirty="0">
                <a:latin typeface="NikoshBAN" panose="02000000000000000000" pitchFamily="2" charset="0"/>
                <a:cs typeface="NikoshBAN" panose="02000000000000000000" pitchFamily="2" charset="0"/>
              </a:rPr>
              <a:t>দিনে গাভী মোট দুধ দেয় (১৩ + ১৬ + ১৫ + ১৩ + ১৭ + ১৪ + ১৭) লিটার </a:t>
            </a:r>
            <a:r>
              <a:rPr lang="en-US" sz="2800" dirty="0" smtClean="0">
                <a:latin typeface="NikoshBAN" panose="02000000000000000000" pitchFamily="2" charset="0"/>
                <a:cs typeface="NikoshBAN" panose="02000000000000000000" pitchFamily="2" charset="0"/>
              </a:rPr>
              <a:t>= ১০৫ </a:t>
            </a:r>
            <a:r>
              <a:rPr lang="en-US" sz="2800" dirty="0" err="1" smtClean="0">
                <a:latin typeface="NikoshBAN" panose="02000000000000000000" pitchFamily="2" charset="0"/>
                <a:cs typeface="NikoshBAN" panose="02000000000000000000" pitchFamily="2" charset="0"/>
              </a:rPr>
              <a:t>লিটার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8954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2" fill="hold" grpId="1" nodeType="clickEffect">
                                  <p:stCondLst>
                                    <p:cond delay="0"/>
                                  </p:stCondLst>
                                  <p:childTnLst>
                                    <p:animEffect transition="out" filter="wipe(right)">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22" presetClass="exit" presetSubtype="2" fill="hold" grpId="1" nodeType="withEffect">
                                  <p:stCondLst>
                                    <p:cond delay="0"/>
                                  </p:stCondLst>
                                  <p:childTnLst>
                                    <p:animEffect transition="out" filter="wipe(right)">
                                      <p:cBhvr>
                                        <p:cTn id="26" dur="500"/>
                                        <p:tgtEl>
                                          <p:spTgt spid="5">
                                            <p:txEl>
                                              <p:pRg st="0" end="0"/>
                                            </p:txEl>
                                          </p:spTgt>
                                        </p:tgtEl>
                                      </p:cBhvr>
                                    </p:animEffect>
                                    <p:set>
                                      <p:cBhvr>
                                        <p:cTn id="27" dur="1" fill="hold">
                                          <p:stCondLst>
                                            <p:cond delay="499"/>
                                          </p:stCondLst>
                                        </p:cTn>
                                        <p:tgtEl>
                                          <p:spTgt spid="5">
                                            <p:txEl>
                                              <p:pRg st="0" end="0"/>
                                            </p:txEl>
                                          </p:spTgt>
                                        </p:tgtEl>
                                        <p:attrNameLst>
                                          <p:attrName>style.visibility</p:attrName>
                                        </p:attrNameLst>
                                      </p:cBhvr>
                                      <p:to>
                                        <p:strVal val="hidden"/>
                                      </p:to>
                                    </p:set>
                                  </p:childTnLst>
                                </p:cTn>
                              </p:par>
                              <p:par>
                                <p:cTn id="28" presetID="22" presetClass="exit" presetSubtype="2" fill="hold" grpId="1" nodeType="withEffect">
                                  <p:stCondLst>
                                    <p:cond delay="0"/>
                                  </p:stCondLst>
                                  <p:childTnLst>
                                    <p:animEffect transition="out" filter="wipe(right)">
                                      <p:cBhvr>
                                        <p:cTn id="29" dur="500"/>
                                        <p:tgtEl>
                                          <p:spTgt spid="5">
                                            <p:txEl>
                                              <p:pRg st="1" end="1"/>
                                            </p:txEl>
                                          </p:spTgt>
                                        </p:tgtEl>
                                      </p:cBhvr>
                                    </p:animEffect>
                                    <p:set>
                                      <p:cBhvr>
                                        <p:cTn id="30" dur="1" fill="hold">
                                          <p:stCondLst>
                                            <p:cond delay="499"/>
                                          </p:stCondLst>
                                        </p:cTn>
                                        <p:tgtEl>
                                          <p:spTgt spid="5">
                                            <p:txEl>
                                              <p:pRg st="1" end="1"/>
                                            </p:txEl>
                                          </p:spTgt>
                                        </p:tgtEl>
                                        <p:attrNameLst>
                                          <p:attrName>style.visibility</p:attrName>
                                        </p:attrNameLst>
                                      </p:cBhvr>
                                      <p:to>
                                        <p:strVal val="hidden"/>
                                      </p:to>
                                    </p:set>
                                  </p:childTnLst>
                                </p:cTn>
                              </p:par>
                              <p:par>
                                <p:cTn id="31" presetID="22" presetClass="exit" presetSubtype="2" fill="hold" grpId="1" nodeType="withEffect">
                                  <p:stCondLst>
                                    <p:cond delay="0"/>
                                  </p:stCondLst>
                                  <p:childTnLst>
                                    <p:animEffect transition="out" filter="wipe(right)">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uiExpand="1" build="p"/>
      <p:bldP spid="5" grpId="1" build="allAtOnce"/>
      <p:bldP spid="6" grpId="0"/>
      <p:bldP spid="6" grpId="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3447062"/>
            <a:ext cx="10031422" cy="1658338"/>
          </a:xfrm>
          <a:prstGeom prst="rect">
            <a:avLst/>
          </a:prstGeom>
          <a:noFill/>
        </p:spPr>
        <p:txBody>
          <a:bodyPr wrap="square" lIns="72579" tIns="36290" rIns="72579" bIns="36290">
            <a:spAutoFit/>
          </a:bodyPr>
          <a:lstStyle/>
          <a:p>
            <a:r>
              <a:rPr lang="en-US" sz="3200" dirty="0" err="1">
                <a:ln w="1905"/>
                <a:effectLst>
                  <a:innerShdw blurRad="114300">
                    <a:prstClr val="black"/>
                  </a:innerShdw>
                </a:effectLst>
                <a:latin typeface="NikoshBAN" pitchFamily="2" charset="0"/>
                <a:cs typeface="NikoshBAN" pitchFamily="2" charset="0"/>
              </a:rPr>
              <a:t>সমাধানঃ</a:t>
            </a:r>
            <a:endParaRPr lang="en-US" sz="3200" dirty="0">
              <a:ln w="1905"/>
              <a:effectLst>
                <a:innerShdw blurRad="114300">
                  <a:prstClr val="black"/>
                </a:innerShdw>
              </a:effectLst>
              <a:latin typeface="NikoshBAN" pitchFamily="2" charset="0"/>
              <a:cs typeface="NikoshBAN" pitchFamily="2" charset="0"/>
            </a:endParaRPr>
          </a:p>
          <a:p>
            <a:r>
              <a:rPr lang="en-US" sz="2800" dirty="0">
                <a:ln w="1905"/>
                <a:effectLst>
                  <a:innerShdw blurRad="114300">
                    <a:prstClr val="black"/>
                  </a:innerShdw>
                </a:effectLst>
                <a:latin typeface="NikoshBAN" pitchFamily="2" charset="0"/>
                <a:cs typeface="NikoshBAN" pitchFamily="2" charset="0"/>
              </a:rPr>
              <a:t>ক) </a:t>
            </a:r>
            <a:r>
              <a:rPr lang="bn-IN" sz="2800" dirty="0">
                <a:ln w="1905"/>
                <a:effectLst>
                  <a:innerShdw blurRad="114300">
                    <a:prstClr val="black"/>
                  </a:innerShdw>
                </a:effectLst>
                <a:latin typeface="NikoshBAN" pitchFamily="2" charset="0"/>
                <a:cs typeface="NikoshBAN" pitchFamily="2" charset="0"/>
              </a:rPr>
              <a:t>মোট আপেল আছে</a:t>
            </a:r>
            <a:r>
              <a:rPr lang="en-US" sz="2800" dirty="0">
                <a:ln w="1905"/>
                <a:effectLst>
                  <a:innerShdw blurRad="114300">
                    <a:prstClr val="black"/>
                  </a:innerShdw>
                </a:effectLst>
                <a:latin typeface="NikoshBAN" pitchFamily="2" charset="0"/>
                <a:cs typeface="NikoshBAN" pitchFamily="2" charset="0"/>
              </a:rPr>
              <a:t> =</a:t>
            </a:r>
            <a:r>
              <a:rPr lang="bn-IN" sz="2800" dirty="0">
                <a:ln w="1905"/>
                <a:effectLst>
                  <a:innerShdw blurRad="114300">
                    <a:prstClr val="black"/>
                  </a:innerShdw>
                </a:effectLst>
                <a:latin typeface="NikoshBAN" pitchFamily="2" charset="0"/>
                <a:cs typeface="NikoshBAN" pitchFamily="2" charset="0"/>
              </a:rPr>
              <a:t>  (৬+৭+২+৫) টি = ২০টি</a:t>
            </a:r>
          </a:p>
          <a:p>
            <a:endParaRPr lang="bn-IN" sz="1100" dirty="0">
              <a:ln w="1905"/>
              <a:effectLst>
                <a:innerShdw blurRad="114300">
                  <a:prstClr val="black"/>
                </a:innerShdw>
              </a:effectLst>
              <a:latin typeface="NikoshBAN" pitchFamily="2" charset="0"/>
              <a:cs typeface="NikoshBAN" pitchFamily="2" charset="0"/>
            </a:endParaRPr>
          </a:p>
          <a:p>
            <a:r>
              <a:rPr lang="en-US" sz="2800" dirty="0" smtClean="0">
                <a:ln w="1905"/>
                <a:effectLst>
                  <a:innerShdw blurRad="114300">
                    <a:prstClr val="black"/>
                  </a:innerShdw>
                </a:effectLst>
                <a:latin typeface="NikoshBAN" pitchFamily="2" charset="0"/>
                <a:cs typeface="NikoshBAN" pitchFamily="2" charset="0"/>
                <a:sym typeface="Symbol"/>
              </a:rPr>
              <a:t></a:t>
            </a:r>
            <a:r>
              <a:rPr lang="bn-BD" sz="2800" dirty="0" smtClean="0">
                <a:ln w="1905"/>
                <a:effectLst>
                  <a:innerShdw blurRad="114300">
                    <a:prstClr val="black"/>
                  </a:innerShdw>
                </a:effectLst>
                <a:latin typeface="NikoshBAN" pitchFamily="2" charset="0"/>
                <a:cs typeface="NikoshBAN" pitchFamily="2" charset="0"/>
                <a:sym typeface="Symbol"/>
              </a:rPr>
              <a:t> </a:t>
            </a:r>
            <a:r>
              <a:rPr lang="bn-IN" sz="2800" dirty="0" smtClean="0">
                <a:ln w="1905"/>
                <a:effectLst>
                  <a:innerShdw blurRad="114300">
                    <a:prstClr val="black"/>
                  </a:innerShdw>
                </a:effectLst>
                <a:latin typeface="NikoshBAN" pitchFamily="2" charset="0"/>
                <a:cs typeface="NikoshBAN" pitchFamily="2" charset="0"/>
                <a:sym typeface="Symbol"/>
              </a:rPr>
              <a:t>প্রত্যেকের </a:t>
            </a:r>
            <a:r>
              <a:rPr lang="bn-IN" sz="2800" dirty="0">
                <a:ln w="1905"/>
                <a:effectLst>
                  <a:innerShdw blurRad="114300">
                    <a:prstClr val="black"/>
                  </a:innerShdw>
                </a:effectLst>
                <a:latin typeface="NikoshBAN" pitchFamily="2" charset="0"/>
                <a:cs typeface="NikoshBAN" pitchFamily="2" charset="0"/>
                <a:sym typeface="Symbol"/>
              </a:rPr>
              <a:t>গড়ে আপেল আছে</a:t>
            </a:r>
            <a:r>
              <a:rPr lang="bn-BD" sz="2800" dirty="0">
                <a:ln w="1905"/>
                <a:effectLst>
                  <a:innerShdw blurRad="114300">
                    <a:prstClr val="black"/>
                  </a:innerShdw>
                </a:effectLst>
                <a:latin typeface="NikoshBAN" pitchFamily="2" charset="0"/>
                <a:cs typeface="NikoshBAN" pitchFamily="2" charset="0"/>
                <a:sym typeface="Symbol"/>
              </a:rPr>
              <a:t> =</a:t>
            </a:r>
            <a:r>
              <a:rPr lang="bn-IN" sz="2800" dirty="0">
                <a:ln w="1905"/>
                <a:effectLst>
                  <a:innerShdw blurRad="114300">
                    <a:prstClr val="black"/>
                  </a:innerShdw>
                </a:effectLst>
                <a:latin typeface="NikoshBAN" pitchFamily="2" charset="0"/>
                <a:cs typeface="NikoshBAN" pitchFamily="2" charset="0"/>
                <a:sym typeface="Symbol"/>
              </a:rPr>
              <a:t> (২০ </a:t>
            </a:r>
            <a:r>
              <a:rPr lang="en-US" sz="2800" dirty="0">
                <a:ln w="1905"/>
                <a:effectLst>
                  <a:innerShdw blurRad="114300">
                    <a:prstClr val="black"/>
                  </a:innerShdw>
                </a:effectLst>
                <a:latin typeface="NikoshBAN" pitchFamily="2" charset="0"/>
                <a:cs typeface="NikoshBAN" pitchFamily="2" charset="0"/>
                <a:sym typeface="Symbol"/>
              </a:rPr>
              <a:t></a:t>
            </a:r>
            <a:r>
              <a:rPr lang="bn-IN" sz="2800" dirty="0">
                <a:ln w="1905"/>
                <a:effectLst>
                  <a:innerShdw blurRad="114300">
                    <a:prstClr val="black"/>
                  </a:innerShdw>
                </a:effectLst>
                <a:latin typeface="NikoshBAN" pitchFamily="2" charset="0"/>
                <a:cs typeface="NikoshBAN" pitchFamily="2" charset="0"/>
                <a:sym typeface="Symbol"/>
              </a:rPr>
              <a:t> ৪) টি</a:t>
            </a:r>
            <a:r>
              <a:rPr lang="en-US" sz="2800" dirty="0">
                <a:ln w="1905"/>
                <a:effectLst>
                  <a:innerShdw blurRad="114300">
                    <a:prstClr val="black"/>
                  </a:innerShdw>
                </a:effectLst>
                <a:latin typeface="NikoshBAN" pitchFamily="2" charset="0"/>
                <a:cs typeface="NikoshBAN" pitchFamily="2" charset="0"/>
                <a:sym typeface="Symbol"/>
              </a:rPr>
              <a:t> </a:t>
            </a:r>
            <a:r>
              <a:rPr lang="bn-IN" sz="2800" dirty="0">
                <a:ln w="1905"/>
                <a:effectLst>
                  <a:innerShdw blurRad="114300">
                    <a:prstClr val="black"/>
                  </a:innerShdw>
                </a:effectLst>
                <a:latin typeface="NikoshBAN" pitchFamily="2" charset="0"/>
                <a:cs typeface="NikoshBAN" pitchFamily="2" charset="0"/>
                <a:sym typeface="Symbol"/>
              </a:rPr>
              <a:t>= ৫টি</a:t>
            </a:r>
            <a:endParaRPr lang="bn-IN" sz="2800" dirty="0">
              <a:ln w="1905"/>
              <a:effectLst>
                <a:innerShdw blurRad="114300">
                  <a:prstClr val="black"/>
                </a:innerShdw>
              </a:effectLst>
              <a:latin typeface="NikoshBAN" pitchFamily="2" charset="0"/>
              <a:cs typeface="NikoshBAN" pitchFamily="2" charset="0"/>
            </a:endParaRPr>
          </a:p>
        </p:txBody>
      </p:sp>
      <p:sp>
        <p:nvSpPr>
          <p:cNvPr id="9" name="Rectangle 8"/>
          <p:cNvSpPr/>
          <p:nvPr/>
        </p:nvSpPr>
        <p:spPr>
          <a:xfrm>
            <a:off x="1066800" y="5105400"/>
            <a:ext cx="7767306" cy="1365950"/>
          </a:xfrm>
          <a:prstGeom prst="rect">
            <a:avLst/>
          </a:prstGeom>
          <a:noFill/>
        </p:spPr>
        <p:txBody>
          <a:bodyPr wrap="square" lIns="72579" tIns="36290" rIns="72579" bIns="36290">
            <a:spAutoFit/>
          </a:bodyPr>
          <a:lstStyle/>
          <a:p>
            <a:r>
              <a:rPr lang="bn-BD" sz="2800" dirty="0">
                <a:ln w="1905"/>
                <a:effectLst>
                  <a:innerShdw blurRad="114300">
                    <a:prstClr val="black"/>
                  </a:innerShdw>
                </a:effectLst>
                <a:latin typeface="NikoshBAN" pitchFamily="2" charset="0"/>
                <a:cs typeface="NikoshBAN" pitchFamily="2" charset="0"/>
              </a:rPr>
              <a:t>খ)  </a:t>
            </a:r>
            <a:r>
              <a:rPr lang="bn-IN" sz="2800" dirty="0">
                <a:ln w="1905"/>
                <a:effectLst>
                  <a:innerShdw blurRad="114300">
                    <a:prstClr val="black"/>
                  </a:innerShdw>
                </a:effectLst>
                <a:latin typeface="NikoshBAN" pitchFamily="2" charset="0"/>
                <a:cs typeface="NikoshBAN" pitchFamily="2" charset="0"/>
              </a:rPr>
              <a:t>মোট আপেল ছিল   ২০টি</a:t>
            </a:r>
          </a:p>
          <a:p>
            <a:r>
              <a:rPr lang="en-US" sz="2800" dirty="0" err="1">
                <a:ln w="1905"/>
                <a:effectLst>
                  <a:innerShdw blurRad="114300">
                    <a:prstClr val="black"/>
                  </a:innerShdw>
                </a:effectLst>
                <a:latin typeface="NikoshBAN" pitchFamily="2" charset="0"/>
                <a:cs typeface="NikoshBAN" pitchFamily="2" charset="0"/>
              </a:rPr>
              <a:t>আদিবার</a:t>
            </a:r>
            <a:r>
              <a:rPr lang="bn-IN" sz="2800" dirty="0">
                <a:ln w="1905"/>
                <a:effectLst>
                  <a:innerShdw blurRad="114300">
                    <a:prstClr val="black"/>
                  </a:innerShdw>
                </a:effectLst>
                <a:latin typeface="NikoshBAN" pitchFamily="2" charset="0"/>
                <a:cs typeface="NikoshBAN" pitchFamily="2" charset="0"/>
              </a:rPr>
              <a:t> ৪টি বেশী হলে, মোট হতো (২০+৪) টি</a:t>
            </a:r>
            <a:r>
              <a:rPr lang="en-US" sz="2800" dirty="0">
                <a:ln w="1905"/>
                <a:effectLst>
                  <a:innerShdw blurRad="114300">
                    <a:prstClr val="black"/>
                  </a:innerShdw>
                </a:effectLst>
                <a:latin typeface="NikoshBAN" pitchFamily="2" charset="0"/>
                <a:cs typeface="NikoshBAN" pitchFamily="2" charset="0"/>
              </a:rPr>
              <a:t> </a:t>
            </a:r>
            <a:r>
              <a:rPr lang="bn-IN" sz="2800" dirty="0">
                <a:ln w="1905"/>
                <a:effectLst>
                  <a:innerShdw blurRad="114300">
                    <a:prstClr val="black"/>
                  </a:innerShdw>
                </a:effectLst>
                <a:latin typeface="NikoshBAN" pitchFamily="2" charset="0"/>
                <a:cs typeface="NikoshBAN" pitchFamily="2" charset="0"/>
              </a:rPr>
              <a:t>= ২৪ টি</a:t>
            </a:r>
          </a:p>
          <a:p>
            <a:r>
              <a:rPr lang="en-US" sz="2800" dirty="0" smtClean="0">
                <a:ln w="1905"/>
                <a:effectLst>
                  <a:innerShdw blurRad="114300">
                    <a:prstClr val="black"/>
                  </a:innerShdw>
                </a:effectLst>
                <a:latin typeface="NikoshBAN" pitchFamily="2" charset="0"/>
                <a:cs typeface="NikoshBAN" pitchFamily="2" charset="0"/>
                <a:sym typeface="Symbol"/>
              </a:rPr>
              <a:t></a:t>
            </a:r>
            <a:r>
              <a:rPr lang="bn-BD" sz="2800" dirty="0" smtClean="0">
                <a:ln w="1905"/>
                <a:effectLst>
                  <a:innerShdw blurRad="114300">
                    <a:prstClr val="black"/>
                  </a:innerShdw>
                </a:effectLst>
                <a:latin typeface="NikoshBAN" pitchFamily="2" charset="0"/>
                <a:cs typeface="NikoshBAN" pitchFamily="2" charset="0"/>
                <a:sym typeface="Symbol"/>
              </a:rPr>
              <a:t> </a:t>
            </a:r>
            <a:r>
              <a:rPr lang="bn-IN" sz="2800" dirty="0" smtClean="0">
                <a:ln w="1905"/>
                <a:effectLst>
                  <a:innerShdw blurRad="114300">
                    <a:prstClr val="black"/>
                  </a:innerShdw>
                </a:effectLst>
                <a:latin typeface="NikoshBAN" pitchFamily="2" charset="0"/>
                <a:cs typeface="NikoshBAN" pitchFamily="2" charset="0"/>
                <a:sym typeface="Symbol"/>
              </a:rPr>
              <a:t>প্রত্যেকের </a:t>
            </a:r>
            <a:r>
              <a:rPr lang="bn-IN" sz="2800" dirty="0">
                <a:ln w="1905"/>
                <a:effectLst>
                  <a:innerShdw blurRad="114300">
                    <a:prstClr val="black"/>
                  </a:innerShdw>
                </a:effectLst>
                <a:latin typeface="NikoshBAN" pitchFamily="2" charset="0"/>
                <a:cs typeface="NikoshBAN" pitchFamily="2" charset="0"/>
                <a:sym typeface="Symbol"/>
              </a:rPr>
              <a:t>গড়ে হতো</a:t>
            </a:r>
            <a:r>
              <a:rPr lang="bn-BD" sz="2800" dirty="0">
                <a:ln w="1905"/>
                <a:effectLst>
                  <a:innerShdw blurRad="114300">
                    <a:prstClr val="black"/>
                  </a:innerShdw>
                </a:effectLst>
                <a:latin typeface="NikoshBAN" pitchFamily="2" charset="0"/>
                <a:cs typeface="NikoshBAN" pitchFamily="2" charset="0"/>
                <a:sym typeface="Symbol"/>
              </a:rPr>
              <a:t> =</a:t>
            </a:r>
            <a:r>
              <a:rPr lang="bn-IN" sz="2800" dirty="0">
                <a:ln w="1905"/>
                <a:effectLst>
                  <a:innerShdw blurRad="114300">
                    <a:prstClr val="black"/>
                  </a:innerShdw>
                </a:effectLst>
                <a:latin typeface="NikoshBAN" pitchFamily="2" charset="0"/>
                <a:cs typeface="NikoshBAN" pitchFamily="2" charset="0"/>
                <a:sym typeface="Symbol"/>
              </a:rPr>
              <a:t> (২৪ </a:t>
            </a:r>
            <a:r>
              <a:rPr lang="en-US" sz="2800" dirty="0">
                <a:ln w="1905"/>
                <a:effectLst>
                  <a:innerShdw blurRad="114300">
                    <a:prstClr val="black"/>
                  </a:innerShdw>
                </a:effectLst>
                <a:latin typeface="NikoshBAN" pitchFamily="2" charset="0"/>
                <a:cs typeface="NikoshBAN" pitchFamily="2" charset="0"/>
                <a:sym typeface="Symbol"/>
              </a:rPr>
              <a:t></a:t>
            </a:r>
            <a:r>
              <a:rPr lang="bn-IN" sz="2800" dirty="0">
                <a:ln w="1905"/>
                <a:effectLst>
                  <a:innerShdw blurRad="114300">
                    <a:prstClr val="black"/>
                  </a:innerShdw>
                </a:effectLst>
                <a:latin typeface="NikoshBAN" pitchFamily="2" charset="0"/>
                <a:cs typeface="NikoshBAN" pitchFamily="2" charset="0"/>
                <a:sym typeface="Symbol"/>
              </a:rPr>
              <a:t> ৪) টি</a:t>
            </a:r>
            <a:r>
              <a:rPr lang="en-US" sz="2800" dirty="0">
                <a:ln w="1905"/>
                <a:effectLst>
                  <a:innerShdw blurRad="114300">
                    <a:prstClr val="black"/>
                  </a:innerShdw>
                </a:effectLst>
                <a:latin typeface="NikoshBAN" pitchFamily="2" charset="0"/>
                <a:cs typeface="NikoshBAN" pitchFamily="2" charset="0"/>
                <a:sym typeface="Symbol"/>
              </a:rPr>
              <a:t> </a:t>
            </a:r>
            <a:r>
              <a:rPr lang="bn-IN" sz="2800" dirty="0">
                <a:ln w="1905"/>
                <a:effectLst>
                  <a:innerShdw blurRad="114300">
                    <a:prstClr val="black"/>
                  </a:innerShdw>
                </a:effectLst>
                <a:latin typeface="NikoshBAN" pitchFamily="2" charset="0"/>
                <a:cs typeface="NikoshBAN" pitchFamily="2" charset="0"/>
                <a:sym typeface="Symbol"/>
              </a:rPr>
              <a:t>= ৬টি</a:t>
            </a:r>
            <a:endParaRPr lang="bn-IN" sz="2800" dirty="0">
              <a:ln w="1905"/>
              <a:effectLst>
                <a:innerShdw blurRad="114300">
                  <a:prstClr val="black"/>
                </a:innerShdw>
              </a:effectLst>
              <a:latin typeface="NikoshBAN" pitchFamily="2" charset="0"/>
              <a:cs typeface="NikoshBAN" pitchFamily="2" charset="0"/>
            </a:endParaRPr>
          </a:p>
        </p:txBody>
      </p:sp>
      <p:sp>
        <p:nvSpPr>
          <p:cNvPr id="10" name="Rectangle 9"/>
          <p:cNvSpPr/>
          <p:nvPr/>
        </p:nvSpPr>
        <p:spPr>
          <a:xfrm>
            <a:off x="595173" y="2081112"/>
            <a:ext cx="10846252" cy="1365950"/>
          </a:xfrm>
          <a:prstGeom prst="rect">
            <a:avLst/>
          </a:prstGeom>
          <a:noFill/>
        </p:spPr>
        <p:txBody>
          <a:bodyPr wrap="square" lIns="72579" tIns="36290" rIns="72579" bIns="36290">
            <a:spAutoFit/>
          </a:bodyPr>
          <a:lstStyle/>
          <a:p>
            <a:pPr marL="457200" indent="-457200">
              <a:buFont typeface="Wingdings" panose="05000000000000000000" pitchFamily="2" charset="2"/>
              <a:buChar char="Ø"/>
            </a:pPr>
            <a:r>
              <a:rPr lang="en-US" sz="2800" dirty="0" err="1">
                <a:ln w="1905"/>
                <a:latin typeface="NikoshBAN" pitchFamily="2" charset="0"/>
                <a:cs typeface="NikoshBAN" pitchFamily="2" charset="0"/>
              </a:rPr>
              <a:t>নাফিজা</a:t>
            </a:r>
            <a:r>
              <a:rPr lang="bn-IN" sz="2800" dirty="0">
                <a:ln w="1905"/>
                <a:latin typeface="NikoshBAN" pitchFamily="2" charset="0"/>
                <a:cs typeface="NikoshBAN" pitchFamily="2" charset="0"/>
              </a:rPr>
              <a:t>, </a:t>
            </a:r>
            <a:r>
              <a:rPr lang="en-US" sz="2800" dirty="0" err="1">
                <a:ln w="1905"/>
                <a:latin typeface="NikoshBAN" pitchFamily="2" charset="0"/>
                <a:cs typeface="NikoshBAN" pitchFamily="2" charset="0"/>
              </a:rPr>
              <a:t>হাফিজা</a:t>
            </a:r>
            <a:r>
              <a:rPr lang="bn-IN" sz="2800" dirty="0">
                <a:ln w="1905"/>
                <a:latin typeface="NikoshBAN" pitchFamily="2" charset="0"/>
                <a:cs typeface="NikoshBAN" pitchFamily="2" charset="0"/>
              </a:rPr>
              <a:t>, </a:t>
            </a:r>
            <a:r>
              <a:rPr lang="en-US" sz="2800" dirty="0" err="1">
                <a:ln w="1905"/>
                <a:latin typeface="NikoshBAN" pitchFamily="2" charset="0"/>
                <a:cs typeface="NikoshBAN" pitchFamily="2" charset="0"/>
              </a:rPr>
              <a:t>আদিবা</a:t>
            </a:r>
            <a:r>
              <a:rPr lang="bn-IN" sz="2800" dirty="0">
                <a:ln w="1905"/>
                <a:latin typeface="NikoshBAN" pitchFamily="2" charset="0"/>
                <a:cs typeface="NikoshBAN" pitchFamily="2" charset="0"/>
              </a:rPr>
              <a:t> ও </a:t>
            </a:r>
            <a:r>
              <a:rPr lang="en-US" sz="2800" dirty="0" err="1">
                <a:ln w="1905"/>
                <a:latin typeface="NikoshBAN" pitchFamily="2" charset="0"/>
                <a:cs typeface="NikoshBAN" pitchFamily="2" charset="0"/>
              </a:rPr>
              <a:t>রাকিবা</a:t>
            </a:r>
            <a:r>
              <a:rPr lang="bn-IN" sz="2800" dirty="0">
                <a:ln w="1905"/>
                <a:latin typeface="NikoshBAN" pitchFamily="2" charset="0"/>
                <a:cs typeface="NikoshBAN" pitchFamily="2" charset="0"/>
              </a:rPr>
              <a:t> যথাক্রমে ৬টি, ৭টি, ২টি ও ৫টি করে আপেল সংগ্রহ করলো।</a:t>
            </a:r>
            <a:endParaRPr lang="en-US" sz="2800" dirty="0">
              <a:ln w="1905"/>
              <a:latin typeface="NikoshBAN" pitchFamily="2" charset="0"/>
              <a:cs typeface="NikoshBAN" pitchFamily="2" charset="0"/>
            </a:endParaRPr>
          </a:p>
          <a:p>
            <a:r>
              <a:rPr lang="bn-IN" sz="2800" dirty="0">
                <a:ln w="1905"/>
                <a:latin typeface="NikoshBAN" pitchFamily="2" charset="0"/>
                <a:cs typeface="NikoshBAN" pitchFamily="2" charset="0"/>
              </a:rPr>
              <a:t>ক) তাদের প্রত্যেকের গড়ে কয়টি করে আপেল আছে?</a:t>
            </a:r>
          </a:p>
          <a:p>
            <a:r>
              <a:rPr lang="bn-IN" sz="2800" dirty="0">
                <a:ln w="1905"/>
                <a:latin typeface="NikoshBAN" pitchFamily="2" charset="0"/>
                <a:cs typeface="NikoshBAN" pitchFamily="2" charset="0"/>
              </a:rPr>
              <a:t>খ) </a:t>
            </a:r>
            <a:r>
              <a:rPr lang="en-US" sz="2800" dirty="0" err="1">
                <a:ln w="1905"/>
                <a:latin typeface="NikoshBAN" pitchFamily="2" charset="0"/>
                <a:cs typeface="NikoshBAN" pitchFamily="2" charset="0"/>
              </a:rPr>
              <a:t>আদিবার</a:t>
            </a:r>
            <a:r>
              <a:rPr lang="bn-IN" sz="2800" dirty="0">
                <a:ln w="1905"/>
                <a:latin typeface="NikoshBAN" pitchFamily="2" charset="0"/>
                <a:cs typeface="NikoshBAN" pitchFamily="2" charset="0"/>
              </a:rPr>
              <a:t> আরো ৪টি আপেল বেশী থাকলে তাদের গড়ে কয়টি করে আপেল হতো?</a:t>
            </a:r>
          </a:p>
        </p:txBody>
      </p:sp>
      <p:sp>
        <p:nvSpPr>
          <p:cNvPr id="11" name="Rectangle 10">
            <a:extLst>
              <a:ext uri="{FF2B5EF4-FFF2-40B4-BE49-F238E27FC236}">
                <a16:creationId xmlns:a16="http://schemas.microsoft.com/office/drawing/2014/main" id="{F64ADB70-0997-4CA4-8DA9-CF9BCF02C61A}"/>
              </a:ext>
            </a:extLst>
          </p:cNvPr>
          <p:cNvSpPr/>
          <p:nvPr/>
        </p:nvSpPr>
        <p:spPr>
          <a:xfrm>
            <a:off x="56243" y="0"/>
            <a:ext cx="538930" cy="584775"/>
          </a:xfrm>
          <a:prstGeom prst="rect">
            <a:avLst/>
          </a:prstGeom>
        </p:spPr>
        <p:txBody>
          <a:bodyPr wrap="none">
            <a:spAutoFit/>
          </a:bodyPr>
          <a:lstStyle/>
          <a:p>
            <a:r>
              <a:rPr lang="bn-BD"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১৯</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12" name="TextBox 11"/>
          <p:cNvSpPr txBox="1"/>
          <p:nvPr/>
        </p:nvSpPr>
        <p:spPr>
          <a:xfrm>
            <a:off x="4649666" y="382798"/>
            <a:ext cx="319030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000" b="1" dirty="0" smtClean="0">
                <a:ln w="11430"/>
                <a:solidFill>
                  <a:srgbClr val="003300"/>
                </a:solidFill>
                <a:latin typeface="NikoshBAN" pitchFamily="2" charset="0"/>
                <a:cs typeface="NikoshBAN" pitchFamily="2" charset="0"/>
              </a:rPr>
              <a:t>দলীয় কাজ  </a:t>
            </a:r>
            <a:endParaRPr lang="en-US" sz="6000" b="1" dirty="0">
              <a:ln w="11430"/>
              <a:solidFill>
                <a:srgbClr val="003300"/>
              </a:solidFill>
              <a:latin typeface="NikoshBAN" pitchFamily="2" charset="0"/>
              <a:cs typeface="NikoshBAN" pitchFamily="2" charset="0"/>
            </a:endParaRPr>
          </a:p>
        </p:txBody>
      </p:sp>
    </p:spTree>
    <p:extLst>
      <p:ext uri="{BB962C8B-B14F-4D97-AF65-F5344CB8AC3E}">
        <p14:creationId xmlns:p14="http://schemas.microsoft.com/office/powerpoint/2010/main" val="419361551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anim calcmode="lin" valueType="num">
                                      <p:cBhvr>
                                        <p:cTn id="2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anim calcmode="lin" valueType="num">
                                      <p:cBhvr>
                                        <p:cTn id="3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1000"/>
                                        <p:tgtEl>
                                          <p:spTgt spid="9">
                                            <p:txEl>
                                              <p:pRg st="2" end="2"/>
                                            </p:txEl>
                                          </p:spTgt>
                                        </p:tgtEl>
                                      </p:cBhvr>
                                    </p:animEffect>
                                    <p:anim calcmode="lin" valueType="num">
                                      <p:cBhvr>
                                        <p:cTn id="3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47387" y="3362949"/>
            <a:ext cx="3787247" cy="3108543"/>
          </a:xfrm>
          <a:prstGeom prst="rect">
            <a:avLst/>
          </a:prstGeom>
        </p:spPr>
        <p:txBody>
          <a:bodyPr wrap="square">
            <a:spAutoFit/>
          </a:bodyPr>
          <a:lstStyle/>
          <a:p>
            <a:r>
              <a:rPr lang="bn-IN" sz="2800" dirty="0">
                <a:ln w="0"/>
                <a:latin typeface="NikoshBAN" pitchFamily="2" charset="0"/>
                <a:cs typeface="NikoshBAN" pitchFamily="2" charset="0"/>
              </a:rPr>
              <a:t>শ্রেণি</a:t>
            </a:r>
            <a:r>
              <a:rPr lang="en-US" sz="2800" dirty="0">
                <a:ln w="0"/>
                <a:latin typeface="NikoshBAN" pitchFamily="2" charset="0"/>
                <a:cs typeface="NikoshBAN" pitchFamily="2" charset="0"/>
              </a:rPr>
              <a:t>ঃ </a:t>
            </a:r>
            <a:r>
              <a:rPr lang="bn-IN" sz="2800" dirty="0">
                <a:ln w="0"/>
                <a:latin typeface="NikoshBAN" pitchFamily="2" charset="0"/>
                <a:cs typeface="NikoshBAN" pitchFamily="2" charset="0"/>
              </a:rPr>
              <a:t>পঞ্চম</a:t>
            </a:r>
            <a:r>
              <a:rPr lang="bn-BD" sz="2800" dirty="0">
                <a:ln w="0"/>
                <a:latin typeface="NikoshBAN" pitchFamily="2" charset="0"/>
                <a:cs typeface="NikoshBAN" pitchFamily="2" charset="0"/>
              </a:rPr>
              <a:t>    </a:t>
            </a:r>
            <a:endParaRPr lang="en-US" sz="2800" dirty="0">
              <a:ln w="0"/>
              <a:latin typeface="NikoshBAN" pitchFamily="2" charset="0"/>
              <a:cs typeface="NikoshBAN" pitchFamily="2" charset="0"/>
            </a:endParaRPr>
          </a:p>
          <a:p>
            <a:r>
              <a:rPr lang="bn-IN" sz="2800" dirty="0">
                <a:ln w="0"/>
                <a:latin typeface="NikoshBAN" pitchFamily="2" charset="0"/>
                <a:cs typeface="NikoshBAN" pitchFamily="2" charset="0"/>
              </a:rPr>
              <a:t>বিষয়</a:t>
            </a:r>
            <a:r>
              <a:rPr lang="en-US" sz="2800" dirty="0">
                <a:ln w="0"/>
                <a:latin typeface="NikoshBAN" pitchFamily="2" charset="0"/>
                <a:cs typeface="NikoshBAN" pitchFamily="2" charset="0"/>
              </a:rPr>
              <a:t>ঃ </a:t>
            </a:r>
            <a:r>
              <a:rPr lang="bn-IN" sz="2800" dirty="0">
                <a:ln w="0"/>
                <a:latin typeface="NikoshBAN" pitchFamily="2" charset="0"/>
                <a:cs typeface="NikoshBAN" pitchFamily="2" charset="0"/>
              </a:rPr>
              <a:t>প্রাথমিক </a:t>
            </a:r>
            <a:r>
              <a:rPr lang="en-US" sz="2800" dirty="0" err="1">
                <a:ln w="0"/>
                <a:latin typeface="NikoshBAN" pitchFamily="2" charset="0"/>
                <a:cs typeface="NikoshBAN" pitchFamily="2" charset="0"/>
              </a:rPr>
              <a:t>গণিত</a:t>
            </a:r>
            <a:r>
              <a:rPr lang="en-US" sz="2800" dirty="0">
                <a:ln w="0"/>
                <a:latin typeface="NikoshBAN" pitchFamily="2" charset="0"/>
                <a:cs typeface="NikoshBAN" pitchFamily="2" charset="0"/>
              </a:rPr>
              <a:t> </a:t>
            </a:r>
            <a:r>
              <a:rPr lang="bn-BD" sz="2800" dirty="0">
                <a:ln w="0"/>
                <a:latin typeface="NikoshBAN" pitchFamily="2" charset="0"/>
                <a:cs typeface="NikoshBAN" pitchFamily="2" charset="0"/>
              </a:rPr>
              <a:t>    </a:t>
            </a:r>
            <a:endParaRPr lang="en-US" sz="2800" dirty="0">
              <a:ln w="0"/>
              <a:latin typeface="NikoshBAN" pitchFamily="2" charset="0"/>
              <a:cs typeface="NikoshBAN" pitchFamily="2" charset="0"/>
            </a:endParaRPr>
          </a:p>
          <a:p>
            <a:r>
              <a:rPr lang="bn-IN" sz="2800" dirty="0">
                <a:ln w="0"/>
                <a:latin typeface="NikoshBAN" pitchFamily="2" charset="0"/>
                <a:cs typeface="NikoshBAN" pitchFamily="2" charset="0"/>
              </a:rPr>
              <a:t>অধ্যায়</a:t>
            </a:r>
            <a:r>
              <a:rPr lang="en-US" sz="2800" dirty="0">
                <a:ln w="0"/>
                <a:latin typeface="NikoshBAN" pitchFamily="2" charset="0"/>
                <a:cs typeface="NikoshBAN" pitchFamily="2" charset="0"/>
              </a:rPr>
              <a:t>ঃ ৮  </a:t>
            </a:r>
            <a:endParaRPr lang="bn-IN" sz="2000" dirty="0">
              <a:ln w="0"/>
              <a:latin typeface="NikoshBAN" pitchFamily="2" charset="0"/>
              <a:cs typeface="NikoshBAN" pitchFamily="2" charset="0"/>
            </a:endParaRPr>
          </a:p>
          <a:p>
            <a:r>
              <a:rPr lang="bn-IN" sz="2800" dirty="0">
                <a:ln w="0"/>
                <a:latin typeface="NikoshBAN" pitchFamily="2" charset="0"/>
                <a:cs typeface="NikoshBAN" pitchFamily="2" charset="0"/>
              </a:rPr>
              <a:t>পাঠের শিরোনাম</a:t>
            </a:r>
            <a:r>
              <a:rPr lang="en-US" sz="2800" dirty="0">
                <a:ln w="0"/>
                <a:latin typeface="NikoshBAN" pitchFamily="2" charset="0"/>
                <a:cs typeface="NikoshBAN" pitchFamily="2" charset="0"/>
              </a:rPr>
              <a:t>ঃ</a:t>
            </a:r>
            <a:r>
              <a:rPr lang="bn-IN" sz="2800" dirty="0">
                <a:ln w="0"/>
                <a:latin typeface="NikoshBAN" pitchFamily="2" charset="0"/>
                <a:cs typeface="NikoshBAN" pitchFamily="2" charset="0"/>
              </a:rPr>
              <a:t> </a:t>
            </a:r>
            <a:r>
              <a:rPr lang="en-US" sz="2800" dirty="0" err="1">
                <a:ln w="0"/>
                <a:latin typeface="NikoshBAN" pitchFamily="2" charset="0"/>
                <a:cs typeface="NikoshBAN" pitchFamily="2" charset="0"/>
              </a:rPr>
              <a:t>গড়</a:t>
            </a:r>
            <a:r>
              <a:rPr lang="en-US" sz="2800" dirty="0">
                <a:ln w="0"/>
                <a:latin typeface="NikoshBAN" pitchFamily="2" charset="0"/>
                <a:cs typeface="NikoshBAN" pitchFamily="2" charset="0"/>
              </a:rPr>
              <a:t>  </a:t>
            </a:r>
          </a:p>
          <a:p>
            <a:r>
              <a:rPr lang="bn-BD" sz="2800" dirty="0">
                <a:ln w="0"/>
                <a:latin typeface="NikoshBAN" pitchFamily="2" charset="0"/>
                <a:cs typeface="NikoshBAN" pitchFamily="2" charset="0"/>
              </a:rPr>
              <a:t> </a:t>
            </a:r>
            <a:r>
              <a:rPr lang="en-US" sz="2800" dirty="0" err="1">
                <a:ln w="0"/>
                <a:latin typeface="NikoshBAN" pitchFamily="2" charset="0"/>
                <a:cs typeface="NikoshBAN" pitchFamily="2" charset="0"/>
              </a:rPr>
              <a:t>পাঠ্যাংশঃ</a:t>
            </a:r>
            <a:r>
              <a:rPr lang="en-US" sz="2800" dirty="0">
                <a:ln w="0"/>
                <a:latin typeface="NikoshBAN" pitchFamily="2" charset="0"/>
                <a:cs typeface="NikoshBAN" pitchFamily="2" charset="0"/>
              </a:rPr>
              <a:t> </a:t>
            </a:r>
            <a:r>
              <a:rPr lang="bn-BD" sz="2800" dirty="0">
                <a:ln w="0"/>
                <a:latin typeface="NikoshBAN" pitchFamily="2" charset="0"/>
                <a:cs typeface="NikoshBAN" pitchFamily="2" charset="0"/>
              </a:rPr>
              <a:t>গ</a:t>
            </a:r>
            <a:r>
              <a:rPr lang="en-US" sz="2800" dirty="0">
                <a:ln w="0"/>
                <a:latin typeface="NikoshBAN" pitchFamily="2" charset="0"/>
                <a:cs typeface="NikoshBAN" pitchFamily="2" charset="0"/>
              </a:rPr>
              <a:t>ড় </a:t>
            </a:r>
            <a:r>
              <a:rPr lang="en-US" sz="2800" dirty="0" err="1">
                <a:ln w="0"/>
                <a:latin typeface="NikoshBAN" pitchFamily="2" charset="0"/>
                <a:cs typeface="NikoshBAN" pitchFamily="2" charset="0"/>
              </a:rPr>
              <a:t>নির্ণয়</a:t>
            </a:r>
            <a:r>
              <a:rPr lang="en-US" sz="2800" dirty="0">
                <a:ln w="0"/>
                <a:latin typeface="NikoshBAN" pitchFamily="2" charset="0"/>
                <a:cs typeface="NikoshBAN" pitchFamily="2" charset="0"/>
              </a:rPr>
              <a:t> </a:t>
            </a:r>
            <a:endParaRPr lang="bn-IN" sz="2800" dirty="0">
              <a:ln w="0"/>
              <a:latin typeface="NikoshBAN" pitchFamily="2" charset="0"/>
              <a:cs typeface="NikoshBAN" pitchFamily="2" charset="0"/>
            </a:endParaRPr>
          </a:p>
          <a:p>
            <a:r>
              <a:rPr lang="bn-BD" sz="2800" dirty="0">
                <a:ln w="0"/>
                <a:latin typeface="NikoshBAN" pitchFamily="2" charset="0"/>
                <a:cs typeface="NikoshBAN" pitchFamily="2" charset="0"/>
              </a:rPr>
              <a:t> </a:t>
            </a:r>
            <a:r>
              <a:rPr lang="bn-IN" sz="2800" dirty="0">
                <a:ln w="0"/>
                <a:latin typeface="NikoshBAN" pitchFamily="2" charset="0"/>
                <a:cs typeface="NikoshBAN" pitchFamily="2" charset="0"/>
              </a:rPr>
              <a:t>সময়ঃ </a:t>
            </a:r>
            <a:r>
              <a:rPr lang="en-US" sz="2800" dirty="0">
                <a:ln w="0"/>
                <a:latin typeface="NikoshBAN" pitchFamily="2" charset="0"/>
                <a:cs typeface="NikoshBAN" pitchFamily="2" charset="0"/>
              </a:rPr>
              <a:t>৫০</a:t>
            </a:r>
            <a:r>
              <a:rPr lang="bn-IN" sz="2800" dirty="0">
                <a:ln w="0"/>
                <a:latin typeface="NikoshBAN" pitchFamily="2" charset="0"/>
                <a:cs typeface="NikoshBAN" pitchFamily="2" charset="0"/>
              </a:rPr>
              <a:t> মিনিট।</a:t>
            </a:r>
            <a:endParaRPr lang="en-US" sz="2800" dirty="0">
              <a:ln w="0"/>
              <a:latin typeface="NikoshBAN" pitchFamily="2" charset="0"/>
              <a:cs typeface="NikoshBAN" pitchFamily="2" charset="0"/>
            </a:endParaRPr>
          </a:p>
          <a:p>
            <a:r>
              <a:rPr lang="en-US" sz="2800" dirty="0" err="1">
                <a:ln w="0"/>
                <a:latin typeface="NikoshBAN" pitchFamily="2" charset="0"/>
                <a:cs typeface="NikoshBAN" pitchFamily="2" charset="0"/>
              </a:rPr>
              <a:t>তারিখঃ</a:t>
            </a:r>
            <a:r>
              <a:rPr lang="en-US" sz="2800" dirty="0">
                <a:ln w="0"/>
                <a:latin typeface="NikoshBAN" pitchFamily="2" charset="0"/>
                <a:cs typeface="NikoshBAN" pitchFamily="2" charset="0"/>
              </a:rPr>
              <a:t> </a:t>
            </a:r>
            <a:r>
              <a:rPr lang="bn-BD" sz="2800" dirty="0" smtClean="0">
                <a:ln w="0"/>
                <a:latin typeface="NikoshBAN" pitchFamily="2" charset="0"/>
                <a:cs typeface="NikoshBAN" pitchFamily="2" charset="0"/>
              </a:rPr>
              <a:t>০</a:t>
            </a:r>
            <a:r>
              <a:rPr lang="en-US" sz="2800" dirty="0" smtClean="0">
                <a:ln w="0"/>
                <a:latin typeface="NikoshBAN" pitchFamily="2" charset="0"/>
                <a:cs typeface="NikoshBAN" pitchFamily="2" charset="0"/>
              </a:rPr>
              <a:t>৩/১২/২০১৯ </a:t>
            </a:r>
            <a:r>
              <a:rPr lang="en-US" sz="2800" dirty="0" err="1">
                <a:ln w="0"/>
                <a:latin typeface="NikoshBAN" pitchFamily="2" charset="0"/>
                <a:cs typeface="NikoshBAN" pitchFamily="2" charset="0"/>
              </a:rPr>
              <a:t>ইং</a:t>
            </a:r>
            <a:r>
              <a:rPr lang="en-US" sz="2800" dirty="0">
                <a:ln w="0"/>
                <a:latin typeface="NikoshBAN" pitchFamily="2" charset="0"/>
                <a:cs typeface="NikoshBAN" pitchFamily="2" charset="0"/>
              </a:rPr>
              <a:t>  </a:t>
            </a:r>
            <a:r>
              <a:rPr lang="bn-BD" sz="2800" dirty="0" smtClean="0">
                <a:ln w="0"/>
                <a:latin typeface="NikoshBAN" pitchFamily="2" charset="0"/>
                <a:cs typeface="NikoshBAN" pitchFamily="2" charset="0"/>
              </a:rPr>
              <a:t> </a:t>
            </a:r>
            <a:endParaRPr lang="bn-IN" sz="2800" dirty="0">
              <a:ln w="0"/>
              <a:latin typeface="NikoshBAN" pitchFamily="2" charset="0"/>
              <a:cs typeface="NikoshBAN" pitchFamily="2" charset="0"/>
            </a:endParaRPr>
          </a:p>
        </p:txBody>
      </p:sp>
      <p:grpSp>
        <p:nvGrpSpPr>
          <p:cNvPr id="4" name="Group 3"/>
          <p:cNvGrpSpPr/>
          <p:nvPr/>
        </p:nvGrpSpPr>
        <p:grpSpPr>
          <a:xfrm>
            <a:off x="1111924" y="895332"/>
            <a:ext cx="1972937" cy="2267850"/>
            <a:chOff x="1111924" y="963003"/>
            <a:chExt cx="1972937" cy="2267850"/>
          </a:xfrm>
        </p:grpSpPr>
        <p:sp>
          <p:nvSpPr>
            <p:cNvPr id="5" name="Bevel 4"/>
            <p:cNvSpPr/>
            <p:nvPr/>
          </p:nvSpPr>
          <p:spPr>
            <a:xfrm>
              <a:off x="1111924" y="963003"/>
              <a:ext cx="1972937" cy="2267850"/>
            </a:xfrm>
            <a:prstGeom prst="bevel">
              <a:avLst>
                <a:gd name="adj" fmla="val 3974"/>
              </a:avLst>
            </a:prstGeom>
            <a:pattFill prst="pct80">
              <a:fgClr>
                <a:srgbClr val="FF006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158FCC53-ACF5-410D-B494-BADDE22A7C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86552" y="1116152"/>
              <a:ext cx="1626868" cy="1982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7" name="Group 6"/>
          <p:cNvGrpSpPr/>
          <p:nvPr/>
        </p:nvGrpSpPr>
        <p:grpSpPr>
          <a:xfrm>
            <a:off x="9058275" y="899985"/>
            <a:ext cx="1918009" cy="2269840"/>
            <a:chOff x="9058275" y="967656"/>
            <a:chExt cx="1918009" cy="2269840"/>
          </a:xfrm>
        </p:grpSpPr>
        <p:sp>
          <p:nvSpPr>
            <p:cNvPr id="8" name="Bevel 7"/>
            <p:cNvSpPr/>
            <p:nvPr/>
          </p:nvSpPr>
          <p:spPr>
            <a:xfrm>
              <a:off x="9058275" y="967656"/>
              <a:ext cx="1918009" cy="2269840"/>
            </a:xfrm>
            <a:prstGeom prst="bevel">
              <a:avLst>
                <a:gd name="adj" fmla="val 3974"/>
              </a:avLst>
            </a:prstGeom>
            <a:pattFill prst="pct80">
              <a:fgClr>
                <a:srgbClr val="FF006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Screen Clippi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29724" y="1114573"/>
              <a:ext cx="1604910" cy="1971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grpSp>
        <p:nvGrpSpPr>
          <p:cNvPr id="10" name="Group 9"/>
          <p:cNvGrpSpPr/>
          <p:nvPr/>
        </p:nvGrpSpPr>
        <p:grpSpPr>
          <a:xfrm>
            <a:off x="5486400" y="1828800"/>
            <a:ext cx="1040658" cy="4876800"/>
            <a:chOff x="5319712" y="2286000"/>
            <a:chExt cx="685800" cy="4114800"/>
          </a:xfrm>
        </p:grpSpPr>
        <p:grpSp>
          <p:nvGrpSpPr>
            <p:cNvPr id="11" name="Group 10"/>
            <p:cNvGrpSpPr/>
            <p:nvPr/>
          </p:nvGrpSpPr>
          <p:grpSpPr>
            <a:xfrm>
              <a:off x="5319712" y="2352192"/>
              <a:ext cx="685800" cy="4048608"/>
              <a:chOff x="5181600" y="2057400"/>
              <a:chExt cx="1066800" cy="4048608"/>
            </a:xfrm>
          </p:grpSpPr>
          <p:sp>
            <p:nvSpPr>
              <p:cNvPr id="13" name="Curved Left Arrow 12"/>
              <p:cNvSpPr/>
              <p:nvPr/>
            </p:nvSpPr>
            <p:spPr>
              <a:xfrm>
                <a:off x="5181600" y="2067408"/>
                <a:ext cx="533400" cy="4038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4" name="Curved Left Arrow 13"/>
              <p:cNvSpPr/>
              <p:nvPr/>
            </p:nvSpPr>
            <p:spPr>
              <a:xfrm flipH="1">
                <a:off x="5715000" y="2057400"/>
                <a:ext cx="533400" cy="4038600"/>
              </a:xfrm>
              <a:prstGeom prst="curvedLeftArrow">
                <a:avLst>
                  <a:gd name="adj1" fmla="val 25296"/>
                  <a:gd name="adj2" fmla="val 50000"/>
                  <a:gd name="adj3" fmla="val 36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12" name="Flowchart: Sort 11"/>
            <p:cNvSpPr/>
            <p:nvPr/>
          </p:nvSpPr>
          <p:spPr>
            <a:xfrm>
              <a:off x="5562600" y="2286000"/>
              <a:ext cx="152400" cy="4081522"/>
            </a:xfrm>
            <a:prstGeom prst="flowChartSort">
              <a:avLst/>
            </a:prstGeom>
            <a:gradFill flip="none" rotWithShape="1">
              <a:gsLst>
                <a:gs pos="0">
                  <a:schemeClr val="accent6">
                    <a:lumMod val="60000"/>
                    <a:lumOff val="40000"/>
                  </a:schemeClr>
                </a:gs>
                <a:gs pos="30000">
                  <a:srgbClr val="0000FF"/>
                </a:gs>
                <a:gs pos="59000">
                  <a:schemeClr val="accent6">
                    <a:lumMod val="20000"/>
                    <a:lumOff val="80000"/>
                  </a:schemeClr>
                </a:gs>
                <a:gs pos="100000">
                  <a:srgbClr val="7030A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5" name="TextBox 14"/>
          <p:cNvSpPr txBox="1"/>
          <p:nvPr/>
        </p:nvSpPr>
        <p:spPr>
          <a:xfrm>
            <a:off x="4348505" y="584775"/>
            <a:ext cx="32766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600" b="1" dirty="0" smtClean="0">
                <a:ln w="11430"/>
                <a:latin typeface="NikoshBAN" pitchFamily="2" charset="0"/>
                <a:cs typeface="NikoshBAN" pitchFamily="2" charset="0"/>
              </a:rPr>
              <a:t> </a:t>
            </a:r>
            <a:r>
              <a:rPr lang="bn-IN" sz="6600" b="1" dirty="0" smtClean="0">
                <a:ln w="11430"/>
                <a:latin typeface="NikoshBAN" pitchFamily="2" charset="0"/>
                <a:cs typeface="NikoshBAN" pitchFamily="2" charset="0"/>
              </a:rPr>
              <a:t> পরিচিতি</a:t>
            </a:r>
            <a:endParaRPr lang="en-US" sz="6600" b="1" dirty="0">
              <a:ln w="11430"/>
              <a:latin typeface="NikoshBAN" pitchFamily="2" charset="0"/>
              <a:cs typeface="NikoshBAN" pitchFamily="2" charset="0"/>
            </a:endParaRPr>
          </a:p>
        </p:txBody>
      </p:sp>
      <p:sp>
        <p:nvSpPr>
          <p:cNvPr id="16" name="Rectangle 15">
            <a:extLst>
              <a:ext uri="{FF2B5EF4-FFF2-40B4-BE49-F238E27FC236}">
                <a16:creationId xmlns:a16="http://schemas.microsoft.com/office/drawing/2014/main" id="{F64ADB70-0997-4CA4-8DA9-CF9BCF02C61A}"/>
              </a:ext>
            </a:extLst>
          </p:cNvPr>
          <p:cNvSpPr/>
          <p:nvPr/>
        </p:nvSpPr>
        <p:spPr>
          <a:xfrm>
            <a:off x="0" y="0"/>
            <a:ext cx="659155"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০</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২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17" name="TextBox 16"/>
          <p:cNvSpPr txBox="1"/>
          <p:nvPr/>
        </p:nvSpPr>
        <p:spPr>
          <a:xfrm>
            <a:off x="356977" y="3349094"/>
            <a:ext cx="5358023" cy="2746906"/>
          </a:xfrm>
          <a:prstGeom prst="rect">
            <a:avLst/>
          </a:prstGeom>
          <a:noFill/>
        </p:spPr>
        <p:txBody>
          <a:bodyPr wrap="square" rtlCol="0">
            <a:spAutoFit/>
          </a:bodyPr>
          <a:lstStyle/>
          <a:p>
            <a:pPr algn="ctr"/>
            <a:r>
              <a:rPr lang="bn-BD" sz="4125" dirty="0">
                <a:latin typeface="NikoshBAN" panose="02000000000000000000" pitchFamily="2" charset="0"/>
                <a:cs typeface="NikoshBAN" panose="02000000000000000000" pitchFamily="2" charset="0"/>
              </a:rPr>
              <a:t>আবুল কালাম আজাদ</a:t>
            </a:r>
            <a:endParaRPr lang="en-US" sz="3375" dirty="0">
              <a:latin typeface="NikoshBAN" panose="02000000000000000000" pitchFamily="2" charset="0"/>
              <a:cs typeface="NikoshBAN" panose="02000000000000000000" pitchFamily="2" charset="0"/>
            </a:endParaRPr>
          </a:p>
          <a:p>
            <a:pPr algn="ctr"/>
            <a:r>
              <a:rPr lang="bn-BD" sz="2625" dirty="0">
                <a:latin typeface="NikoshBAN" panose="02000000000000000000" pitchFamily="2" charset="0"/>
                <a:cs typeface="NikoshBAN" panose="02000000000000000000" pitchFamily="2" charset="0"/>
              </a:rPr>
              <a:t>          সহকারি</a:t>
            </a:r>
            <a:r>
              <a:rPr lang="en-US" sz="2625" dirty="0">
                <a:latin typeface="NikoshBAN" panose="02000000000000000000" pitchFamily="2" charset="0"/>
                <a:cs typeface="NikoshBAN" panose="02000000000000000000" pitchFamily="2" charset="0"/>
              </a:rPr>
              <a:t> </a:t>
            </a:r>
            <a:r>
              <a:rPr lang="bn-BD" sz="2625" dirty="0">
                <a:latin typeface="NikoshBAN" panose="02000000000000000000" pitchFamily="2" charset="0"/>
                <a:cs typeface="NikoshBAN" panose="02000000000000000000" pitchFamily="2" charset="0"/>
              </a:rPr>
              <a:t>শিক্ষক </a:t>
            </a:r>
            <a:endParaRPr lang="en-US" sz="2625" dirty="0">
              <a:latin typeface="NikoshBAN" panose="02000000000000000000" pitchFamily="2" charset="0"/>
              <a:cs typeface="NikoshBAN" panose="02000000000000000000" pitchFamily="2" charset="0"/>
            </a:endParaRPr>
          </a:p>
          <a:p>
            <a:pPr algn="ctr"/>
            <a:r>
              <a:rPr lang="bn-BD" sz="2625" dirty="0">
                <a:latin typeface="NikoshBAN" panose="02000000000000000000" pitchFamily="2" charset="0"/>
                <a:cs typeface="NikoshBAN" panose="02000000000000000000" pitchFamily="2" charset="0"/>
              </a:rPr>
              <a:t>নাসিরাবাদ দুলাহার সরকারি প্রাথমিক বিদ্যালয়, </a:t>
            </a:r>
            <a:r>
              <a:rPr lang="en-US" sz="2625" dirty="0">
                <a:latin typeface="NikoshBAN" panose="02000000000000000000" pitchFamily="2" charset="0"/>
                <a:cs typeface="NikoshBAN" panose="02000000000000000000" pitchFamily="2" charset="0"/>
              </a:rPr>
              <a:t>       </a:t>
            </a:r>
            <a:r>
              <a:rPr lang="bn-BD" sz="2625" dirty="0">
                <a:latin typeface="NikoshBAN" panose="02000000000000000000" pitchFamily="2" charset="0"/>
                <a:cs typeface="NikoshBAN" panose="02000000000000000000" pitchFamily="2" charset="0"/>
              </a:rPr>
              <a:t>নাচোল , চাঁপাইনবাবগঞ্জ।  </a:t>
            </a:r>
            <a:endParaRPr lang="en-US" sz="2625" dirty="0">
              <a:latin typeface="NikoshBAN" panose="02000000000000000000" pitchFamily="2" charset="0"/>
              <a:cs typeface="NikoshBAN" panose="02000000000000000000" pitchFamily="2" charset="0"/>
            </a:endParaRPr>
          </a:p>
          <a:p>
            <a:pPr algn="ctr"/>
            <a:r>
              <a:rPr lang="en-US" sz="2625" dirty="0">
                <a:latin typeface="NikoshBAN" panose="02000000000000000000" pitchFamily="2" charset="0"/>
                <a:cs typeface="NikoshBAN" panose="02000000000000000000" pitchFamily="2" charset="0"/>
              </a:rPr>
              <a:t>  </a:t>
            </a:r>
            <a:r>
              <a:rPr lang="bn-BD" sz="2625" dirty="0">
                <a:latin typeface="NikoshBAN" panose="02000000000000000000" pitchFamily="2" charset="0"/>
                <a:cs typeface="NikoshBAN" panose="02000000000000000000" pitchFamily="2" charset="0"/>
              </a:rPr>
              <a:t>মোবাইলঃ</a:t>
            </a:r>
            <a:r>
              <a:rPr lang="en-US" sz="2625" dirty="0">
                <a:latin typeface="NikoshBAN" panose="02000000000000000000" pitchFamily="2" charset="0"/>
                <a:cs typeface="NikoshBAN" panose="02000000000000000000" pitchFamily="2" charset="0"/>
              </a:rPr>
              <a:t> ০১৭</a:t>
            </a:r>
            <a:r>
              <a:rPr lang="bn-BD" sz="2625" dirty="0">
                <a:latin typeface="NikoshBAN" panose="02000000000000000000" pitchFamily="2" charset="0"/>
                <a:cs typeface="NikoshBAN" panose="02000000000000000000" pitchFamily="2" charset="0"/>
              </a:rPr>
              <a:t>১৭-৫৪৮০২০ </a:t>
            </a:r>
          </a:p>
          <a:p>
            <a:pPr algn="ctr"/>
            <a:r>
              <a:rPr lang="bn-BD" sz="2625" dirty="0">
                <a:latin typeface="NikoshBAN" panose="02000000000000000000" pitchFamily="2" charset="0"/>
                <a:cs typeface="NikoshBAN" panose="02000000000000000000" pitchFamily="2" charset="0"/>
              </a:rPr>
              <a:t>ইমেইলঃ</a:t>
            </a:r>
            <a:r>
              <a:rPr lang="en-US" sz="2625" b="1"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2625" dirty="0">
                <a:ln w="0"/>
                <a:latin typeface="Times New Roman" pitchFamily="18" charset="0"/>
                <a:cs typeface="Times New Roman" pitchFamily="18" charset="0"/>
              </a:rPr>
              <a:t>a</a:t>
            </a:r>
            <a:r>
              <a:rPr lang="en-US" sz="2625" dirty="0">
                <a:ln w="0"/>
                <a:latin typeface="Times New Roman" pitchFamily="18" charset="0"/>
                <a:cs typeface="Times New Roman" pitchFamily="18" charset="0"/>
              </a:rPr>
              <a:t>zad548020@gmail.com</a:t>
            </a:r>
            <a:endParaRPr lang="en-US" sz="2625" dirty="0">
              <a:ln w="0"/>
            </a:endParaRPr>
          </a:p>
        </p:txBody>
      </p:sp>
      <p:graphicFrame>
        <p:nvGraphicFramePr>
          <p:cNvPr id="18" name="Diagram 17"/>
          <p:cNvGraphicFramePr/>
          <p:nvPr>
            <p:extLst>
              <p:ext uri="{D42A27DB-BD31-4B8C-83A1-F6EECF244321}">
                <p14:modId xmlns:p14="http://schemas.microsoft.com/office/powerpoint/2010/main" val="593490174"/>
              </p:ext>
            </p:extLst>
          </p:nvPr>
        </p:nvGraphicFramePr>
        <p:xfrm>
          <a:off x="0" y="-76200"/>
          <a:ext cx="12192000" cy="693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3022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0BAAA5-667E-467B-9A17-C38977C4F6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219200"/>
            <a:ext cx="3886200" cy="5303696"/>
          </a:xfrm>
          <a:prstGeom prst="rect">
            <a:avLst/>
          </a:prstGeom>
        </p:spPr>
      </p:pic>
      <p:pic>
        <p:nvPicPr>
          <p:cNvPr id="5" name="Picture 4">
            <a:extLst>
              <a:ext uri="{FF2B5EF4-FFF2-40B4-BE49-F238E27FC236}">
                <a16:creationId xmlns:a16="http://schemas.microsoft.com/office/drawing/2014/main" id="{FC0E6BE3-4AC6-46BD-8A6D-7252EC365C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1219200"/>
            <a:ext cx="3934691" cy="5303696"/>
          </a:xfrm>
          <a:prstGeom prst="rect">
            <a:avLst/>
          </a:prstGeom>
        </p:spPr>
      </p:pic>
      <p:sp>
        <p:nvSpPr>
          <p:cNvPr id="6" name="TextBox 5">
            <a:extLst>
              <a:ext uri="{FF2B5EF4-FFF2-40B4-BE49-F238E27FC236}">
                <a16:creationId xmlns:a16="http://schemas.microsoft.com/office/drawing/2014/main" id="{B7E741C4-4AB1-4DAD-A481-D02716CFC610}"/>
              </a:ext>
            </a:extLst>
          </p:cNvPr>
          <p:cNvSpPr txBox="1"/>
          <p:nvPr/>
        </p:nvSpPr>
        <p:spPr>
          <a:xfrm>
            <a:off x="3886201" y="584775"/>
            <a:ext cx="4201606" cy="646331"/>
          </a:xfrm>
          <a:prstGeom prst="rect">
            <a:avLst/>
          </a:prstGeom>
          <a:solidFill>
            <a:schemeClr val="lt1">
              <a:alpha val="36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a:latin typeface="NikoshBAN" panose="02000000000000000000" pitchFamily="2" charset="0"/>
                <a:cs typeface="NikoshBAN" panose="02000000000000000000" pitchFamily="2" charset="0"/>
              </a:rPr>
              <a:t>পাঠ্য বইয়ের সাথে সংযোগ</a:t>
            </a:r>
            <a:endParaRPr lang="en-US" sz="36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F64ADB70-0997-4CA4-8DA9-CF9BCF02C61A}"/>
              </a:ext>
            </a:extLst>
          </p:cNvPr>
          <p:cNvSpPr/>
          <p:nvPr/>
        </p:nvSpPr>
        <p:spPr>
          <a:xfrm>
            <a:off x="19374" y="0"/>
            <a:ext cx="558166" cy="584775"/>
          </a:xfrm>
          <a:prstGeom prst="rect">
            <a:avLst/>
          </a:prstGeom>
        </p:spPr>
        <p:txBody>
          <a:bodyPr wrap="non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২</a:t>
            </a:r>
            <a:r>
              <a:rPr lang="bn-BD"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০</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pic>
        <p:nvPicPr>
          <p:cNvPr id="9" name="Picture 8"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9491" y="1219200"/>
            <a:ext cx="3892152" cy="5303696"/>
          </a:xfrm>
          <a:prstGeom prst="rect">
            <a:avLst/>
          </a:prstGeom>
        </p:spPr>
      </p:pic>
    </p:spTree>
    <p:extLst>
      <p:ext uri="{BB962C8B-B14F-4D97-AF65-F5344CB8AC3E}">
        <p14:creationId xmlns:p14="http://schemas.microsoft.com/office/powerpoint/2010/main" val="2994020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2" y="2971800"/>
            <a:ext cx="184731" cy="369332"/>
          </a:xfrm>
          <a:prstGeom prst="rect">
            <a:avLst/>
          </a:prstGeom>
          <a:noFill/>
        </p:spPr>
        <p:txBody>
          <a:bodyPr wrap="none" rtlCol="0">
            <a:spAutoFit/>
          </a:bodyPr>
          <a:lstStyle/>
          <a:p>
            <a:endParaRPr lang="en-US" dirty="0"/>
          </a:p>
        </p:txBody>
      </p:sp>
      <p:sp>
        <p:nvSpPr>
          <p:cNvPr id="20" name="Rectangle 19">
            <a:extLst>
              <a:ext uri="{FF2B5EF4-FFF2-40B4-BE49-F238E27FC236}">
                <a16:creationId xmlns:a16="http://schemas.microsoft.com/office/drawing/2014/main" id="{F64ADB70-0997-4CA4-8DA9-CF9BCF02C61A}"/>
              </a:ext>
            </a:extLst>
          </p:cNvPr>
          <p:cNvSpPr/>
          <p:nvPr/>
        </p:nvSpPr>
        <p:spPr>
          <a:xfrm>
            <a:off x="76200" y="0"/>
            <a:ext cx="532518" cy="584775"/>
          </a:xfrm>
          <a:prstGeom prst="rect">
            <a:avLst/>
          </a:prstGeom>
        </p:spPr>
        <p:txBody>
          <a:bodyPr wrap="non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২</a:t>
            </a:r>
            <a:r>
              <a:rPr lang="bn-BD"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১</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7" name="TextBox 6"/>
          <p:cNvSpPr txBox="1"/>
          <p:nvPr/>
        </p:nvSpPr>
        <p:spPr>
          <a:xfrm>
            <a:off x="4500847" y="584775"/>
            <a:ext cx="319030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smtClean="0">
                <a:ln w="11430"/>
                <a:solidFill>
                  <a:srgbClr val="003300"/>
                </a:solidFill>
                <a:latin typeface="NikoshBAN" pitchFamily="2" charset="0"/>
                <a:cs typeface="NikoshBAN" pitchFamily="2" charset="0"/>
              </a:rPr>
              <a:t>মূল্যায়ন</a:t>
            </a:r>
            <a:r>
              <a:rPr lang="bn-BD" sz="6000" b="1" dirty="0" smtClean="0">
                <a:ln w="11430"/>
                <a:solidFill>
                  <a:srgbClr val="003300"/>
                </a:solidFill>
                <a:latin typeface="NikoshBAN" pitchFamily="2" charset="0"/>
                <a:cs typeface="NikoshBAN" pitchFamily="2" charset="0"/>
              </a:rPr>
              <a:t>  </a:t>
            </a:r>
            <a:r>
              <a:rPr lang="en-US" sz="6000" b="1" dirty="0" smtClean="0">
                <a:ln w="11430"/>
                <a:solidFill>
                  <a:srgbClr val="003300"/>
                </a:solidFill>
                <a:latin typeface="NikoshBAN" pitchFamily="2" charset="0"/>
                <a:cs typeface="NikoshBAN" pitchFamily="2" charset="0"/>
              </a:rPr>
              <a:t> </a:t>
            </a:r>
            <a:endParaRPr lang="en-US" sz="6000" b="1" dirty="0">
              <a:ln w="11430"/>
              <a:solidFill>
                <a:srgbClr val="003300"/>
              </a:solidFill>
              <a:latin typeface="NikoshBAN" pitchFamily="2" charset="0"/>
              <a:cs typeface="NikoshBAN" pitchFamily="2" charset="0"/>
            </a:endParaRPr>
          </a:p>
        </p:txBody>
      </p:sp>
      <p:sp>
        <p:nvSpPr>
          <p:cNvPr id="9" name="TextBox 8"/>
          <p:cNvSpPr txBox="1"/>
          <p:nvPr/>
        </p:nvSpPr>
        <p:spPr>
          <a:xfrm>
            <a:off x="4076701" y="2971800"/>
            <a:ext cx="4038602" cy="584775"/>
          </a:xfrm>
          <a:prstGeom prst="rect">
            <a:avLst/>
          </a:prstGeom>
          <a:noFill/>
        </p:spPr>
        <p:txBody>
          <a:bodyPr wrap="square" rtlCol="0">
            <a:spAutoFit/>
          </a:bodyPr>
          <a:lstStyle/>
          <a:p>
            <a:r>
              <a:rPr lang="en-US" sz="3200" dirty="0" smtClean="0">
                <a:latin typeface="NikoshBAN" pitchFamily="2" charset="0"/>
                <a:cs typeface="NikoshBAN" pitchFamily="2" charset="0"/>
              </a:rPr>
              <a:t>১</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গড়</a:t>
            </a:r>
            <a:r>
              <a:rPr lang="bn-BD" sz="3200" dirty="0" smtClean="0">
                <a:latin typeface="NikoshBAN" pitchFamily="2" charset="0"/>
                <a:cs typeface="NikoshBAN" pitchFamily="2" charset="0"/>
              </a:rPr>
              <a:t> কাকে বলে?</a:t>
            </a:r>
            <a:endParaRPr lang="en-US" sz="2800" dirty="0">
              <a:latin typeface="NikoshBAN" pitchFamily="2" charset="0"/>
              <a:cs typeface="NikoshBAN" pitchFamily="2" charset="0"/>
            </a:endParaRPr>
          </a:p>
        </p:txBody>
      </p:sp>
      <p:sp>
        <p:nvSpPr>
          <p:cNvPr id="10" name="TextBox 9"/>
          <p:cNvSpPr txBox="1"/>
          <p:nvPr/>
        </p:nvSpPr>
        <p:spPr>
          <a:xfrm>
            <a:off x="4076701" y="3784312"/>
            <a:ext cx="4038602" cy="584775"/>
          </a:xfrm>
          <a:prstGeom prst="rect">
            <a:avLst/>
          </a:prstGeom>
          <a:noFill/>
        </p:spPr>
        <p:txBody>
          <a:bodyPr wrap="square" rtlCol="0">
            <a:spAutoFit/>
          </a:bodyPr>
          <a:lstStyle/>
          <a:p>
            <a:r>
              <a:rPr lang="bn-BD" sz="3200" dirty="0" smtClean="0">
                <a:latin typeface="NikoshBAN" pitchFamily="2" charset="0"/>
                <a:cs typeface="NikoshBAN" pitchFamily="2" charset="0"/>
              </a:rPr>
              <a:t>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গড়</a:t>
            </a:r>
            <a:r>
              <a:rPr lang="bn-BD" sz="3200" dirty="0" smtClean="0">
                <a:latin typeface="NikoshBAN" pitchFamily="2" charset="0"/>
                <a:cs typeface="NikoshBAN" pitchFamily="2" charset="0"/>
              </a:rPr>
              <a:t> নির্ণয়ের সূত্রটি বল।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3116789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50"/>
                                  </p:iterate>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3527848"/>
            <a:ext cx="4942909" cy="1704441"/>
          </a:xfrm>
          <a:prstGeom prst="rect">
            <a:avLst/>
          </a:prstGeom>
          <a:noFill/>
        </p:spPr>
        <p:txBody>
          <a:bodyPr wrap="square" rtlCol="0">
            <a:spAutoFit/>
          </a:bodyPr>
          <a:lstStyle/>
          <a:p>
            <a:r>
              <a:rPr lang="bn-BD" sz="5238" dirty="0"/>
              <a:t> </a:t>
            </a:r>
            <a:endParaRPr lang="en-AU" sz="5238" dirty="0"/>
          </a:p>
          <a:p>
            <a:endParaRPr lang="en-AU" sz="5238" dirty="0"/>
          </a:p>
        </p:txBody>
      </p:sp>
      <p:grpSp>
        <p:nvGrpSpPr>
          <p:cNvPr id="10" name="Group 9"/>
          <p:cNvGrpSpPr/>
          <p:nvPr/>
        </p:nvGrpSpPr>
        <p:grpSpPr>
          <a:xfrm>
            <a:off x="4485710" y="624605"/>
            <a:ext cx="7314558" cy="5800104"/>
            <a:chOff x="2223067" y="-492286"/>
            <a:chExt cx="5930724" cy="3114456"/>
          </a:xfrm>
        </p:grpSpPr>
        <p:pic>
          <p:nvPicPr>
            <p:cNvPr id="12" name="Picture 11"/>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41465" y="1831913"/>
              <a:ext cx="1412326" cy="790257"/>
            </a:xfrm>
            <a:prstGeom prst="rect">
              <a:avLst/>
            </a:prstGeom>
          </p:spPr>
        </p:pic>
        <p:sp>
          <p:nvSpPr>
            <p:cNvPr id="13" name="TextBox 12"/>
            <p:cNvSpPr txBox="1"/>
            <p:nvPr/>
          </p:nvSpPr>
          <p:spPr>
            <a:xfrm>
              <a:off x="2223067" y="-492286"/>
              <a:ext cx="2718486" cy="59495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600" b="1" dirty="0">
                  <a:ln w="11430"/>
                  <a:solidFill>
                    <a:srgbClr val="003300"/>
                  </a:solidFill>
                  <a:latin typeface="NikoshBAN" pitchFamily="2" charset="0"/>
                  <a:cs typeface="NikoshBAN" pitchFamily="2" charset="0"/>
                </a:rPr>
                <a:t>বাড়ির কাজ</a:t>
              </a:r>
              <a:endParaRPr lang="en-US" sz="6600" b="1" dirty="0">
                <a:ln w="11430"/>
                <a:solidFill>
                  <a:srgbClr val="003300"/>
                </a:solidFill>
                <a:latin typeface="NikoshBAN" pitchFamily="2" charset="0"/>
                <a:cs typeface="NikoshBAN" pitchFamily="2" charset="0"/>
              </a:endParaRPr>
            </a:p>
          </p:txBody>
        </p:sp>
      </p:grpSp>
      <p:sp>
        <p:nvSpPr>
          <p:cNvPr id="9" name="Rectangle 8">
            <a:extLst>
              <a:ext uri="{FF2B5EF4-FFF2-40B4-BE49-F238E27FC236}">
                <a16:creationId xmlns:a16="http://schemas.microsoft.com/office/drawing/2014/main" id="{F64ADB70-0997-4CA4-8DA9-CF9BCF02C61A}"/>
              </a:ext>
            </a:extLst>
          </p:cNvPr>
          <p:cNvSpPr/>
          <p:nvPr/>
        </p:nvSpPr>
        <p:spPr>
          <a:xfrm>
            <a:off x="48228" y="0"/>
            <a:ext cx="553357" cy="584775"/>
          </a:xfrm>
          <a:prstGeom prst="rect">
            <a:avLst/>
          </a:prstGeom>
        </p:spPr>
        <p:txBody>
          <a:bodyPr wrap="non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২</a:t>
            </a:r>
            <a:r>
              <a:rPr lang="bn-BD"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২</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14" name="TextBox 13">
            <a:extLst>
              <a:ext uri="{FF2B5EF4-FFF2-40B4-BE49-F238E27FC236}">
                <a16:creationId xmlns:a16="http://schemas.microsoft.com/office/drawing/2014/main" id="{F767C110-9818-4D23-963A-3B75065D2351}"/>
              </a:ext>
            </a:extLst>
          </p:cNvPr>
          <p:cNvSpPr txBox="1"/>
          <p:nvPr/>
        </p:nvSpPr>
        <p:spPr>
          <a:xfrm>
            <a:off x="838200" y="1630202"/>
            <a:ext cx="8763000" cy="1077218"/>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সোহেল ও হামিদার বাংলা, ইংরেজি, গণিত, বিজ্ঞান ও বাংলাদেশ ও বিশ্বপরিচয় পরীক্ষার প্রাপ্ত নম্বর নিচের ছকে দেওয়া হলোঃ </a:t>
            </a:r>
            <a:endParaRPr lang="en-US" sz="3200" dirty="0">
              <a:latin typeface="NikoshBAN" panose="02000000000000000000" pitchFamily="2" charset="0"/>
              <a:cs typeface="NikoshBAN" panose="02000000000000000000" pitchFamily="2" charset="0"/>
            </a:endParaRPr>
          </a:p>
        </p:txBody>
      </p:sp>
      <p:graphicFrame>
        <p:nvGraphicFramePr>
          <p:cNvPr id="15" name="Table 14">
            <a:extLst>
              <a:ext uri="{FF2B5EF4-FFF2-40B4-BE49-F238E27FC236}">
                <a16:creationId xmlns:a16="http://schemas.microsoft.com/office/drawing/2014/main" id="{88B9A2DB-0821-4EB1-B95F-9CA0A4541DFC}"/>
              </a:ext>
            </a:extLst>
          </p:cNvPr>
          <p:cNvGraphicFramePr>
            <a:graphicFrameLocks noGrp="1"/>
          </p:cNvGraphicFramePr>
          <p:nvPr>
            <p:extLst>
              <p:ext uri="{D42A27DB-BD31-4B8C-83A1-F6EECF244321}">
                <p14:modId xmlns:p14="http://schemas.microsoft.com/office/powerpoint/2010/main" val="1627043659"/>
              </p:ext>
            </p:extLst>
          </p:nvPr>
        </p:nvGraphicFramePr>
        <p:xfrm>
          <a:off x="685800" y="2809820"/>
          <a:ext cx="9372600" cy="1508760"/>
        </p:xfrm>
        <a:graphic>
          <a:graphicData uri="http://schemas.openxmlformats.org/drawingml/2006/table">
            <a:tbl>
              <a:tblPr firstRow="1" bandRow="1">
                <a:tableStyleId>{BDBED569-4797-4DF1-A0F4-6AAB3CD982D8}</a:tableStyleId>
              </a:tblPr>
              <a:tblGrid>
                <a:gridCol w="1327330">
                  <a:extLst>
                    <a:ext uri="{9D8B030D-6E8A-4147-A177-3AD203B41FA5}">
                      <a16:colId xmlns:a16="http://schemas.microsoft.com/office/drawing/2014/main" val="2936935202"/>
                    </a:ext>
                  </a:extLst>
                </a:gridCol>
                <a:gridCol w="1200922">
                  <a:extLst>
                    <a:ext uri="{9D8B030D-6E8A-4147-A177-3AD203B41FA5}">
                      <a16:colId xmlns:a16="http://schemas.microsoft.com/office/drawing/2014/main" val="468742683"/>
                    </a:ext>
                  </a:extLst>
                </a:gridCol>
                <a:gridCol w="1058707">
                  <a:extLst>
                    <a:ext uri="{9D8B030D-6E8A-4147-A177-3AD203B41FA5}">
                      <a16:colId xmlns:a16="http://schemas.microsoft.com/office/drawing/2014/main" val="3390558470"/>
                    </a:ext>
                  </a:extLst>
                </a:gridCol>
                <a:gridCol w="1422144">
                  <a:extLst>
                    <a:ext uri="{9D8B030D-6E8A-4147-A177-3AD203B41FA5}">
                      <a16:colId xmlns:a16="http://schemas.microsoft.com/office/drawing/2014/main" val="113435770"/>
                    </a:ext>
                  </a:extLst>
                </a:gridCol>
                <a:gridCol w="1042905">
                  <a:extLst>
                    <a:ext uri="{9D8B030D-6E8A-4147-A177-3AD203B41FA5}">
                      <a16:colId xmlns:a16="http://schemas.microsoft.com/office/drawing/2014/main" val="2793968836"/>
                    </a:ext>
                  </a:extLst>
                </a:gridCol>
                <a:gridCol w="3320592">
                  <a:extLst>
                    <a:ext uri="{9D8B030D-6E8A-4147-A177-3AD203B41FA5}">
                      <a16:colId xmlns:a16="http://schemas.microsoft.com/office/drawing/2014/main" val="1631372098"/>
                    </a:ext>
                  </a:extLst>
                </a:gridCol>
              </a:tblGrid>
              <a:tr h="482600">
                <a:tc>
                  <a:txBody>
                    <a:bodyPr/>
                    <a:lstStyle/>
                    <a:p>
                      <a:pPr algn="ctr"/>
                      <a:r>
                        <a:rPr lang="bn-BD" sz="2800" b="0" dirty="0">
                          <a:latin typeface="NikoshBAN" panose="02000000000000000000" pitchFamily="2" charset="0"/>
                          <a:cs typeface="NikoshBAN" panose="02000000000000000000" pitchFamily="2" charset="0"/>
                        </a:rPr>
                        <a:t>বিষয়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b="0" dirty="0">
                          <a:latin typeface="NikoshBAN" panose="02000000000000000000" pitchFamily="2" charset="0"/>
                          <a:cs typeface="NikoshBAN" panose="02000000000000000000" pitchFamily="2" charset="0"/>
                        </a:rPr>
                        <a:t>বাংলা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b="0" dirty="0">
                          <a:latin typeface="NikoshBAN" panose="02000000000000000000" pitchFamily="2" charset="0"/>
                          <a:cs typeface="NikoshBAN" panose="02000000000000000000" pitchFamily="2" charset="0"/>
                        </a:rPr>
                        <a:t>গণিত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b="0" dirty="0">
                          <a:latin typeface="NikoshBAN" panose="02000000000000000000" pitchFamily="2" charset="0"/>
                          <a:cs typeface="NikoshBAN" panose="02000000000000000000" pitchFamily="2" charset="0"/>
                        </a:rPr>
                        <a:t>ইংরেজি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b="0" dirty="0">
                          <a:latin typeface="NikoshBAN" panose="02000000000000000000" pitchFamily="2" charset="0"/>
                          <a:cs typeface="NikoshBAN" panose="02000000000000000000" pitchFamily="2" charset="0"/>
                        </a:rPr>
                        <a:t>বিজ্ঞান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b="0" dirty="0">
                          <a:latin typeface="NikoshBAN" panose="02000000000000000000" pitchFamily="2" charset="0"/>
                          <a:cs typeface="NikoshBAN" panose="02000000000000000000" pitchFamily="2" charset="0"/>
                        </a:rPr>
                        <a:t>বাংলাদেশ ও বিশ্বপরিচয়  </a:t>
                      </a:r>
                      <a:endParaRPr lang="en-US" sz="2800" b="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952761"/>
                  </a:ext>
                </a:extLst>
              </a:tr>
              <a:tr h="482600">
                <a:tc>
                  <a:txBody>
                    <a:bodyPr/>
                    <a:lstStyle/>
                    <a:p>
                      <a:pPr algn="ctr"/>
                      <a:r>
                        <a:rPr lang="bn-BD" sz="2800" dirty="0">
                          <a:latin typeface="NikoshBAN" panose="02000000000000000000" pitchFamily="2" charset="0"/>
                          <a:cs typeface="NikoshBAN" panose="02000000000000000000" pitchFamily="2" charset="0"/>
                        </a:rPr>
                        <a:t>সোহেল </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800" dirty="0">
                          <a:latin typeface="NikoshBAN" panose="02000000000000000000" pitchFamily="2" charset="0"/>
                          <a:cs typeface="NikoshBAN" panose="02000000000000000000" pitchFamily="2" charset="0"/>
                        </a:rPr>
                        <a:t>৬৮</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800" dirty="0">
                          <a:latin typeface="NikoshBAN" panose="02000000000000000000" pitchFamily="2" charset="0"/>
                          <a:cs typeface="NikoshBAN" panose="02000000000000000000" pitchFamily="2" charset="0"/>
                        </a:rPr>
                        <a:t>৯৫</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800" dirty="0">
                          <a:latin typeface="NikoshBAN" panose="02000000000000000000" pitchFamily="2" charset="0"/>
                          <a:cs typeface="NikoshBAN" panose="02000000000000000000" pitchFamily="2" charset="0"/>
                        </a:rPr>
                        <a:t>৫৬</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800" dirty="0">
                          <a:latin typeface="NikoshBAN" panose="02000000000000000000" pitchFamily="2" charset="0"/>
                          <a:cs typeface="NikoshBAN" panose="02000000000000000000" pitchFamily="2" charset="0"/>
                        </a:rPr>
                        <a:t>৯০</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BD" sz="2800" dirty="0">
                          <a:latin typeface="NikoshBAN" panose="02000000000000000000" pitchFamily="2" charset="0"/>
                          <a:cs typeface="NikoshBAN" panose="02000000000000000000" pitchFamily="2" charset="0"/>
                        </a:rPr>
                        <a:t>৬৫</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5270223"/>
                  </a:ext>
                </a:extLst>
              </a:tr>
              <a:tr h="482600">
                <a:tc>
                  <a:txBody>
                    <a:bodyPr/>
                    <a:lstStyle/>
                    <a:p>
                      <a:pPr algn="ctr"/>
                      <a:r>
                        <a:rPr lang="bn-BD" sz="2800" dirty="0">
                          <a:latin typeface="NikoshBAN" panose="02000000000000000000" pitchFamily="2" charset="0"/>
                          <a:cs typeface="NikoshBAN" panose="02000000000000000000" pitchFamily="2" charset="0"/>
                        </a:rPr>
                        <a:t>হামিদা </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৭২</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৭৮</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৮৪</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৮০</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৮৬ </a:t>
                      </a:r>
                      <a:endParaRPr lang="en-US" sz="2800" dirty="0">
                        <a:latin typeface="NikoshBAN" panose="02000000000000000000" pitchFamily="2" charset="0"/>
                        <a:cs typeface="NikoshBAN" panose="02000000000000000000" pitchFamily="2" charset="0"/>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043566"/>
                  </a:ext>
                </a:extLst>
              </a:tr>
            </a:tbl>
          </a:graphicData>
        </a:graphic>
      </p:graphicFrame>
      <p:sp>
        <p:nvSpPr>
          <p:cNvPr id="16" name="TextBox 15">
            <a:extLst>
              <a:ext uri="{FF2B5EF4-FFF2-40B4-BE49-F238E27FC236}">
                <a16:creationId xmlns:a16="http://schemas.microsoft.com/office/drawing/2014/main" id="{9C6554C8-8392-44A9-AD34-B9D7BE615469}"/>
              </a:ext>
            </a:extLst>
          </p:cNvPr>
          <p:cNvSpPr txBox="1"/>
          <p:nvPr/>
        </p:nvSpPr>
        <p:spPr>
          <a:xfrm>
            <a:off x="685800" y="4743280"/>
            <a:ext cx="9601200" cy="523220"/>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ক) যে সকল বিষয়ে সোহেল হামিদা অপেক্ষা বেশি নম্বর পেয়েছে তার সমষ্টি কত? </a:t>
            </a:r>
            <a:endParaRPr lang="en-US" sz="28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2EBF86D7-AEDF-4712-81CF-2EF56162A56A}"/>
              </a:ext>
            </a:extLst>
          </p:cNvPr>
          <p:cNvSpPr txBox="1"/>
          <p:nvPr/>
        </p:nvSpPr>
        <p:spPr>
          <a:xfrm>
            <a:off x="685800" y="5232289"/>
            <a:ext cx="4314499" cy="523220"/>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খ) সোহেলের গড় নম্বর কত? </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9D7D9F3E-D08D-4EE3-8C87-767014DB7DB2}"/>
              </a:ext>
            </a:extLst>
          </p:cNvPr>
          <p:cNvSpPr txBox="1"/>
          <p:nvPr/>
        </p:nvSpPr>
        <p:spPr>
          <a:xfrm>
            <a:off x="689564" y="5702709"/>
            <a:ext cx="5895109" cy="523220"/>
          </a:xfrm>
          <a:prstGeom prst="rect">
            <a:avLst/>
          </a:prstGeom>
          <a:solidFill>
            <a:schemeClr val="lt1">
              <a:alpha val="4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গ) দুইজনের মধ্যে কে পরীক্ষায় ভালো করেছে?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08522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4ADB70-0997-4CA4-8DA9-CF9BCF02C61A}"/>
              </a:ext>
            </a:extLst>
          </p:cNvPr>
          <p:cNvSpPr/>
          <p:nvPr/>
        </p:nvSpPr>
        <p:spPr>
          <a:xfrm>
            <a:off x="0" y="0"/>
            <a:ext cx="730005" cy="584775"/>
          </a:xfrm>
          <a:prstGeom prst="rect">
            <a:avLst/>
          </a:prstGeom>
        </p:spPr>
        <p:txBody>
          <a:bodyPr wrap="square">
            <a:spAutoFit/>
          </a:bodyPr>
          <a:lstStyle/>
          <a:p>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২</a:t>
            </a:r>
            <a:r>
              <a:rPr lang="bn-BD"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৩</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grpSp>
        <p:nvGrpSpPr>
          <p:cNvPr id="3" name="Group 2"/>
          <p:cNvGrpSpPr/>
          <p:nvPr/>
        </p:nvGrpSpPr>
        <p:grpSpPr>
          <a:xfrm>
            <a:off x="838200" y="838200"/>
            <a:ext cx="10780059" cy="5579044"/>
            <a:chOff x="1393792" y="1689399"/>
            <a:chExt cx="9048828" cy="4271340"/>
          </a:xfrm>
        </p:grpSpPr>
        <p:grpSp>
          <p:nvGrpSpPr>
            <p:cNvPr id="4" name="Group 3"/>
            <p:cNvGrpSpPr/>
            <p:nvPr/>
          </p:nvGrpSpPr>
          <p:grpSpPr>
            <a:xfrm>
              <a:off x="1393792" y="1689399"/>
              <a:ext cx="9048828" cy="4259569"/>
              <a:chOff x="2350488" y="1697567"/>
              <a:chExt cx="9048828" cy="4259569"/>
            </a:xfrm>
          </p:grpSpPr>
          <p:sp>
            <p:nvSpPr>
              <p:cNvPr id="6" name="Rounded Rectangle 5"/>
              <p:cNvSpPr/>
              <p:nvPr/>
            </p:nvSpPr>
            <p:spPr>
              <a:xfrm>
                <a:off x="2350488" y="1697567"/>
                <a:ext cx="8503920" cy="3657600"/>
              </a:xfrm>
              <a:prstGeom prst="roundRect">
                <a:avLst/>
              </a:prstGeom>
              <a:noFill/>
              <a:ln w="101600" cmpd="sng">
                <a:solidFill>
                  <a:srgbClr val="FF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532124" y="1893880"/>
                <a:ext cx="8503920" cy="3657600"/>
              </a:xfrm>
              <a:prstGeom prst="roundRect">
                <a:avLst/>
              </a:prstGeom>
              <a:noFill/>
              <a:ln w="101600">
                <a:solidFill>
                  <a:srgbClr val="FEBE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13760" y="2090193"/>
                <a:ext cx="8503920" cy="3657600"/>
              </a:xfrm>
              <a:prstGeom prst="roundRect">
                <a:avLst/>
              </a:prstGeom>
              <a:noFill/>
              <a:ln w="101600">
                <a:solidFill>
                  <a:srgbClr val="66CC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895396" y="2299536"/>
                <a:ext cx="8503920" cy="3657600"/>
              </a:xfrm>
              <a:prstGeom prst="roundRect">
                <a:avLst/>
              </a:prstGeom>
              <a:noFill/>
              <a:ln w="1016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flipH="1" flipV="1">
              <a:off x="7967617" y="3576552"/>
              <a:ext cx="2513864" cy="2254510"/>
            </a:xfrm>
            <a:prstGeom prst="rect">
              <a:avLst/>
            </a:prstGeom>
          </p:spPr>
        </p:pic>
      </p:grpSp>
      <p:sp>
        <p:nvSpPr>
          <p:cNvPr id="10" name="Rectangle 9"/>
          <p:cNvSpPr/>
          <p:nvPr/>
        </p:nvSpPr>
        <p:spPr>
          <a:xfrm>
            <a:off x="2159705" y="3169563"/>
            <a:ext cx="7696200" cy="1569660"/>
          </a:xfrm>
          <a:prstGeom prst="rect">
            <a:avLst/>
          </a:prstGeom>
          <a:noFill/>
        </p:spPr>
        <p:txBody>
          <a:bodyPr wrap="square">
            <a:prstTxWarp prst="textChevron">
              <a:avLst/>
            </a:prstTxWarp>
            <a:spAutoFit/>
          </a:bodyPr>
          <a:lstStyle/>
          <a:p>
            <a:pPr algn="ctr">
              <a:defRPr/>
            </a:pPr>
            <a:r>
              <a:rPr lang="en-US" sz="9600" b="1" i="1" dirty="0" err="1" smtClean="0">
                <a:ln w="6600">
                  <a:solidFill>
                    <a:srgbClr val="7030A0"/>
                  </a:solidFill>
                  <a:prstDash val="solid"/>
                </a:ln>
                <a:gradFill flip="none" rotWithShape="1">
                  <a:gsLst>
                    <a:gs pos="37000">
                      <a:srgbClr val="B519CE"/>
                    </a:gs>
                    <a:gs pos="45000">
                      <a:srgbClr val="00B0F0"/>
                    </a:gs>
                    <a:gs pos="87000">
                      <a:srgbClr val="FF6600"/>
                    </a:gs>
                    <a:gs pos="72000">
                      <a:srgbClr val="D2BD33"/>
                    </a:gs>
                    <a:gs pos="63000">
                      <a:srgbClr val="FFFF00"/>
                    </a:gs>
                    <a:gs pos="56000">
                      <a:srgbClr val="00CCFF"/>
                    </a:gs>
                    <a:gs pos="100000">
                      <a:srgbClr val="7030A0"/>
                    </a:gs>
                    <a:gs pos="10000">
                      <a:srgbClr val="FF00FF"/>
                    </a:gs>
                    <a:gs pos="20000">
                      <a:srgbClr val="DB0CE7"/>
                    </a:gs>
                  </a:gsLst>
                  <a:lin ang="16200000" scaled="1"/>
                  <a:tileRect/>
                </a:gradFill>
                <a:effectLst>
                  <a:outerShdw blurRad="38100" dist="38100" dir="2700000" algn="tl">
                    <a:srgbClr val="000000">
                      <a:alpha val="43137"/>
                    </a:srgbClr>
                  </a:outerShdw>
                </a:effectLst>
                <a:latin typeface="Matura MT Script Capitals" panose="03020802060602070202" pitchFamily="66" charset="0"/>
                <a:cs typeface="NikoshBAN" panose="02000000000000000000" pitchFamily="2" charset="0"/>
              </a:rPr>
              <a:t>ধন্যবাদ</a:t>
            </a:r>
            <a:r>
              <a:rPr lang="bn-BD" sz="9600" b="1" i="1" dirty="0" smtClean="0">
                <a:ln w="6600">
                  <a:solidFill>
                    <a:srgbClr val="7030A0"/>
                  </a:solidFill>
                  <a:prstDash val="solid"/>
                </a:ln>
                <a:gradFill flip="none" rotWithShape="1">
                  <a:gsLst>
                    <a:gs pos="37000">
                      <a:srgbClr val="B519CE"/>
                    </a:gs>
                    <a:gs pos="45000">
                      <a:srgbClr val="00B0F0"/>
                    </a:gs>
                    <a:gs pos="87000">
                      <a:srgbClr val="FF6600"/>
                    </a:gs>
                    <a:gs pos="72000">
                      <a:srgbClr val="D2BD33"/>
                    </a:gs>
                    <a:gs pos="63000">
                      <a:srgbClr val="FFFF00"/>
                    </a:gs>
                    <a:gs pos="56000">
                      <a:srgbClr val="00CCFF"/>
                    </a:gs>
                    <a:gs pos="100000">
                      <a:srgbClr val="7030A0"/>
                    </a:gs>
                    <a:gs pos="10000">
                      <a:srgbClr val="FF00FF"/>
                    </a:gs>
                    <a:gs pos="20000">
                      <a:srgbClr val="DB0CE7"/>
                    </a:gs>
                  </a:gsLst>
                  <a:lin ang="16200000" scaled="1"/>
                  <a:tileRect/>
                </a:gradFill>
                <a:effectLst>
                  <a:outerShdw blurRad="38100" dist="38100" dir="2700000" algn="tl">
                    <a:srgbClr val="000000">
                      <a:alpha val="43137"/>
                    </a:srgbClr>
                  </a:outerShdw>
                </a:effectLst>
                <a:latin typeface="Matura MT Script Capitals" panose="03020802060602070202" pitchFamily="66" charset="0"/>
                <a:cs typeface="NikoshBAN" panose="02000000000000000000" pitchFamily="2" charset="0"/>
              </a:rPr>
              <a:t> সবাইকে</a:t>
            </a:r>
            <a:endParaRPr lang="en-US" sz="9600" b="1" i="1" dirty="0">
              <a:ln w="6600">
                <a:solidFill>
                  <a:srgbClr val="7030A0"/>
                </a:solidFill>
                <a:prstDash val="solid"/>
              </a:ln>
              <a:gradFill flip="none" rotWithShape="1">
                <a:gsLst>
                  <a:gs pos="37000">
                    <a:srgbClr val="B519CE"/>
                  </a:gs>
                  <a:gs pos="45000">
                    <a:srgbClr val="00B0F0"/>
                  </a:gs>
                  <a:gs pos="87000">
                    <a:srgbClr val="FF6600"/>
                  </a:gs>
                  <a:gs pos="72000">
                    <a:srgbClr val="D2BD33"/>
                  </a:gs>
                  <a:gs pos="63000">
                    <a:srgbClr val="FFFF00"/>
                  </a:gs>
                  <a:gs pos="56000">
                    <a:srgbClr val="00CCFF"/>
                  </a:gs>
                  <a:gs pos="100000">
                    <a:srgbClr val="7030A0"/>
                  </a:gs>
                  <a:gs pos="10000">
                    <a:srgbClr val="FF00FF"/>
                  </a:gs>
                  <a:gs pos="20000">
                    <a:srgbClr val="DB0CE7"/>
                  </a:gs>
                </a:gsLst>
                <a:lin ang="16200000" scaled="1"/>
                <a:tileRect/>
              </a:gradFill>
              <a:effectLst>
                <a:outerShdw blurRad="38100" dist="38100" dir="2700000" algn="tl">
                  <a:srgbClr val="000000">
                    <a:alpha val="43137"/>
                  </a:srgbClr>
                </a:outerShdw>
              </a:effectLst>
              <a:latin typeface="Matura MT Script Capitals" panose="03020802060602070202" pitchFamily="66"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7360" y="1681804"/>
            <a:ext cx="2170240" cy="1725940"/>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216" y="0"/>
            <a:ext cx="5838658" cy="6858000"/>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50873" y="0"/>
            <a:ext cx="6376985" cy="6858000"/>
          </a:xfrm>
          <a:prstGeom prst="rect">
            <a:avLst/>
          </a:prstGeom>
        </p:spPr>
      </p:pic>
    </p:spTree>
    <p:extLst>
      <p:ext uri="{BB962C8B-B14F-4D97-AF65-F5344CB8AC3E}">
        <p14:creationId xmlns:p14="http://schemas.microsoft.com/office/powerpoint/2010/main" val="1273251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500"/>
                                        <p:tgtEl>
                                          <p:spTgt spid="12"/>
                                        </p:tgtEl>
                                      </p:cBhvr>
                                    </p:animEffect>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2" y="2971800"/>
            <a:ext cx="184731" cy="369332"/>
          </a:xfrm>
          <a:prstGeom prst="rect">
            <a:avLst/>
          </a:prstGeom>
          <a:noFill/>
        </p:spPr>
        <p:txBody>
          <a:bodyPr wrap="none" rtlCol="0">
            <a:spAutoFit/>
          </a:bodyPr>
          <a:lstStyle/>
          <a:p>
            <a:endParaRPr lang="en-US" dirty="0"/>
          </a:p>
        </p:txBody>
      </p:sp>
      <p:sp>
        <p:nvSpPr>
          <p:cNvPr id="46" name="TextBox 45"/>
          <p:cNvSpPr txBox="1"/>
          <p:nvPr/>
        </p:nvSpPr>
        <p:spPr>
          <a:xfrm>
            <a:off x="2057400" y="4038600"/>
            <a:ext cx="8077200" cy="369332"/>
          </a:xfrm>
          <a:prstGeom prst="rect">
            <a:avLst/>
          </a:prstGeom>
          <a:noFill/>
        </p:spPr>
        <p:txBody>
          <a:bodyPr wrap="square" rtlCol="0">
            <a:spAutoFit/>
          </a:bodyPr>
          <a:lstStyle/>
          <a:p>
            <a:endParaRPr lang="en-US"/>
          </a:p>
        </p:txBody>
      </p:sp>
      <p:sp>
        <p:nvSpPr>
          <p:cNvPr id="5" name="Rectangle 4">
            <a:extLst>
              <a:ext uri="{FF2B5EF4-FFF2-40B4-BE49-F238E27FC236}">
                <a16:creationId xmlns:a16="http://schemas.microsoft.com/office/drawing/2014/main" id="{F64ADB70-0997-4CA4-8DA9-CF9BCF02C61A}"/>
              </a:ext>
            </a:extLst>
          </p:cNvPr>
          <p:cNvSpPr/>
          <p:nvPr/>
        </p:nvSpPr>
        <p:spPr>
          <a:xfrm>
            <a:off x="0" y="0"/>
            <a:ext cx="696024"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০</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৩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13" name="Google Shape;303;p36"/>
          <p:cNvSpPr/>
          <p:nvPr/>
        </p:nvSpPr>
        <p:spPr>
          <a:xfrm>
            <a:off x="2835670" y="1388766"/>
            <a:ext cx="6107651" cy="413740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231F1C"/>
          </a:solidFill>
          <a:ln>
            <a:noFill/>
          </a:ln>
        </p:spPr>
        <p:txBody>
          <a:bodyPr spcFirstLastPara="1" wrap="square" lIns="114281" tIns="114281" rIns="114281" bIns="114281" anchor="ctr" anchorCtr="0">
            <a:noAutofit/>
            <a:scene3d>
              <a:camera prst="isometricOffAxis2Right"/>
              <a:lightRig rig="threePt" dir="t"/>
            </a:scene3d>
          </a:bodyPr>
          <a:lstStyle/>
          <a:p>
            <a:pPr defTabSz="857250">
              <a:defRPr/>
            </a:pPr>
            <a:endParaRPr sz="2250">
              <a:solidFill>
                <a:prstClr val="black"/>
              </a:solidFill>
              <a:latin typeface="Calibri" panose="020F0502020204030204"/>
            </a:endParaRPr>
          </a:p>
        </p:txBody>
      </p:sp>
      <p:sp>
        <p:nvSpPr>
          <p:cNvPr id="14" name="Rectangle 13"/>
          <p:cNvSpPr/>
          <p:nvPr/>
        </p:nvSpPr>
        <p:spPr>
          <a:xfrm>
            <a:off x="2528862" y="651574"/>
            <a:ext cx="7041550" cy="700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a:r>
              <a:rPr lang="bn-BD" sz="3375" dirty="0">
                <a:solidFill>
                  <a:schemeClr val="tx1"/>
                </a:solidFill>
                <a:latin typeface="NikoshBAN" pitchFamily="2" charset="0"/>
                <a:cs typeface="NikoshBAN" pitchFamily="2" charset="0"/>
              </a:rPr>
              <a:t>ভিডিওটিতে তোমরা কী দেখতে পেলে? </a:t>
            </a:r>
            <a:endParaRPr lang="en-US" sz="3375" dirty="0">
              <a:solidFill>
                <a:schemeClr val="tx1"/>
              </a:solidFill>
              <a:latin typeface="NikoshBAN" pitchFamily="2" charset="0"/>
              <a:cs typeface="NikoshBAN" pitchFamily="2" charset="0"/>
            </a:endParaRPr>
          </a:p>
        </p:txBody>
      </p:sp>
      <p:sp>
        <p:nvSpPr>
          <p:cNvPr id="15" name="Rectangle 14"/>
          <p:cNvSpPr/>
          <p:nvPr/>
        </p:nvSpPr>
        <p:spPr>
          <a:xfrm>
            <a:off x="4169530" y="5751132"/>
            <a:ext cx="3786188" cy="567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a:r>
              <a:rPr lang="bn-IN" sz="3000" dirty="0">
                <a:solidFill>
                  <a:schemeClr val="tx1"/>
                </a:solidFill>
                <a:latin typeface="NikoshBAN" panose="02000000000000000000" pitchFamily="2" charset="0"/>
                <a:cs typeface="NikoshBAN" panose="02000000000000000000" pitchFamily="2" charset="0"/>
              </a:rPr>
              <a:t>স্যার , </a:t>
            </a:r>
            <a:r>
              <a:rPr lang="en-US" sz="3000" dirty="0" err="1" smtClean="0">
                <a:solidFill>
                  <a:schemeClr val="tx1"/>
                </a:solidFill>
                <a:latin typeface="NikoshBAN" panose="02000000000000000000" pitchFamily="2" charset="0"/>
                <a:cs typeface="NikoshBAN" panose="02000000000000000000" pitchFamily="2" charset="0"/>
              </a:rPr>
              <a:t>সংখ্যা</a:t>
            </a:r>
            <a:r>
              <a:rPr lang="en-US" sz="3000" dirty="0" smtClean="0">
                <a:solidFill>
                  <a:schemeClr val="tx1"/>
                </a:solidFill>
                <a:latin typeface="NikoshBAN" panose="02000000000000000000" pitchFamily="2" charset="0"/>
                <a:cs typeface="NikoshBAN" panose="02000000000000000000" pitchFamily="2" charset="0"/>
              </a:rPr>
              <a:t> </a:t>
            </a:r>
            <a:r>
              <a:rPr lang="en-US" sz="3000" dirty="0" err="1" smtClean="0">
                <a:solidFill>
                  <a:schemeClr val="tx1"/>
                </a:solidFill>
                <a:latin typeface="NikoshBAN" panose="02000000000000000000" pitchFamily="2" charset="0"/>
                <a:cs typeface="NikoshBAN" panose="02000000000000000000" pitchFamily="2" charset="0"/>
              </a:rPr>
              <a:t>গণনার</a:t>
            </a:r>
            <a:r>
              <a:rPr lang="bn-BD" sz="3000" dirty="0" smtClean="0">
                <a:solidFill>
                  <a:schemeClr val="tx1"/>
                </a:solidFill>
                <a:latin typeface="NikoshBAN" panose="02000000000000000000" pitchFamily="2" charset="0"/>
                <a:cs typeface="NikoshBAN" panose="02000000000000000000" pitchFamily="2" charset="0"/>
              </a:rPr>
              <a:t> </a:t>
            </a:r>
            <a:r>
              <a:rPr lang="bn-BD" sz="3000" dirty="0">
                <a:solidFill>
                  <a:schemeClr val="tx1"/>
                </a:solidFill>
                <a:latin typeface="NikoshBAN" panose="02000000000000000000" pitchFamily="2" charset="0"/>
                <a:cs typeface="NikoshBAN" panose="02000000000000000000" pitchFamily="2" charset="0"/>
              </a:rPr>
              <a:t>ছবি</a:t>
            </a:r>
            <a:r>
              <a:rPr lang="bn-IN" sz="3000" dirty="0">
                <a:solidFill>
                  <a:schemeClr val="tx1"/>
                </a:solidFill>
                <a:latin typeface="NikoshBAN" panose="02000000000000000000" pitchFamily="2" charset="0"/>
                <a:cs typeface="NikoshBAN" panose="02000000000000000000" pitchFamily="2" charset="0"/>
              </a:rPr>
              <a:t> ! </a:t>
            </a:r>
            <a:endParaRPr lang="en-US" sz="3000" dirty="0">
              <a:solidFill>
                <a:schemeClr val="tx1"/>
              </a:solidFill>
              <a:latin typeface="NikoshBAN" panose="02000000000000000000" pitchFamily="2" charset="0"/>
              <a:cs typeface="NikoshBAN" panose="02000000000000000000" pitchFamily="2" charset="0"/>
            </a:endParaRPr>
          </a:p>
        </p:txBody>
      </p:sp>
      <p:sp>
        <p:nvSpPr>
          <p:cNvPr id="16" name="Rectangle 15"/>
          <p:cNvSpPr/>
          <p:nvPr/>
        </p:nvSpPr>
        <p:spPr>
          <a:xfrm>
            <a:off x="3583472" y="614671"/>
            <a:ext cx="4958303" cy="727122"/>
          </a:xfrm>
          <a:prstGeom prst="rect">
            <a:avLst/>
          </a:prstGeom>
        </p:spPr>
        <p:txBody>
          <a:bodyPr wrap="square">
            <a:spAutoFit/>
          </a:bodyPr>
          <a:lstStyle/>
          <a:p>
            <a:pPr algn="ctr"/>
            <a:r>
              <a:rPr lang="bn-IN" sz="4125" dirty="0">
                <a:ln w="0">
                  <a:noFill/>
                </a:ln>
                <a:latin typeface="NikoshBAN" panose="02000000000000000000" pitchFamily="2" charset="0"/>
                <a:cs typeface="NikoshBAN" panose="02000000000000000000" pitchFamily="2" charset="0"/>
              </a:rPr>
              <a:t>চলো একটি ভিডিও দেখি ! </a:t>
            </a:r>
            <a:endParaRPr lang="en-US" sz="4125" u="sng" dirty="0">
              <a:ln w="0">
                <a:noFill/>
              </a:ln>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138266">
            <a:off x="8654524" y="5696420"/>
            <a:ext cx="2274767" cy="1280270"/>
          </a:xfrm>
          <a:prstGeom prst="rect">
            <a:avLst/>
          </a:prstGeom>
        </p:spPr>
      </p:pic>
      <p:pic>
        <p:nvPicPr>
          <p:cNvPr id="18" name="Video_20191003075759001_by_videoshow_s01_s01">
            <a:hlinkClick r:id="" action="ppaction://media"/>
            <a:extLst>
              <a:ext uri="{FF2B5EF4-FFF2-40B4-BE49-F238E27FC236}">
                <a16:creationId xmlns:a16="http://schemas.microsoft.com/office/drawing/2014/main" id="{509C58BC-3983-41E1-9A45-21A76C71346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48000" y="1576829"/>
            <a:ext cx="5691971" cy="3175598"/>
          </a:xfrm>
          <a:prstGeom prst="rect">
            <a:avLst/>
          </a:prstGeom>
          <a:solidFill>
            <a:srgbClr val="4F81BD"/>
          </a:solidFill>
          <a:ln>
            <a:noFill/>
          </a:ln>
          <a:effectLst>
            <a:innerShdw blurRad="469900">
              <a:srgbClr val="000000">
                <a:alpha val="86000"/>
              </a:srgbClr>
            </a:innerShdw>
          </a:effectLst>
          <a:scene3d>
            <a:camera prst="orthographicFront"/>
            <a:lightRig rig="soft" dir="t"/>
          </a:scene3d>
          <a:sp3d/>
        </p:spPr>
      </p:pic>
    </p:spTree>
    <p:extLst>
      <p:ext uri="{BB962C8B-B14F-4D97-AF65-F5344CB8AC3E}">
        <p14:creationId xmlns:p14="http://schemas.microsoft.com/office/powerpoint/2010/main" val="1500629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xit" presetSubtype="0" fill="hold" nodeType="afterEffect">
                                  <p:stCondLst>
                                    <p:cond delay="0"/>
                                  </p:stCondLst>
                                  <p:childTnLst>
                                    <p:animEffect transition="out" filter="fade">
                                      <p:cBhvr>
                                        <p:cTn id="12" dur="1000"/>
                                        <p:tgtEl>
                                          <p:spTgt spid="17"/>
                                        </p:tgtEl>
                                      </p:cBhvr>
                                    </p:animEffect>
                                    <p:anim calcmode="lin" valueType="num">
                                      <p:cBhvr>
                                        <p:cTn id="13" dur="1000"/>
                                        <p:tgtEl>
                                          <p:spTgt spid="17"/>
                                        </p:tgtEl>
                                        <p:attrNameLst>
                                          <p:attrName>ppt_x</p:attrName>
                                        </p:attrNameLst>
                                      </p:cBhvr>
                                      <p:tavLst>
                                        <p:tav tm="0">
                                          <p:val>
                                            <p:strVal val="ppt_x"/>
                                          </p:val>
                                        </p:tav>
                                        <p:tav tm="100000">
                                          <p:val>
                                            <p:strVal val="ppt_x"/>
                                          </p:val>
                                        </p:tav>
                                      </p:tavLst>
                                    </p:anim>
                                    <p:anim calcmode="lin" valueType="num">
                                      <p:cBhvr>
                                        <p:cTn id="14" dur="1000"/>
                                        <p:tgtEl>
                                          <p:spTgt spid="17"/>
                                        </p:tgtEl>
                                        <p:attrNameLst>
                                          <p:attrName>ppt_y</p:attrName>
                                        </p:attrNameLst>
                                      </p:cBhvr>
                                      <p:tavLst>
                                        <p:tav tm="0">
                                          <p:val>
                                            <p:strVal val="ppt_y"/>
                                          </p:val>
                                        </p:tav>
                                        <p:tav tm="100000">
                                          <p:val>
                                            <p:strVal val="ppt_y+.1"/>
                                          </p:val>
                                        </p:tav>
                                      </p:tavLst>
                                    </p:anim>
                                    <p:set>
                                      <p:cBhvr>
                                        <p:cTn id="15" dur="1" fill="hold">
                                          <p:stCondLst>
                                            <p:cond delay="999"/>
                                          </p:stCondLst>
                                        </p:cTn>
                                        <p:tgtEl>
                                          <p:spTgt spid="17"/>
                                        </p:tgtEl>
                                        <p:attrNameLst>
                                          <p:attrName>style.visibility</p:attrName>
                                        </p:attrNameLst>
                                      </p:cBhvr>
                                      <p:to>
                                        <p:strVal val="hidden"/>
                                      </p:to>
                                    </p:se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42520" fill="hold"/>
                                        <p:tgtEl>
                                          <p:spTgt spid="18"/>
                                        </p:tgtEl>
                                      </p:cBhvr>
                                    </p:cmd>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2" presetClass="exit" presetSubtype="8" fill="hold" grpId="0" nodeType="withEffect">
                                  <p:stCondLst>
                                    <p:cond delay="0"/>
                                  </p:stCondLst>
                                  <p:childTnLst>
                                    <p:animEffect transition="out" filter="wipe(left)">
                                      <p:cBhvr>
                                        <p:cTn id="26" dur="1000"/>
                                        <p:tgtEl>
                                          <p:spTgt spid="16"/>
                                        </p:tgtEl>
                                      </p:cBhvr>
                                    </p:animEffect>
                                    <p:set>
                                      <p:cBhvr>
                                        <p:cTn id="27" dur="1" fill="hold">
                                          <p:stCondLst>
                                            <p:cond delay="9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33" fill="hold" display="0">
                  <p:stCondLst>
                    <p:cond delay="indefinite"/>
                  </p:stCondLst>
                </p:cTn>
                <p:tgtEl>
                  <p:spTgt spid="18"/>
                </p:tgtEl>
              </p:cMediaNode>
            </p:video>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5C330FC-2260-4B44-BC0E-D89CB205BA46}"/>
              </a:ext>
            </a:extLst>
          </p:cNvPr>
          <p:cNvSpPr/>
          <p:nvPr/>
        </p:nvSpPr>
        <p:spPr>
          <a:xfrm>
            <a:off x="3093987" y="1466930"/>
            <a:ext cx="889000" cy="173404"/>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47" name="Rectangle 46">
            <a:extLst>
              <a:ext uri="{FF2B5EF4-FFF2-40B4-BE49-F238E27FC236}">
                <a16:creationId xmlns:a16="http://schemas.microsoft.com/office/drawing/2014/main" id="{26373D74-CCF7-4A77-84A5-0BD0BC52E964}"/>
              </a:ext>
            </a:extLst>
          </p:cNvPr>
          <p:cNvSpPr/>
          <p:nvPr/>
        </p:nvSpPr>
        <p:spPr>
          <a:xfrm>
            <a:off x="3093987" y="5802026"/>
            <a:ext cx="889000" cy="173404"/>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48" name="Rectangle 47">
            <a:extLst>
              <a:ext uri="{FF2B5EF4-FFF2-40B4-BE49-F238E27FC236}">
                <a16:creationId xmlns:a16="http://schemas.microsoft.com/office/drawing/2014/main" id="{A824A0C7-05E1-455B-B1FD-CC2D9BE9EC47}"/>
              </a:ext>
            </a:extLst>
          </p:cNvPr>
          <p:cNvSpPr/>
          <p:nvPr/>
        </p:nvSpPr>
        <p:spPr>
          <a:xfrm>
            <a:off x="3093987" y="1553632"/>
            <a:ext cx="889000" cy="4248394"/>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nvGrpSpPr>
          <p:cNvPr id="49" name="Group 48">
            <a:extLst>
              <a:ext uri="{FF2B5EF4-FFF2-40B4-BE49-F238E27FC236}">
                <a16:creationId xmlns:a16="http://schemas.microsoft.com/office/drawing/2014/main" id="{4DEB6A1F-5D29-4208-B2F0-F4D94CCDFFEC}"/>
              </a:ext>
            </a:extLst>
          </p:cNvPr>
          <p:cNvGrpSpPr/>
          <p:nvPr/>
        </p:nvGrpSpPr>
        <p:grpSpPr>
          <a:xfrm>
            <a:off x="3093987" y="3498931"/>
            <a:ext cx="889000" cy="2303093"/>
            <a:chOff x="2971800" y="3464960"/>
            <a:chExt cx="1066800" cy="3413554"/>
          </a:xfrm>
        </p:grpSpPr>
        <p:sp>
          <p:nvSpPr>
            <p:cNvPr id="50" name="Rectangle 49">
              <a:extLst>
                <a:ext uri="{FF2B5EF4-FFF2-40B4-BE49-F238E27FC236}">
                  <a16:creationId xmlns:a16="http://schemas.microsoft.com/office/drawing/2014/main" id="{9DAFD352-3523-4D97-AE1F-5E3905863432}"/>
                </a:ext>
              </a:extLst>
            </p:cNvPr>
            <p:cNvSpPr/>
            <p:nvPr/>
          </p:nvSpPr>
          <p:spPr>
            <a:xfrm>
              <a:off x="2971800" y="3505200"/>
              <a:ext cx="1066800" cy="3373314"/>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51" name="Oval 50">
              <a:extLst>
                <a:ext uri="{FF2B5EF4-FFF2-40B4-BE49-F238E27FC236}">
                  <a16:creationId xmlns:a16="http://schemas.microsoft.com/office/drawing/2014/main" id="{0663DF56-3158-4513-B491-DC09C51807C0}"/>
                </a:ext>
              </a:extLst>
            </p:cNvPr>
            <p:cNvSpPr/>
            <p:nvPr/>
          </p:nvSpPr>
          <p:spPr>
            <a:xfrm flipV="1">
              <a:off x="2971800" y="3464960"/>
              <a:ext cx="1066800" cy="22860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52" name="Rectangle 51">
            <a:extLst>
              <a:ext uri="{FF2B5EF4-FFF2-40B4-BE49-F238E27FC236}">
                <a16:creationId xmlns:a16="http://schemas.microsoft.com/office/drawing/2014/main" id="{B2740265-1348-4F32-9F12-0ED290DF4019}"/>
              </a:ext>
            </a:extLst>
          </p:cNvPr>
          <p:cNvSpPr/>
          <p:nvPr/>
        </p:nvSpPr>
        <p:spPr>
          <a:xfrm>
            <a:off x="7157987" y="1403430"/>
            <a:ext cx="889000" cy="175846"/>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53" name="Rectangle 52">
            <a:extLst>
              <a:ext uri="{FF2B5EF4-FFF2-40B4-BE49-F238E27FC236}">
                <a16:creationId xmlns:a16="http://schemas.microsoft.com/office/drawing/2014/main" id="{42CEF695-06CF-4874-9D50-8F399183B932}"/>
              </a:ext>
            </a:extLst>
          </p:cNvPr>
          <p:cNvSpPr/>
          <p:nvPr/>
        </p:nvSpPr>
        <p:spPr>
          <a:xfrm>
            <a:off x="7157987" y="5799584"/>
            <a:ext cx="889000" cy="175846"/>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54" name="Rectangle 53">
            <a:extLst>
              <a:ext uri="{FF2B5EF4-FFF2-40B4-BE49-F238E27FC236}">
                <a16:creationId xmlns:a16="http://schemas.microsoft.com/office/drawing/2014/main" id="{FF86684A-4B5F-42AA-9B6C-74B5B73CF5A0}"/>
              </a:ext>
            </a:extLst>
          </p:cNvPr>
          <p:cNvSpPr/>
          <p:nvPr/>
        </p:nvSpPr>
        <p:spPr>
          <a:xfrm>
            <a:off x="7157987" y="1491354"/>
            <a:ext cx="889000" cy="4357077"/>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nvGrpSpPr>
          <p:cNvPr id="55" name="Group 54">
            <a:extLst>
              <a:ext uri="{FF2B5EF4-FFF2-40B4-BE49-F238E27FC236}">
                <a16:creationId xmlns:a16="http://schemas.microsoft.com/office/drawing/2014/main" id="{B7369310-4B72-4830-8742-170D8B5485FE}"/>
              </a:ext>
            </a:extLst>
          </p:cNvPr>
          <p:cNvGrpSpPr/>
          <p:nvPr/>
        </p:nvGrpSpPr>
        <p:grpSpPr>
          <a:xfrm>
            <a:off x="7157987" y="2688084"/>
            <a:ext cx="889000" cy="3160346"/>
            <a:chOff x="7848600" y="3141785"/>
            <a:chExt cx="1066800" cy="3792415"/>
          </a:xfrm>
        </p:grpSpPr>
        <p:sp>
          <p:nvSpPr>
            <p:cNvPr id="56" name="Rectangle 55">
              <a:extLst>
                <a:ext uri="{FF2B5EF4-FFF2-40B4-BE49-F238E27FC236}">
                  <a16:creationId xmlns:a16="http://schemas.microsoft.com/office/drawing/2014/main" id="{1D681202-8786-411E-AFB8-510D21BF9B8D}"/>
                </a:ext>
              </a:extLst>
            </p:cNvPr>
            <p:cNvSpPr/>
            <p:nvPr/>
          </p:nvSpPr>
          <p:spPr>
            <a:xfrm>
              <a:off x="7848600" y="3276600"/>
              <a:ext cx="1066800" cy="3657600"/>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57" name="Oval 56">
              <a:extLst>
                <a:ext uri="{FF2B5EF4-FFF2-40B4-BE49-F238E27FC236}">
                  <a16:creationId xmlns:a16="http://schemas.microsoft.com/office/drawing/2014/main" id="{1E5CB43D-A41E-45C2-9203-6D765A67D6B8}"/>
                </a:ext>
              </a:extLst>
            </p:cNvPr>
            <p:cNvSpPr/>
            <p:nvPr/>
          </p:nvSpPr>
          <p:spPr>
            <a:xfrm>
              <a:off x="7848600" y="3141785"/>
              <a:ext cx="1066800" cy="211015"/>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58" name="Rectangle 57">
            <a:extLst>
              <a:ext uri="{FF2B5EF4-FFF2-40B4-BE49-F238E27FC236}">
                <a16:creationId xmlns:a16="http://schemas.microsoft.com/office/drawing/2014/main" id="{328A7020-519D-4E7F-8726-CEFE3B4D2ECC}"/>
              </a:ext>
            </a:extLst>
          </p:cNvPr>
          <p:cNvSpPr/>
          <p:nvPr/>
        </p:nvSpPr>
        <p:spPr>
          <a:xfrm>
            <a:off x="5325825" y="1403430"/>
            <a:ext cx="889000" cy="175846"/>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59" name="Rectangle 58">
            <a:extLst>
              <a:ext uri="{FF2B5EF4-FFF2-40B4-BE49-F238E27FC236}">
                <a16:creationId xmlns:a16="http://schemas.microsoft.com/office/drawing/2014/main" id="{5B6D4805-F786-4B22-827F-50BF462D5FF3}"/>
              </a:ext>
            </a:extLst>
          </p:cNvPr>
          <p:cNvSpPr/>
          <p:nvPr/>
        </p:nvSpPr>
        <p:spPr>
          <a:xfrm>
            <a:off x="5325825" y="5799584"/>
            <a:ext cx="889000" cy="175846"/>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60" name="Rectangle 59">
            <a:extLst>
              <a:ext uri="{FF2B5EF4-FFF2-40B4-BE49-F238E27FC236}">
                <a16:creationId xmlns:a16="http://schemas.microsoft.com/office/drawing/2014/main" id="{FAB8E54D-0770-4C98-9414-33EBF6B7D372}"/>
              </a:ext>
            </a:extLst>
          </p:cNvPr>
          <p:cNvSpPr/>
          <p:nvPr/>
        </p:nvSpPr>
        <p:spPr>
          <a:xfrm>
            <a:off x="5325825" y="1491354"/>
            <a:ext cx="889000" cy="4308231"/>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nvGrpSpPr>
          <p:cNvPr id="61" name="Group 60">
            <a:extLst>
              <a:ext uri="{FF2B5EF4-FFF2-40B4-BE49-F238E27FC236}">
                <a16:creationId xmlns:a16="http://schemas.microsoft.com/office/drawing/2014/main" id="{AF550785-F005-4787-A6B5-BCAADEFBDDC1}"/>
              </a:ext>
            </a:extLst>
          </p:cNvPr>
          <p:cNvGrpSpPr/>
          <p:nvPr/>
        </p:nvGrpSpPr>
        <p:grpSpPr>
          <a:xfrm>
            <a:off x="5325825" y="2977107"/>
            <a:ext cx="889000" cy="2822477"/>
            <a:chOff x="5791200" y="2646287"/>
            <a:chExt cx="1066800" cy="4229298"/>
          </a:xfrm>
        </p:grpSpPr>
        <p:sp>
          <p:nvSpPr>
            <p:cNvPr id="62" name="Rectangle 61">
              <a:extLst>
                <a:ext uri="{FF2B5EF4-FFF2-40B4-BE49-F238E27FC236}">
                  <a16:creationId xmlns:a16="http://schemas.microsoft.com/office/drawing/2014/main" id="{0B4786CC-C31C-4AD8-9546-9D5806CA4554}"/>
                </a:ext>
              </a:extLst>
            </p:cNvPr>
            <p:cNvSpPr/>
            <p:nvPr/>
          </p:nvSpPr>
          <p:spPr>
            <a:xfrm>
              <a:off x="5791200" y="2760785"/>
              <a:ext cx="1066800" cy="4114800"/>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63" name="Oval 62">
              <a:extLst>
                <a:ext uri="{FF2B5EF4-FFF2-40B4-BE49-F238E27FC236}">
                  <a16:creationId xmlns:a16="http://schemas.microsoft.com/office/drawing/2014/main" id="{04FE2AC9-4134-49DF-8845-81D0122F0C1C}"/>
                </a:ext>
              </a:extLst>
            </p:cNvPr>
            <p:cNvSpPr/>
            <p:nvPr/>
          </p:nvSpPr>
          <p:spPr>
            <a:xfrm>
              <a:off x="5791200" y="2646287"/>
              <a:ext cx="1066800" cy="211015"/>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grpSp>
        <p:nvGrpSpPr>
          <p:cNvPr id="64" name="Group 63">
            <a:extLst>
              <a:ext uri="{FF2B5EF4-FFF2-40B4-BE49-F238E27FC236}">
                <a16:creationId xmlns:a16="http://schemas.microsoft.com/office/drawing/2014/main" id="{F33A3FA7-6676-4F51-935F-84C1B432C6EA}"/>
              </a:ext>
            </a:extLst>
          </p:cNvPr>
          <p:cNvGrpSpPr/>
          <p:nvPr/>
        </p:nvGrpSpPr>
        <p:grpSpPr>
          <a:xfrm>
            <a:off x="7157987" y="1720929"/>
            <a:ext cx="889000" cy="1270000"/>
            <a:chOff x="2971800" y="3464960"/>
            <a:chExt cx="1066800" cy="3413554"/>
          </a:xfrm>
        </p:grpSpPr>
        <p:sp>
          <p:nvSpPr>
            <p:cNvPr id="65" name="Rectangle 64">
              <a:extLst>
                <a:ext uri="{FF2B5EF4-FFF2-40B4-BE49-F238E27FC236}">
                  <a16:creationId xmlns:a16="http://schemas.microsoft.com/office/drawing/2014/main" id="{92879E94-52D9-467B-89C8-72A6E1C6E6D8}"/>
                </a:ext>
              </a:extLst>
            </p:cNvPr>
            <p:cNvSpPr/>
            <p:nvPr/>
          </p:nvSpPr>
          <p:spPr>
            <a:xfrm>
              <a:off x="2971800" y="3505200"/>
              <a:ext cx="1066800" cy="3373314"/>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66" name="Oval 65">
              <a:extLst>
                <a:ext uri="{FF2B5EF4-FFF2-40B4-BE49-F238E27FC236}">
                  <a16:creationId xmlns:a16="http://schemas.microsoft.com/office/drawing/2014/main" id="{E44F7CC3-0864-4007-A59F-098155BCD233}"/>
                </a:ext>
              </a:extLst>
            </p:cNvPr>
            <p:cNvSpPr/>
            <p:nvPr/>
          </p:nvSpPr>
          <p:spPr>
            <a:xfrm flipV="1">
              <a:off x="2971800" y="3464960"/>
              <a:ext cx="1066800" cy="22860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grpSp>
        <p:nvGrpSpPr>
          <p:cNvPr id="67" name="Group 66">
            <a:extLst>
              <a:ext uri="{FF2B5EF4-FFF2-40B4-BE49-F238E27FC236}">
                <a16:creationId xmlns:a16="http://schemas.microsoft.com/office/drawing/2014/main" id="{32F280CC-D0D9-4648-A37A-BD34B21E2D37}"/>
              </a:ext>
            </a:extLst>
          </p:cNvPr>
          <p:cNvGrpSpPr/>
          <p:nvPr/>
        </p:nvGrpSpPr>
        <p:grpSpPr>
          <a:xfrm>
            <a:off x="5325825" y="2633200"/>
            <a:ext cx="889000" cy="548231"/>
            <a:chOff x="2971800" y="3464960"/>
            <a:chExt cx="1066800" cy="3413554"/>
          </a:xfrm>
        </p:grpSpPr>
        <p:sp>
          <p:nvSpPr>
            <p:cNvPr id="68" name="Rectangle 67">
              <a:extLst>
                <a:ext uri="{FF2B5EF4-FFF2-40B4-BE49-F238E27FC236}">
                  <a16:creationId xmlns:a16="http://schemas.microsoft.com/office/drawing/2014/main" id="{3B4AD1B7-91C3-402D-A7DB-AA36981D59E3}"/>
                </a:ext>
              </a:extLst>
            </p:cNvPr>
            <p:cNvSpPr/>
            <p:nvPr/>
          </p:nvSpPr>
          <p:spPr>
            <a:xfrm>
              <a:off x="2971800" y="3505200"/>
              <a:ext cx="1066800" cy="3373314"/>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69" name="Oval 68">
              <a:extLst>
                <a:ext uri="{FF2B5EF4-FFF2-40B4-BE49-F238E27FC236}">
                  <a16:creationId xmlns:a16="http://schemas.microsoft.com/office/drawing/2014/main" id="{AF6799B4-107A-4031-A67C-EE1A81843518}"/>
                </a:ext>
              </a:extLst>
            </p:cNvPr>
            <p:cNvSpPr/>
            <p:nvPr/>
          </p:nvSpPr>
          <p:spPr>
            <a:xfrm flipV="1">
              <a:off x="2971800" y="3464960"/>
              <a:ext cx="1066800" cy="22860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70" name="Rectangle 69">
            <a:extLst>
              <a:ext uri="{FF2B5EF4-FFF2-40B4-BE49-F238E27FC236}">
                <a16:creationId xmlns:a16="http://schemas.microsoft.com/office/drawing/2014/main" id="{E878CE36-BBD6-43CC-AC7C-B8A820D9626E}"/>
              </a:ext>
            </a:extLst>
          </p:cNvPr>
          <p:cNvSpPr/>
          <p:nvPr/>
        </p:nvSpPr>
        <p:spPr>
          <a:xfrm>
            <a:off x="7157987" y="2693151"/>
            <a:ext cx="889000" cy="424778"/>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71" name="Oval 70">
            <a:extLst>
              <a:ext uri="{FF2B5EF4-FFF2-40B4-BE49-F238E27FC236}">
                <a16:creationId xmlns:a16="http://schemas.microsoft.com/office/drawing/2014/main" id="{F5B7BC3D-3F19-46A2-9581-155CB53A5600}"/>
              </a:ext>
            </a:extLst>
          </p:cNvPr>
          <p:cNvSpPr/>
          <p:nvPr/>
        </p:nvSpPr>
        <p:spPr>
          <a:xfrm flipV="1">
            <a:off x="7157987" y="2688084"/>
            <a:ext cx="889000" cy="28786"/>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72" name="Group 71">
            <a:extLst>
              <a:ext uri="{FF2B5EF4-FFF2-40B4-BE49-F238E27FC236}">
                <a16:creationId xmlns:a16="http://schemas.microsoft.com/office/drawing/2014/main" id="{148FD0B9-91A1-499A-BE4E-3BA156B98F62}"/>
              </a:ext>
            </a:extLst>
          </p:cNvPr>
          <p:cNvGrpSpPr/>
          <p:nvPr/>
        </p:nvGrpSpPr>
        <p:grpSpPr>
          <a:xfrm>
            <a:off x="3093987" y="2681931"/>
            <a:ext cx="889000" cy="1007498"/>
            <a:chOff x="2971800" y="3505200"/>
            <a:chExt cx="1066800" cy="3373314"/>
          </a:xfrm>
        </p:grpSpPr>
        <p:sp>
          <p:nvSpPr>
            <p:cNvPr id="73" name="Rectangle 72">
              <a:extLst>
                <a:ext uri="{FF2B5EF4-FFF2-40B4-BE49-F238E27FC236}">
                  <a16:creationId xmlns:a16="http://schemas.microsoft.com/office/drawing/2014/main" id="{6DF53A07-F6D3-4010-A7B6-AB7B0824A156}"/>
                </a:ext>
              </a:extLst>
            </p:cNvPr>
            <p:cNvSpPr/>
            <p:nvPr/>
          </p:nvSpPr>
          <p:spPr>
            <a:xfrm>
              <a:off x="2971800" y="3505200"/>
              <a:ext cx="1066800" cy="3373314"/>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74" name="Oval 73">
              <a:extLst>
                <a:ext uri="{FF2B5EF4-FFF2-40B4-BE49-F238E27FC236}">
                  <a16:creationId xmlns:a16="http://schemas.microsoft.com/office/drawing/2014/main" id="{8433DDFC-FD49-4FF4-B82D-EF8296CD4534}"/>
                </a:ext>
              </a:extLst>
            </p:cNvPr>
            <p:cNvSpPr/>
            <p:nvPr/>
          </p:nvSpPr>
          <p:spPr>
            <a:xfrm flipV="1">
              <a:off x="2971800" y="3565995"/>
              <a:ext cx="1066800" cy="127564"/>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pic>
        <p:nvPicPr>
          <p:cNvPr id="75" name="Picture 74">
            <a:extLst>
              <a:ext uri="{FF2B5EF4-FFF2-40B4-BE49-F238E27FC236}">
                <a16:creationId xmlns:a16="http://schemas.microsoft.com/office/drawing/2014/main" id="{12DCB795-B364-4892-B11A-2762F365A6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5700" b="53614"/>
          <a:stretch/>
        </p:blipFill>
        <p:spPr>
          <a:xfrm>
            <a:off x="6586487" y="2789717"/>
            <a:ext cx="889000" cy="645713"/>
          </a:xfrm>
          <a:prstGeom prst="rect">
            <a:avLst/>
          </a:prstGeom>
        </p:spPr>
      </p:pic>
      <p:pic>
        <p:nvPicPr>
          <p:cNvPr id="76" name="Picture 75">
            <a:extLst>
              <a:ext uri="{FF2B5EF4-FFF2-40B4-BE49-F238E27FC236}">
                <a16:creationId xmlns:a16="http://schemas.microsoft.com/office/drawing/2014/main" id="{EC9DBEC9-FFFD-4ACC-B694-9CF917F1CE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5700" b="53614"/>
          <a:stretch/>
        </p:blipFill>
        <p:spPr>
          <a:xfrm rot="445817">
            <a:off x="6378354" y="2325370"/>
            <a:ext cx="889000" cy="645713"/>
          </a:xfrm>
          <a:prstGeom prst="rect">
            <a:avLst/>
          </a:prstGeom>
        </p:spPr>
      </p:pic>
      <p:sp>
        <p:nvSpPr>
          <p:cNvPr id="77" name="TextBox 76">
            <a:extLst>
              <a:ext uri="{FF2B5EF4-FFF2-40B4-BE49-F238E27FC236}">
                <a16:creationId xmlns:a16="http://schemas.microsoft.com/office/drawing/2014/main" id="{AD866255-02A1-42F5-A245-17CDC57B7913}"/>
              </a:ext>
            </a:extLst>
          </p:cNvPr>
          <p:cNvSpPr txBox="1"/>
          <p:nvPr/>
        </p:nvSpPr>
        <p:spPr>
          <a:xfrm>
            <a:off x="8491486" y="3591921"/>
            <a:ext cx="1210404"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১৪০ মিলি</a:t>
            </a:r>
            <a:endParaRPr lang="en-US" sz="2667" dirty="0">
              <a:latin typeface="NikoshBAN" panose="02000000000000000000" pitchFamily="2" charset="0"/>
              <a:cs typeface="NikoshBAN" panose="02000000000000000000" pitchFamily="2" charset="0"/>
            </a:endParaRPr>
          </a:p>
        </p:txBody>
      </p:sp>
      <p:sp>
        <p:nvSpPr>
          <p:cNvPr id="78" name="TextBox 77">
            <a:extLst>
              <a:ext uri="{FF2B5EF4-FFF2-40B4-BE49-F238E27FC236}">
                <a16:creationId xmlns:a16="http://schemas.microsoft.com/office/drawing/2014/main" id="{1CABBF90-D2FA-421F-826F-EA00068F880D}"/>
              </a:ext>
            </a:extLst>
          </p:cNvPr>
          <p:cNvSpPr txBox="1"/>
          <p:nvPr/>
        </p:nvSpPr>
        <p:spPr>
          <a:xfrm>
            <a:off x="4061635" y="3795127"/>
            <a:ext cx="110752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১১০ মিলি</a:t>
            </a:r>
            <a:endParaRPr lang="en-US" sz="2400" dirty="0">
              <a:latin typeface="NikoshBAN" panose="02000000000000000000" pitchFamily="2" charset="0"/>
              <a:cs typeface="NikoshBAN" panose="02000000000000000000" pitchFamily="2" charset="0"/>
            </a:endParaRPr>
          </a:p>
        </p:txBody>
      </p:sp>
      <p:sp>
        <p:nvSpPr>
          <p:cNvPr id="79" name="TextBox 78">
            <a:extLst>
              <a:ext uri="{FF2B5EF4-FFF2-40B4-BE49-F238E27FC236}">
                <a16:creationId xmlns:a16="http://schemas.microsoft.com/office/drawing/2014/main" id="{96A66BF9-5361-476B-8AD2-BA62E32D3A3A}"/>
              </a:ext>
            </a:extLst>
          </p:cNvPr>
          <p:cNvSpPr txBox="1"/>
          <p:nvPr/>
        </p:nvSpPr>
        <p:spPr>
          <a:xfrm>
            <a:off x="1779543" y="3864582"/>
            <a:ext cx="1098176"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৯০ মিলি</a:t>
            </a:r>
            <a:endParaRPr lang="en-US" sz="2667" dirty="0">
              <a:latin typeface="NikoshBAN" panose="02000000000000000000" pitchFamily="2" charset="0"/>
              <a:cs typeface="NikoshBAN" panose="02000000000000000000" pitchFamily="2" charset="0"/>
            </a:endParaRPr>
          </a:p>
        </p:txBody>
      </p:sp>
      <p:cxnSp>
        <p:nvCxnSpPr>
          <p:cNvPr id="80" name="Straight Connector 79">
            <a:extLst>
              <a:ext uri="{FF2B5EF4-FFF2-40B4-BE49-F238E27FC236}">
                <a16:creationId xmlns:a16="http://schemas.microsoft.com/office/drawing/2014/main" id="{9D94B7D7-E064-45E5-8D5C-FD0B27FEEC1F}"/>
              </a:ext>
            </a:extLst>
          </p:cNvPr>
          <p:cNvCxnSpPr>
            <a:cxnSpLocks/>
            <a:stCxn id="65" idx="1"/>
          </p:cNvCxnSpPr>
          <p:nvPr/>
        </p:nvCxnSpPr>
        <p:spPr>
          <a:xfrm>
            <a:off x="7157987" y="2363416"/>
            <a:ext cx="0" cy="818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26499967-5434-49B1-834D-9C448CF3A6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6493" r="39879"/>
          <a:stretch/>
        </p:blipFill>
        <p:spPr>
          <a:xfrm>
            <a:off x="5665738" y="3169364"/>
            <a:ext cx="1206500" cy="884041"/>
          </a:xfrm>
          <a:prstGeom prst="rect">
            <a:avLst/>
          </a:prstGeom>
        </p:spPr>
      </p:pic>
      <p:sp>
        <p:nvSpPr>
          <p:cNvPr id="43" name="Cylinder 42">
            <a:extLst>
              <a:ext uri="{FF2B5EF4-FFF2-40B4-BE49-F238E27FC236}">
                <a16:creationId xmlns:a16="http://schemas.microsoft.com/office/drawing/2014/main" id="{35CF5816-60D2-44B2-9935-31C47E60E388}"/>
              </a:ext>
            </a:extLst>
          </p:cNvPr>
          <p:cNvSpPr/>
          <p:nvPr/>
        </p:nvSpPr>
        <p:spPr>
          <a:xfrm rot="4069777">
            <a:off x="4876525" y="1755951"/>
            <a:ext cx="223280" cy="3360869"/>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81" name="Straight Connector 80">
            <a:extLst>
              <a:ext uri="{FF2B5EF4-FFF2-40B4-BE49-F238E27FC236}">
                <a16:creationId xmlns:a16="http://schemas.microsoft.com/office/drawing/2014/main" id="{9A51B3E0-C22C-40F8-9DA8-E3EE71BAAEC7}"/>
              </a:ext>
            </a:extLst>
          </p:cNvPr>
          <p:cNvCxnSpPr>
            <a:cxnSpLocks/>
          </p:cNvCxnSpPr>
          <p:nvPr/>
        </p:nvCxnSpPr>
        <p:spPr>
          <a:xfrm>
            <a:off x="6233940" y="3420099"/>
            <a:ext cx="0" cy="523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4079D06-510D-4FC2-9D15-33EDC9417213}"/>
              </a:ext>
            </a:extLst>
          </p:cNvPr>
          <p:cNvCxnSpPr>
            <a:cxnSpLocks/>
          </p:cNvCxnSpPr>
          <p:nvPr/>
        </p:nvCxnSpPr>
        <p:spPr>
          <a:xfrm>
            <a:off x="3996088" y="3699368"/>
            <a:ext cx="0" cy="323522"/>
          </a:xfrm>
          <a:prstGeom prst="line">
            <a:avLst/>
          </a:prstGeom>
          <a:ln/>
        </p:spPr>
        <p:style>
          <a:lnRef idx="2">
            <a:schemeClr val="dk1"/>
          </a:lnRef>
          <a:fillRef idx="1">
            <a:schemeClr val="lt1"/>
          </a:fillRef>
          <a:effectRef idx="0">
            <a:schemeClr val="dk1"/>
          </a:effectRef>
          <a:fontRef idx="minor">
            <a:schemeClr val="dk1"/>
          </a:fontRef>
        </p:style>
      </p:cxnSp>
      <p:cxnSp>
        <p:nvCxnSpPr>
          <p:cNvPr id="92" name="Straight Arrow Connector 91">
            <a:extLst>
              <a:ext uri="{FF2B5EF4-FFF2-40B4-BE49-F238E27FC236}">
                <a16:creationId xmlns:a16="http://schemas.microsoft.com/office/drawing/2014/main" id="{2536177A-7F4E-402F-AD44-4828CEC80D88}"/>
              </a:ext>
            </a:extLst>
          </p:cNvPr>
          <p:cNvCxnSpPr>
            <a:cxnSpLocks/>
          </p:cNvCxnSpPr>
          <p:nvPr/>
        </p:nvCxnSpPr>
        <p:spPr>
          <a:xfrm>
            <a:off x="8332473" y="1735902"/>
            <a:ext cx="0" cy="411252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5BFA423-DCF5-4B64-94B8-6B57CE5A34A0}"/>
              </a:ext>
            </a:extLst>
          </p:cNvPr>
          <p:cNvCxnSpPr>
            <a:cxnSpLocks/>
          </p:cNvCxnSpPr>
          <p:nvPr/>
        </p:nvCxnSpPr>
        <p:spPr>
          <a:xfrm>
            <a:off x="5129297" y="2977107"/>
            <a:ext cx="0" cy="286203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8A4B2D5-DA61-4441-9822-8EE6BB672093}"/>
              </a:ext>
            </a:extLst>
          </p:cNvPr>
          <p:cNvCxnSpPr>
            <a:cxnSpLocks/>
          </p:cNvCxnSpPr>
          <p:nvPr/>
        </p:nvCxnSpPr>
        <p:spPr>
          <a:xfrm>
            <a:off x="2935237" y="3420101"/>
            <a:ext cx="0" cy="23223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B83044C-6526-4B27-ABC1-0CF2EB73F243}"/>
              </a:ext>
            </a:extLst>
          </p:cNvPr>
          <p:cNvCxnSpPr>
            <a:cxnSpLocks/>
          </p:cNvCxnSpPr>
          <p:nvPr/>
        </p:nvCxnSpPr>
        <p:spPr>
          <a:xfrm>
            <a:off x="8314695" y="2730888"/>
            <a:ext cx="0" cy="312226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E73F94D-D8FC-4D7C-BB9E-AEFD5988A5F0}"/>
              </a:ext>
            </a:extLst>
          </p:cNvPr>
          <p:cNvSpPr txBox="1"/>
          <p:nvPr/>
        </p:nvSpPr>
        <p:spPr>
          <a:xfrm>
            <a:off x="8491489" y="3619273"/>
            <a:ext cx="1210403"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১১০ মিলি</a:t>
            </a:r>
            <a:endParaRPr lang="en-US" sz="2667" dirty="0">
              <a:latin typeface="NikoshBAN" panose="02000000000000000000" pitchFamily="2" charset="0"/>
              <a:cs typeface="NikoshBAN" panose="02000000000000000000" pitchFamily="2" charset="0"/>
            </a:endParaRPr>
          </a:p>
        </p:txBody>
      </p:sp>
      <p:cxnSp>
        <p:nvCxnSpPr>
          <p:cNvPr id="104" name="Straight Arrow Connector 103">
            <a:extLst>
              <a:ext uri="{FF2B5EF4-FFF2-40B4-BE49-F238E27FC236}">
                <a16:creationId xmlns:a16="http://schemas.microsoft.com/office/drawing/2014/main" id="{A91EAD5C-3174-41DD-A5DC-ABD6FFB90A2F}"/>
              </a:ext>
            </a:extLst>
          </p:cNvPr>
          <p:cNvCxnSpPr>
            <a:cxnSpLocks/>
          </p:cNvCxnSpPr>
          <p:nvPr/>
        </p:nvCxnSpPr>
        <p:spPr>
          <a:xfrm>
            <a:off x="5120225" y="2669913"/>
            <a:ext cx="0" cy="317375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76C395C-485E-43E4-A008-038289EB384D}"/>
              </a:ext>
            </a:extLst>
          </p:cNvPr>
          <p:cNvSpPr txBox="1"/>
          <p:nvPr/>
        </p:nvSpPr>
        <p:spPr>
          <a:xfrm>
            <a:off x="4021769" y="3821664"/>
            <a:ext cx="1251805"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১১০ মিলি</a:t>
            </a:r>
            <a:endParaRPr lang="en-US" sz="2667" dirty="0">
              <a:latin typeface="NikoshBAN" panose="02000000000000000000" pitchFamily="2" charset="0"/>
              <a:cs typeface="NikoshBAN" panose="02000000000000000000" pitchFamily="2" charset="0"/>
            </a:endParaRPr>
          </a:p>
        </p:txBody>
      </p:sp>
      <p:cxnSp>
        <p:nvCxnSpPr>
          <p:cNvPr id="107" name="Straight Arrow Connector 106">
            <a:extLst>
              <a:ext uri="{FF2B5EF4-FFF2-40B4-BE49-F238E27FC236}">
                <a16:creationId xmlns:a16="http://schemas.microsoft.com/office/drawing/2014/main" id="{BA08F55C-BAAD-46B0-9F17-47DE7E1F162A}"/>
              </a:ext>
            </a:extLst>
          </p:cNvPr>
          <p:cNvCxnSpPr>
            <a:cxnSpLocks/>
          </p:cNvCxnSpPr>
          <p:nvPr/>
        </p:nvCxnSpPr>
        <p:spPr>
          <a:xfrm>
            <a:off x="2953377" y="2738188"/>
            <a:ext cx="0" cy="30224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4B62F568-9EB4-4F86-9688-AA6BBEC75318}"/>
              </a:ext>
            </a:extLst>
          </p:cNvPr>
          <p:cNvSpPr txBox="1"/>
          <p:nvPr/>
        </p:nvSpPr>
        <p:spPr>
          <a:xfrm>
            <a:off x="1692595" y="3862929"/>
            <a:ext cx="1234217" cy="502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667" dirty="0">
                <a:latin typeface="NikoshBAN" panose="02000000000000000000" pitchFamily="2" charset="0"/>
                <a:cs typeface="NikoshBAN" panose="02000000000000000000" pitchFamily="2" charset="0"/>
              </a:rPr>
              <a:t>১১০ মিলি</a:t>
            </a:r>
            <a:endParaRPr lang="en-US" sz="2667" dirty="0">
              <a:latin typeface="NikoshBAN" panose="02000000000000000000" pitchFamily="2" charset="0"/>
              <a:cs typeface="NikoshBAN" panose="02000000000000000000" pitchFamily="2" charset="0"/>
            </a:endParaRPr>
          </a:p>
        </p:txBody>
      </p:sp>
      <p:sp>
        <p:nvSpPr>
          <p:cNvPr id="110" name="TextBox 109">
            <a:extLst>
              <a:ext uri="{FF2B5EF4-FFF2-40B4-BE49-F238E27FC236}">
                <a16:creationId xmlns:a16="http://schemas.microsoft.com/office/drawing/2014/main" id="{4F579743-C455-4029-A701-114AE1E8D1F8}"/>
              </a:ext>
            </a:extLst>
          </p:cNvPr>
          <p:cNvSpPr txBox="1"/>
          <p:nvPr/>
        </p:nvSpPr>
        <p:spPr>
          <a:xfrm>
            <a:off x="3851866" y="609600"/>
            <a:ext cx="4531205" cy="6052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333" dirty="0">
                <a:latin typeface="NikoshBAN" panose="02000000000000000000" pitchFamily="2" charset="0"/>
                <a:cs typeface="NikoshBAN" panose="02000000000000000000" pitchFamily="2" charset="0"/>
              </a:rPr>
              <a:t>এখানে তোমরা কী দেখতে পেলে? </a:t>
            </a:r>
            <a:endParaRPr lang="en-US" sz="3333" dirty="0">
              <a:latin typeface="NikoshBAN" panose="02000000000000000000" pitchFamily="2" charset="0"/>
              <a:cs typeface="NikoshBAN" panose="02000000000000000000" pitchFamily="2" charset="0"/>
            </a:endParaRPr>
          </a:p>
        </p:txBody>
      </p:sp>
      <p:sp>
        <p:nvSpPr>
          <p:cNvPr id="82" name="TextBox 81">
            <a:extLst>
              <a:ext uri="{FF2B5EF4-FFF2-40B4-BE49-F238E27FC236}">
                <a16:creationId xmlns:a16="http://schemas.microsoft.com/office/drawing/2014/main" id="{F13846C3-14C9-4FC8-B116-49F0FD05BA0E}"/>
              </a:ext>
            </a:extLst>
          </p:cNvPr>
          <p:cNvSpPr txBox="1"/>
          <p:nvPr/>
        </p:nvSpPr>
        <p:spPr>
          <a:xfrm>
            <a:off x="3212554" y="5995450"/>
            <a:ext cx="6357373" cy="605230"/>
          </a:xfrm>
          <a:prstGeom prst="rect">
            <a:avLst/>
          </a:prstGeom>
          <a:noFill/>
        </p:spPr>
        <p:txBody>
          <a:bodyPr wrap="square" rtlCol="0">
            <a:spAutoFit/>
          </a:bodyPr>
          <a:lstStyle/>
          <a:p>
            <a:r>
              <a:rPr lang="bn-BD" sz="3333" dirty="0">
                <a:latin typeface="NikoshBAN" panose="02000000000000000000" pitchFamily="2" charset="0"/>
                <a:cs typeface="NikoshBAN" panose="02000000000000000000" pitchFamily="2" charset="0"/>
              </a:rPr>
              <a:t>সকল পাত্রে </a:t>
            </a:r>
            <a:r>
              <a:rPr lang="bn-BD" sz="3333" dirty="0" smtClean="0">
                <a:latin typeface="NikoshBAN" panose="02000000000000000000" pitchFamily="2" charset="0"/>
                <a:cs typeface="NikoshBAN" panose="02000000000000000000" pitchFamily="2" charset="0"/>
              </a:rPr>
              <a:t>জুস </a:t>
            </a:r>
            <a:r>
              <a:rPr lang="bn-BD" sz="3333" dirty="0">
                <a:latin typeface="NikoshBAN" panose="02000000000000000000" pitchFamily="2" charset="0"/>
                <a:cs typeface="NikoshBAN" panose="02000000000000000000" pitchFamily="2" charset="0"/>
              </a:rPr>
              <a:t>সমানভাবে রাখা হয়েছে। </a:t>
            </a:r>
            <a:endParaRPr lang="en-US" sz="3333" dirty="0">
              <a:latin typeface="NikoshBAN" panose="02000000000000000000" pitchFamily="2" charset="0"/>
              <a:cs typeface="NikoshBAN" panose="02000000000000000000" pitchFamily="2" charset="0"/>
            </a:endParaRPr>
          </a:p>
        </p:txBody>
      </p:sp>
      <p:sp>
        <p:nvSpPr>
          <p:cNvPr id="84" name="TextBox 83">
            <a:extLst>
              <a:ext uri="{FF2B5EF4-FFF2-40B4-BE49-F238E27FC236}">
                <a16:creationId xmlns:a16="http://schemas.microsoft.com/office/drawing/2014/main" id="{C8BEC9F6-EA0E-4AB2-8026-F5CE78B80ECF}"/>
              </a:ext>
            </a:extLst>
          </p:cNvPr>
          <p:cNvSpPr txBox="1"/>
          <p:nvPr/>
        </p:nvSpPr>
        <p:spPr>
          <a:xfrm>
            <a:off x="3818767" y="595813"/>
            <a:ext cx="4531205" cy="6052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333" dirty="0">
                <a:latin typeface="NikoshBAN" panose="02000000000000000000" pitchFamily="2" charset="0"/>
                <a:cs typeface="NikoshBAN" panose="02000000000000000000" pitchFamily="2" charset="0"/>
              </a:rPr>
              <a:t>এসো আমরা কিছু পরিমাপ দেখি </a:t>
            </a:r>
            <a:endParaRPr lang="en-US" sz="3333" dirty="0">
              <a:latin typeface="NikoshBAN" panose="02000000000000000000" pitchFamily="2" charset="0"/>
              <a:cs typeface="NikoshBAN" panose="02000000000000000000" pitchFamily="2" charset="0"/>
            </a:endParaRPr>
          </a:p>
        </p:txBody>
      </p:sp>
      <p:sp>
        <p:nvSpPr>
          <p:cNvPr id="102" name="TextBox 101">
            <a:extLst>
              <a:ext uri="{FF2B5EF4-FFF2-40B4-BE49-F238E27FC236}">
                <a16:creationId xmlns:a16="http://schemas.microsoft.com/office/drawing/2014/main" id="{D8D5DCE2-8561-470B-9D59-DAC0288D16A1}"/>
              </a:ext>
            </a:extLst>
          </p:cNvPr>
          <p:cNvSpPr txBox="1"/>
          <p:nvPr/>
        </p:nvSpPr>
        <p:spPr>
          <a:xfrm>
            <a:off x="3617334" y="627156"/>
            <a:ext cx="5938306" cy="6052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333" dirty="0">
                <a:latin typeface="NikoshBAN" panose="02000000000000000000" pitchFamily="2" charset="0"/>
                <a:cs typeface="NikoshBAN" panose="02000000000000000000" pitchFamily="2" charset="0"/>
              </a:rPr>
              <a:t>পাত্রগুলোতে জুসের পরিমাণ কেমন আছে? </a:t>
            </a:r>
            <a:endParaRPr lang="en-US" sz="3333" dirty="0">
              <a:latin typeface="NikoshBAN" panose="02000000000000000000" pitchFamily="2" charset="0"/>
              <a:cs typeface="NikoshBAN" panose="02000000000000000000" pitchFamily="2" charset="0"/>
            </a:endParaRPr>
          </a:p>
        </p:txBody>
      </p:sp>
      <p:sp>
        <p:nvSpPr>
          <p:cNvPr id="105" name="TextBox 104">
            <a:extLst>
              <a:ext uri="{FF2B5EF4-FFF2-40B4-BE49-F238E27FC236}">
                <a16:creationId xmlns:a16="http://schemas.microsoft.com/office/drawing/2014/main" id="{BD4A891E-2065-4B4A-A838-A9116964D19F}"/>
              </a:ext>
            </a:extLst>
          </p:cNvPr>
          <p:cNvSpPr txBox="1"/>
          <p:nvPr/>
        </p:nvSpPr>
        <p:spPr>
          <a:xfrm>
            <a:off x="3389843" y="6009467"/>
            <a:ext cx="5077204" cy="605230"/>
          </a:xfrm>
          <a:prstGeom prst="rect">
            <a:avLst/>
          </a:prstGeom>
          <a:noFill/>
        </p:spPr>
        <p:txBody>
          <a:bodyPr wrap="square" rtlCol="0">
            <a:spAutoFit/>
          </a:bodyPr>
          <a:lstStyle/>
          <a:p>
            <a:r>
              <a:rPr lang="bn-BD" sz="3333" dirty="0">
                <a:latin typeface="NikoshBAN" panose="02000000000000000000" pitchFamily="2" charset="0"/>
                <a:cs typeface="NikoshBAN" panose="02000000000000000000" pitchFamily="2" charset="0"/>
              </a:rPr>
              <a:t>ভিন্ন পাত্রে বিভিন্ন পরিমাণ জুস আছে। </a:t>
            </a:r>
            <a:endParaRPr lang="en-US" sz="3333" dirty="0">
              <a:latin typeface="NikoshBAN" panose="02000000000000000000" pitchFamily="2" charset="0"/>
              <a:cs typeface="NikoshBAN" panose="02000000000000000000" pitchFamily="2" charset="0"/>
            </a:endParaRPr>
          </a:p>
        </p:txBody>
      </p:sp>
      <p:sp>
        <p:nvSpPr>
          <p:cNvPr id="85" name="Rectangle 84">
            <a:extLst>
              <a:ext uri="{FF2B5EF4-FFF2-40B4-BE49-F238E27FC236}">
                <a16:creationId xmlns:a16="http://schemas.microsoft.com/office/drawing/2014/main" id="{F64ADB70-0997-4CA4-8DA9-CF9BCF02C61A}"/>
              </a:ext>
            </a:extLst>
          </p:cNvPr>
          <p:cNvSpPr/>
          <p:nvPr/>
        </p:nvSpPr>
        <p:spPr>
          <a:xfrm>
            <a:off x="0" y="0"/>
            <a:ext cx="543739"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০</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৪</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Tree>
    <p:extLst>
      <p:ext uri="{BB962C8B-B14F-4D97-AF65-F5344CB8AC3E}">
        <p14:creationId xmlns:p14="http://schemas.microsoft.com/office/powerpoint/2010/main" val="262421005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wipe(left)">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left)">
                                      <p:cBhvr>
                                        <p:cTn id="15" dur="1000"/>
                                        <p:tgtEl>
                                          <p:spTgt spid="105"/>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down)">
                                      <p:cBhvr>
                                        <p:cTn id="19" dur="500"/>
                                        <p:tgtEl>
                                          <p:spTgt spid="9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down)">
                                      <p:cBhvr>
                                        <p:cTn id="22" dur="500"/>
                                        <p:tgtEl>
                                          <p:spTgt spid="79"/>
                                        </p:tgtEl>
                                      </p:cBhvr>
                                    </p:animEffect>
                                  </p:childTnLst>
                                </p:cTn>
                              </p:par>
                              <p:par>
                                <p:cTn id="23" presetID="22" presetClass="entr" presetSubtype="4"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down)">
                                      <p:cBhvr>
                                        <p:cTn id="25" dur="500"/>
                                        <p:tgtEl>
                                          <p:spTgt spid="9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wipe(down)">
                                      <p:cBhvr>
                                        <p:cTn id="28" dur="500"/>
                                        <p:tgtEl>
                                          <p:spTgt spid="78"/>
                                        </p:tgtEl>
                                      </p:cBhvr>
                                    </p:animEffect>
                                  </p:childTnLst>
                                </p:cTn>
                              </p:par>
                              <p:par>
                                <p:cTn id="29" presetID="22" presetClass="entr" presetSubtype="4"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down)">
                                      <p:cBhvr>
                                        <p:cTn id="31" dur="500"/>
                                        <p:tgtEl>
                                          <p:spTgt spid="9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down)">
                                      <p:cBhvr>
                                        <p:cTn id="34" dur="500"/>
                                        <p:tgtEl>
                                          <p:spTgt spid="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par>
                                <p:cTn id="40" presetID="22" presetClass="entr" presetSubtype="4"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down)">
                                      <p:cBhvr>
                                        <p:cTn id="42" dur="500"/>
                                        <p:tgtEl>
                                          <p:spTgt spid="76"/>
                                        </p:tgtEl>
                                      </p:cBhvr>
                                    </p:animEffect>
                                  </p:childTnLst>
                                </p:cTn>
                              </p:par>
                              <p:par>
                                <p:cTn id="43" presetID="22" presetClass="entr" presetSubtype="8"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500"/>
                                        <p:tgtEl>
                                          <p:spTgt spid="44"/>
                                        </p:tgtEl>
                                      </p:cBhvr>
                                    </p:animEffect>
                                  </p:childTnLst>
                                </p:cTn>
                              </p:par>
                              <p:par>
                                <p:cTn id="46" presetID="22" presetClass="entr" presetSubtype="8"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wipe(left)">
                                      <p:cBhvr>
                                        <p:cTn id="48" dur="500"/>
                                        <p:tgtEl>
                                          <p:spTgt spid="75"/>
                                        </p:tgtEl>
                                      </p:cBhvr>
                                    </p:animEffect>
                                  </p:childTnLst>
                                </p:cTn>
                              </p:par>
                              <p:par>
                                <p:cTn id="49" presetID="1" presetClass="exit" presetSubtype="0" fill="hold" nodeType="withEffect">
                                  <p:stCondLst>
                                    <p:cond delay="0"/>
                                  </p:stCondLst>
                                  <p:childTnLst>
                                    <p:set>
                                      <p:cBhvr>
                                        <p:cTn id="50" dur="1" fill="hold">
                                          <p:stCondLst>
                                            <p:cond delay="999"/>
                                          </p:stCondLst>
                                        </p:cTn>
                                        <p:tgtEl>
                                          <p:spTgt spid="80"/>
                                        </p:tgtEl>
                                        <p:attrNameLst>
                                          <p:attrName>style.visibility</p:attrName>
                                        </p:attrNameLst>
                                      </p:cBhvr>
                                      <p:to>
                                        <p:strVal val="hidden"/>
                                      </p:to>
                                    </p:set>
                                  </p:child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down)">
                                      <p:cBhvr>
                                        <p:cTn id="54" dur="1000"/>
                                        <p:tgtEl>
                                          <p:spTgt spid="72"/>
                                        </p:tgtEl>
                                      </p:cBhvr>
                                    </p:animEffect>
                                  </p:childTnLst>
                                </p:cTn>
                              </p:par>
                              <p:par>
                                <p:cTn id="55" presetID="22" presetClass="entr" presetSubtype="4"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down)">
                                      <p:cBhvr>
                                        <p:cTn id="57" dur="1000"/>
                                        <p:tgtEl>
                                          <p:spTgt spid="67"/>
                                        </p:tgtEl>
                                      </p:cBhvr>
                                    </p:animEffect>
                                  </p:childTnLst>
                                </p:cTn>
                              </p:par>
                              <p:par>
                                <p:cTn id="58" presetID="22" presetClass="exit" presetSubtype="1" fill="hold" nodeType="withEffect">
                                  <p:stCondLst>
                                    <p:cond delay="0"/>
                                  </p:stCondLst>
                                  <p:childTnLst>
                                    <p:animEffect transition="out" filter="wipe(up)">
                                      <p:cBhvr>
                                        <p:cTn id="59" dur="1000"/>
                                        <p:tgtEl>
                                          <p:spTgt spid="64"/>
                                        </p:tgtEl>
                                      </p:cBhvr>
                                    </p:animEffect>
                                    <p:set>
                                      <p:cBhvr>
                                        <p:cTn id="60" dur="1" fill="hold">
                                          <p:stCondLst>
                                            <p:cond delay="999"/>
                                          </p:stCondLst>
                                        </p:cTn>
                                        <p:tgtEl>
                                          <p:spTgt spid="64"/>
                                        </p:tgtEl>
                                        <p:attrNameLst>
                                          <p:attrName>style.visibility</p:attrName>
                                        </p:attrNameLst>
                                      </p:cBhvr>
                                      <p:to>
                                        <p:strVal val="hidden"/>
                                      </p:to>
                                    </p:set>
                                  </p:childTnLst>
                                </p:cTn>
                              </p:par>
                            </p:childTnLst>
                          </p:cTn>
                        </p:par>
                        <p:par>
                          <p:cTn id="61" fill="hold">
                            <p:stCondLst>
                              <p:cond delay="2000"/>
                            </p:stCondLst>
                            <p:childTnLst>
                              <p:par>
                                <p:cTn id="62" presetID="22" presetClass="entr" presetSubtype="4" fill="hold" grpId="0" nodeType="after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wipe(down)">
                                      <p:cBhvr>
                                        <p:cTn id="64" dur="1000"/>
                                        <p:tgtEl>
                                          <p:spTgt spid="71"/>
                                        </p:tgtEl>
                                      </p:cBhvr>
                                    </p:animEffect>
                                  </p:childTnLst>
                                </p:cTn>
                              </p:par>
                              <p:par>
                                <p:cTn id="65" presetID="1" presetClass="exit" presetSubtype="0" fill="hold" grpId="1" nodeType="withEffect">
                                  <p:stCondLst>
                                    <p:cond delay="0"/>
                                  </p:stCondLst>
                                  <p:childTnLst>
                                    <p:set>
                                      <p:cBhvr>
                                        <p:cTn id="66" dur="1" fill="hold">
                                          <p:stCondLst>
                                            <p:cond delay="999"/>
                                          </p:stCondLst>
                                        </p:cTn>
                                        <p:tgtEl>
                                          <p:spTgt spid="4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999"/>
                                          </p:stCondLst>
                                        </p:cTn>
                                        <p:tgtEl>
                                          <p:spTgt spid="8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999"/>
                                          </p:stCondLst>
                                        </p:cTn>
                                        <p:tgtEl>
                                          <p:spTgt spid="7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999"/>
                                          </p:stCondLst>
                                        </p:cTn>
                                        <p:tgtEl>
                                          <p:spTgt spid="4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999"/>
                                          </p:stCondLst>
                                        </p:cTn>
                                        <p:tgtEl>
                                          <p:spTgt spid="76"/>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999"/>
                                          </p:stCondLst>
                                        </p:cTn>
                                        <p:tgtEl>
                                          <p:spTgt spid="8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999"/>
                                          </p:stCondLst>
                                        </p:cTn>
                                        <p:tgtEl>
                                          <p:spTgt spid="97"/>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999"/>
                                          </p:stCondLst>
                                        </p:cTn>
                                        <p:tgtEl>
                                          <p:spTgt spid="7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999"/>
                                          </p:stCondLst>
                                        </p:cTn>
                                        <p:tgtEl>
                                          <p:spTgt spid="9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999"/>
                                          </p:stCondLst>
                                        </p:cTn>
                                        <p:tgtEl>
                                          <p:spTgt spid="78"/>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999"/>
                                          </p:stCondLst>
                                        </p:cTn>
                                        <p:tgtEl>
                                          <p:spTgt spid="92"/>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999"/>
                                          </p:stCondLst>
                                        </p:cTn>
                                        <p:tgtEl>
                                          <p:spTgt spid="77"/>
                                        </p:tgtEl>
                                        <p:attrNameLst>
                                          <p:attrName>style.visibility</p:attrName>
                                        </p:attrNameLst>
                                      </p:cBhvr>
                                      <p:to>
                                        <p:strVal val="hidden"/>
                                      </p:to>
                                    </p:set>
                                  </p:childTnLst>
                                </p:cTn>
                              </p:par>
                            </p:childTnLst>
                          </p:cTn>
                        </p:par>
                        <p:par>
                          <p:cTn id="89" fill="hold">
                            <p:stCondLst>
                              <p:cond delay="3000"/>
                            </p:stCondLst>
                            <p:childTnLst>
                              <p:par>
                                <p:cTn id="90" presetID="10" presetClass="entr" presetSubtype="0" fill="hold" nodeType="after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1000"/>
                                        <p:tgtEl>
                                          <p:spTgt spid="10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3"/>
                                        </p:tgtEl>
                                        <p:attrNameLst>
                                          <p:attrName>style.visibility</p:attrName>
                                        </p:attrNameLst>
                                      </p:cBhvr>
                                      <p:to>
                                        <p:strVal val="visible"/>
                                      </p:to>
                                    </p:set>
                                    <p:animEffect transition="in" filter="fade">
                                      <p:cBhvr>
                                        <p:cTn id="95" dur="1000"/>
                                        <p:tgtEl>
                                          <p:spTgt spid="103"/>
                                        </p:tgtEl>
                                      </p:cBhvr>
                                    </p:animEffect>
                                  </p:childTnLst>
                                </p:cTn>
                              </p:par>
                              <p:par>
                                <p:cTn id="96" presetID="10" presetClass="entr" presetSubtype="0" fill="hold" nodeType="with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fade">
                                      <p:cBhvr>
                                        <p:cTn id="98" dur="1000"/>
                                        <p:tgtEl>
                                          <p:spTgt spid="10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6"/>
                                        </p:tgtEl>
                                        <p:attrNameLst>
                                          <p:attrName>style.visibility</p:attrName>
                                        </p:attrNameLst>
                                      </p:cBhvr>
                                      <p:to>
                                        <p:strVal val="visible"/>
                                      </p:to>
                                    </p:set>
                                    <p:animEffect transition="in" filter="fade">
                                      <p:cBhvr>
                                        <p:cTn id="101" dur="1000"/>
                                        <p:tgtEl>
                                          <p:spTgt spid="106"/>
                                        </p:tgtEl>
                                      </p:cBhvr>
                                    </p:animEffect>
                                  </p:childTnLst>
                                </p:cTn>
                              </p:par>
                              <p:par>
                                <p:cTn id="102" presetID="10" presetClass="entr" presetSubtype="0" fill="hold" nodeType="withEffect">
                                  <p:stCondLst>
                                    <p:cond delay="0"/>
                                  </p:stCondLst>
                                  <p:childTnLst>
                                    <p:set>
                                      <p:cBhvr>
                                        <p:cTn id="103" dur="1" fill="hold">
                                          <p:stCondLst>
                                            <p:cond delay="0"/>
                                          </p:stCondLst>
                                        </p:cTn>
                                        <p:tgtEl>
                                          <p:spTgt spid="107"/>
                                        </p:tgtEl>
                                        <p:attrNameLst>
                                          <p:attrName>style.visibility</p:attrName>
                                        </p:attrNameLst>
                                      </p:cBhvr>
                                      <p:to>
                                        <p:strVal val="visible"/>
                                      </p:to>
                                    </p:set>
                                    <p:animEffect transition="in" filter="fade">
                                      <p:cBhvr>
                                        <p:cTn id="104" dur="1000"/>
                                        <p:tgtEl>
                                          <p:spTgt spid="10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9"/>
                                        </p:tgtEl>
                                        <p:attrNameLst>
                                          <p:attrName>style.visibility</p:attrName>
                                        </p:attrNameLst>
                                      </p:cBhvr>
                                      <p:to>
                                        <p:strVal val="visible"/>
                                      </p:to>
                                    </p:set>
                                    <p:animEffect transition="in" filter="fade">
                                      <p:cBhvr>
                                        <p:cTn id="107" dur="1000"/>
                                        <p:tgtEl>
                                          <p:spTgt spid="109"/>
                                        </p:tgtEl>
                                      </p:cBhvr>
                                    </p:animEffect>
                                  </p:childTnLst>
                                </p:cTn>
                              </p:par>
                            </p:childTnLst>
                          </p:cTn>
                        </p:par>
                        <p:par>
                          <p:cTn id="108" fill="hold">
                            <p:stCondLst>
                              <p:cond delay="4000"/>
                            </p:stCondLst>
                            <p:childTnLst>
                              <p:par>
                                <p:cTn id="109" presetID="53" presetClass="exit" presetSubtype="32" fill="hold" grpId="1" nodeType="afterEffect">
                                  <p:stCondLst>
                                    <p:cond delay="0"/>
                                  </p:stCondLst>
                                  <p:childTnLst>
                                    <p:anim calcmode="lin" valueType="num">
                                      <p:cBhvr>
                                        <p:cTn id="110" dur="1000"/>
                                        <p:tgtEl>
                                          <p:spTgt spid="102"/>
                                        </p:tgtEl>
                                        <p:attrNameLst>
                                          <p:attrName>ppt_w</p:attrName>
                                        </p:attrNameLst>
                                      </p:cBhvr>
                                      <p:tavLst>
                                        <p:tav tm="0">
                                          <p:val>
                                            <p:strVal val="ppt_w"/>
                                          </p:val>
                                        </p:tav>
                                        <p:tav tm="100000">
                                          <p:val>
                                            <p:fltVal val="0"/>
                                          </p:val>
                                        </p:tav>
                                      </p:tavLst>
                                    </p:anim>
                                    <p:anim calcmode="lin" valueType="num">
                                      <p:cBhvr>
                                        <p:cTn id="111" dur="1000"/>
                                        <p:tgtEl>
                                          <p:spTgt spid="102"/>
                                        </p:tgtEl>
                                        <p:attrNameLst>
                                          <p:attrName>ppt_h</p:attrName>
                                        </p:attrNameLst>
                                      </p:cBhvr>
                                      <p:tavLst>
                                        <p:tav tm="0">
                                          <p:val>
                                            <p:strVal val="ppt_h"/>
                                          </p:val>
                                        </p:tav>
                                        <p:tav tm="100000">
                                          <p:val>
                                            <p:fltVal val="0"/>
                                          </p:val>
                                        </p:tav>
                                      </p:tavLst>
                                    </p:anim>
                                    <p:animEffect transition="out" filter="fade">
                                      <p:cBhvr>
                                        <p:cTn id="112" dur="1000"/>
                                        <p:tgtEl>
                                          <p:spTgt spid="102"/>
                                        </p:tgtEl>
                                      </p:cBhvr>
                                    </p:animEffect>
                                    <p:set>
                                      <p:cBhvr>
                                        <p:cTn id="113" dur="1" fill="hold">
                                          <p:stCondLst>
                                            <p:cond delay="999"/>
                                          </p:stCondLst>
                                        </p:cTn>
                                        <p:tgtEl>
                                          <p:spTgt spid="102"/>
                                        </p:tgtEl>
                                        <p:attrNameLst>
                                          <p:attrName>style.visibility</p:attrName>
                                        </p:attrNameLst>
                                      </p:cBhvr>
                                      <p:to>
                                        <p:strVal val="hidden"/>
                                      </p:to>
                                    </p:set>
                                  </p:childTnLst>
                                </p:cTn>
                              </p:par>
                              <p:par>
                                <p:cTn id="114" presetID="22" presetClass="entr" presetSubtype="8" fill="hold" grpId="0" nodeType="withEffect">
                                  <p:stCondLst>
                                    <p:cond delay="0"/>
                                  </p:stCondLst>
                                  <p:childTnLst>
                                    <p:set>
                                      <p:cBhvr>
                                        <p:cTn id="115" dur="1" fill="hold">
                                          <p:stCondLst>
                                            <p:cond delay="0"/>
                                          </p:stCondLst>
                                        </p:cTn>
                                        <p:tgtEl>
                                          <p:spTgt spid="110"/>
                                        </p:tgtEl>
                                        <p:attrNameLst>
                                          <p:attrName>style.visibility</p:attrName>
                                        </p:attrNameLst>
                                      </p:cBhvr>
                                      <p:to>
                                        <p:strVal val="visible"/>
                                      </p:to>
                                    </p:set>
                                    <p:animEffect transition="in" filter="wipe(left)">
                                      <p:cBhvr>
                                        <p:cTn id="116" dur="1000"/>
                                        <p:tgtEl>
                                          <p:spTgt spid="110"/>
                                        </p:tgtEl>
                                      </p:cBhvr>
                                    </p:animEffect>
                                  </p:childTnLst>
                                </p:cTn>
                              </p:par>
                              <p:par>
                                <p:cTn id="117" presetID="22" presetClass="exit" presetSubtype="2" fill="hold" grpId="1" nodeType="withEffect">
                                  <p:stCondLst>
                                    <p:cond delay="0"/>
                                  </p:stCondLst>
                                  <p:childTnLst>
                                    <p:animEffect transition="out" filter="wipe(right)">
                                      <p:cBhvr>
                                        <p:cTn id="118" dur="750"/>
                                        <p:tgtEl>
                                          <p:spTgt spid="105"/>
                                        </p:tgtEl>
                                      </p:cBhvr>
                                    </p:animEffect>
                                    <p:set>
                                      <p:cBhvr>
                                        <p:cTn id="119" dur="1" fill="hold">
                                          <p:stCondLst>
                                            <p:cond delay="749"/>
                                          </p:stCondLst>
                                        </p:cTn>
                                        <p:tgtEl>
                                          <p:spTgt spid="105"/>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7" grpId="0" animBg="1"/>
      <p:bldP spid="77" grpId="1" animBg="1"/>
      <p:bldP spid="78" grpId="0" animBg="1"/>
      <p:bldP spid="78" grpId="1" animBg="1"/>
      <p:bldP spid="79" grpId="0" animBg="1"/>
      <p:bldP spid="79" grpId="1" animBg="1"/>
      <p:bldP spid="43" grpId="0" animBg="1"/>
      <p:bldP spid="43" grpId="1" animBg="1"/>
      <p:bldP spid="103" grpId="0" animBg="1"/>
      <p:bldP spid="106" grpId="0" animBg="1"/>
      <p:bldP spid="109" grpId="0" animBg="1"/>
      <p:bldP spid="110" grpId="0"/>
      <p:bldP spid="82" grpId="0"/>
      <p:bldP spid="84" grpId="0"/>
      <p:bldP spid="102" grpId="0"/>
      <p:bldP spid="102" grpId="1"/>
      <p:bldP spid="105" grpId="0"/>
      <p:bldP spid="10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C4001AA1-4F8B-4463-AF9A-3F1FC127CCCF}"/>
              </a:ext>
            </a:extLst>
          </p:cNvPr>
          <p:cNvSpPr/>
          <p:nvPr/>
        </p:nvSpPr>
        <p:spPr>
          <a:xfrm>
            <a:off x="3233057" y="3594664"/>
            <a:ext cx="5912069" cy="2027464"/>
          </a:xfrm>
          <a:prstGeom prst="roundRect">
            <a:avLst>
              <a:gd name="adj" fmla="val 29419"/>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contourW="12700">
            <a:bevelT w="317500" h="317500"/>
            <a:bevelB/>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583" b="1" dirty="0">
                <a:solidFill>
                  <a:schemeClr val="tx1"/>
                </a:solidFill>
                <a:latin typeface="NikoshBAN" panose="02000000000000000000" pitchFamily="2" charset="0"/>
                <a:cs typeface="NikoshBAN" panose="02000000000000000000" pitchFamily="2" charset="0"/>
              </a:rPr>
              <a:t>আজকের পাঠ </a:t>
            </a:r>
            <a:endParaRPr lang="en-US" sz="9583" b="1"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F64ADB70-0997-4CA4-8DA9-CF9BCF02C61A}"/>
              </a:ext>
            </a:extLst>
          </p:cNvPr>
          <p:cNvSpPr/>
          <p:nvPr/>
        </p:nvSpPr>
        <p:spPr>
          <a:xfrm>
            <a:off x="0" y="0"/>
            <a:ext cx="566181"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০</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৫</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12" name="Rectangle: Rounded Corners 3">
            <a:extLst>
              <a:ext uri="{FF2B5EF4-FFF2-40B4-BE49-F238E27FC236}">
                <a16:creationId xmlns:a16="http://schemas.microsoft.com/office/drawing/2014/main" id="{DDE3C631-5D87-427D-9718-003D0455270D}"/>
              </a:ext>
            </a:extLst>
          </p:cNvPr>
          <p:cNvSpPr/>
          <p:nvPr/>
        </p:nvSpPr>
        <p:spPr>
          <a:xfrm>
            <a:off x="3233057" y="3594664"/>
            <a:ext cx="5912069" cy="2027464"/>
          </a:xfrm>
          <a:prstGeom prst="roundRect">
            <a:avLst>
              <a:gd name="adj" fmla="val 29419"/>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contourW="12700">
            <a:bevelT w="317500" h="317500"/>
            <a:bevelB/>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583" dirty="0">
                <a:solidFill>
                  <a:schemeClr val="tx1"/>
                </a:solidFill>
                <a:latin typeface="NikoshBAN" panose="02000000000000000000" pitchFamily="2" charset="0"/>
                <a:cs typeface="NikoshBAN" panose="02000000000000000000" pitchFamily="2" charset="0"/>
              </a:rPr>
              <a:t>গড়</a:t>
            </a:r>
            <a:r>
              <a:rPr lang="bn-BD" sz="16583" b="1" dirty="0">
                <a:solidFill>
                  <a:schemeClr val="tx1"/>
                </a:solidFill>
                <a:latin typeface="NikoshBAN" panose="02000000000000000000" pitchFamily="2" charset="0"/>
                <a:cs typeface="NikoshBAN" panose="02000000000000000000" pitchFamily="2" charset="0"/>
              </a:rPr>
              <a:t> </a:t>
            </a:r>
            <a:endParaRPr lang="en-US" sz="16583" b="1" dirty="0">
              <a:solidFill>
                <a:schemeClr val="tx1"/>
              </a:solidFill>
              <a:latin typeface="NikoshBAN" panose="02000000000000000000" pitchFamily="2" charset="0"/>
              <a:cs typeface="NikoshBAN" panose="02000000000000000000" pitchFamily="2" charset="0"/>
            </a:endParaRPr>
          </a:p>
        </p:txBody>
      </p:sp>
      <p:grpSp>
        <p:nvGrpSpPr>
          <p:cNvPr id="14" name="Group 13">
            <a:extLst>
              <a:ext uri="{FF2B5EF4-FFF2-40B4-BE49-F238E27FC236}">
                <a16:creationId xmlns:a16="http://schemas.microsoft.com/office/drawing/2014/main" id="{3F5D0BEF-0333-4A85-BB8C-827C2484A747}"/>
              </a:ext>
            </a:extLst>
          </p:cNvPr>
          <p:cNvGrpSpPr/>
          <p:nvPr/>
        </p:nvGrpSpPr>
        <p:grpSpPr>
          <a:xfrm>
            <a:off x="3048000" y="1295400"/>
            <a:ext cx="6324600" cy="2308541"/>
            <a:chOff x="3807650" y="235516"/>
            <a:chExt cx="4696691" cy="2382991"/>
          </a:xfrm>
        </p:grpSpPr>
        <p:sp>
          <p:nvSpPr>
            <p:cNvPr id="15" name="Rectangle 14">
              <a:extLst>
                <a:ext uri="{FF2B5EF4-FFF2-40B4-BE49-F238E27FC236}">
                  <a16:creationId xmlns:a16="http://schemas.microsoft.com/office/drawing/2014/main" id="{B40B9442-1DC1-422F-BF73-E1EEB666CBB3}"/>
                </a:ext>
              </a:extLst>
            </p:cNvPr>
            <p:cNvSpPr/>
            <p:nvPr/>
          </p:nvSpPr>
          <p:spPr>
            <a:xfrm>
              <a:off x="3865418" y="235516"/>
              <a:ext cx="4475018" cy="2244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5">
              <a:extLst>
                <a:ext uri="{FF2B5EF4-FFF2-40B4-BE49-F238E27FC236}">
                  <a16:creationId xmlns:a16="http://schemas.microsoft.com/office/drawing/2014/main" id="{B7097A5A-D8E9-4A27-BF40-BC4E1BE88AE6}"/>
                </a:ext>
              </a:extLst>
            </p:cNvPr>
            <p:cNvSpPr/>
            <p:nvPr/>
          </p:nvSpPr>
          <p:spPr>
            <a:xfrm>
              <a:off x="3807650" y="2410690"/>
              <a:ext cx="4696691" cy="207817"/>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2590800" y="587514"/>
            <a:ext cx="735405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000" b="1" dirty="0">
                <a:ln w="11430"/>
                <a:latin typeface="NikoshBAN" pitchFamily="2" charset="0"/>
                <a:cs typeface="NikoshBAN" pitchFamily="2" charset="0"/>
              </a:rPr>
              <a:t> </a:t>
            </a:r>
            <a:r>
              <a:rPr lang="bn-IN" sz="4000" b="1" dirty="0">
                <a:ln w="11430"/>
                <a:latin typeface="NikoshBAN" pitchFamily="2" charset="0"/>
                <a:cs typeface="NikoshBAN" pitchFamily="2" charset="0"/>
              </a:rPr>
              <a:t> </a:t>
            </a:r>
            <a:r>
              <a:rPr lang="bn-BD" sz="4000" b="1" dirty="0">
                <a:latin typeface="NikoshBAN" panose="02000000000000000000" pitchFamily="2" charset="0"/>
                <a:cs typeface="NikoshBAN" panose="02000000000000000000" pitchFamily="2" charset="0"/>
              </a:rPr>
              <a:t>বলোতো দেখি আজকের পাঠ কী হতে পারে?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453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42" presetClass="path" presetSubtype="0" fill="hold" nodeType="afterEffect">
                                  <p:stCondLst>
                                    <p:cond delay="0"/>
                                  </p:stCondLst>
                                  <p:childTnLst>
                                    <p:animMotion origin="layout" path="M 3.33333E-6 -3.7037E-7 L 3.33333E-6 0.3294 " pathEditMode="relative" rAng="0" ptsTypes="AA">
                                      <p:cBhvr>
                                        <p:cTn id="10" dur="1000" fill="hold"/>
                                        <p:tgtEl>
                                          <p:spTgt spid="14"/>
                                        </p:tgtEl>
                                        <p:attrNameLst>
                                          <p:attrName>ppt_x</p:attrName>
                                          <p:attrName>ppt_y</p:attrName>
                                        </p:attrNameLst>
                                      </p:cBhvr>
                                      <p:rCtr x="0" y="16458"/>
                                    </p:animMotion>
                                  </p:childTnLst>
                                </p:cTn>
                              </p:par>
                            </p:childTnLst>
                          </p:cTn>
                        </p:par>
                        <p:par>
                          <p:cTn id="11" fill="hold">
                            <p:stCondLst>
                              <p:cond delay="1500"/>
                            </p:stCondLst>
                            <p:childTnLst>
                              <p:par>
                                <p:cTn id="12" presetID="1" presetClass="exit"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1500"/>
                            </p:stCondLst>
                            <p:childTnLst>
                              <p:par>
                                <p:cTn id="17" presetID="64" presetClass="path" presetSubtype="0" fill="hold" nodeType="afterEffect">
                                  <p:stCondLst>
                                    <p:cond delay="0"/>
                                  </p:stCondLst>
                                  <p:childTnLst>
                                    <p:animMotion origin="layout" path="M 3.33333E-6 0.3294 L 3.33333E-6 -3.7037E-7 " pathEditMode="relative" rAng="0" ptsTypes="AA">
                                      <p:cBhvr>
                                        <p:cTn id="18" dur="1000" fill="hold"/>
                                        <p:tgtEl>
                                          <p:spTgt spid="14"/>
                                        </p:tgtEl>
                                        <p:attrNameLst>
                                          <p:attrName>ppt_x</p:attrName>
                                          <p:attrName>ppt_y</p:attrName>
                                        </p:attrNameLst>
                                      </p:cBhvr>
                                      <p:rCtr x="0" y="-16481"/>
                                    </p:animMotion>
                                  </p:childTnLst>
                                </p:cTn>
                              </p:par>
                            </p:childTnLst>
                          </p:cTn>
                        </p:par>
                        <p:par>
                          <p:cTn id="19" fill="hold">
                            <p:stCondLst>
                              <p:cond delay="2500"/>
                            </p:stCondLst>
                            <p:childTnLst>
                              <p:par>
                                <p:cTn id="20" presetID="16" presetClass="exit" presetSubtype="21" fill="hold" nodeType="afterEffect">
                                  <p:stCondLst>
                                    <p:cond delay="0"/>
                                  </p:stCondLst>
                                  <p:childTnLst>
                                    <p:animEffect transition="out" filter="barn(inVertical)">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Callout 12"/>
          <p:cNvSpPr/>
          <p:nvPr/>
        </p:nvSpPr>
        <p:spPr>
          <a:xfrm rot="14510972">
            <a:off x="1254761" y="2771790"/>
            <a:ext cx="661013" cy="715006"/>
          </a:xfrm>
          <a:prstGeom prst="wedgeEllipseCallout">
            <a:avLst>
              <a:gd name="adj1" fmla="val -32942"/>
              <a:gd name="adj2" fmla="val 75381"/>
            </a:avLst>
          </a:prstGeom>
          <a:solidFill>
            <a:srgbClr val="0000FF"/>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0" y="2836905"/>
            <a:ext cx="5558136" cy="584775"/>
          </a:xfrm>
          <a:prstGeom prst="rect">
            <a:avLst/>
          </a:prstGeom>
          <a:noFill/>
        </p:spPr>
        <p:txBody>
          <a:bodyPr wrap="square" rtlCol="0">
            <a:spAutoFit/>
          </a:bodyPr>
          <a:lstStyle/>
          <a:p>
            <a:r>
              <a:rPr lang="en-US" sz="3200" dirty="0">
                <a:latin typeface="NikoshBAN" pitchFamily="2" charset="0"/>
                <a:cs typeface="NikoshBAN" pitchFamily="2" charset="0"/>
              </a:rPr>
              <a:t>১৬.১.১ </a:t>
            </a:r>
            <a:r>
              <a:rPr lang="bn-BD" sz="3200" dirty="0" smtClean="0">
                <a:latin typeface="NikoshBAN" pitchFamily="2" charset="0"/>
                <a:cs typeface="NikoshBAN" pitchFamily="2" charset="0"/>
              </a:rPr>
              <a:t> গড়</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15" name="TextBox 14"/>
          <p:cNvSpPr txBox="1"/>
          <p:nvPr/>
        </p:nvSpPr>
        <p:spPr>
          <a:xfrm>
            <a:off x="2286000" y="4000346"/>
            <a:ext cx="5334000" cy="584775"/>
          </a:xfrm>
          <a:prstGeom prst="rect">
            <a:avLst/>
          </a:prstGeom>
          <a:noFill/>
        </p:spPr>
        <p:txBody>
          <a:bodyPr wrap="square" rtlCol="0">
            <a:spAutoFit/>
          </a:bodyPr>
          <a:lstStyle/>
          <a:p>
            <a:r>
              <a:rPr lang="en-US" sz="3200" dirty="0">
                <a:latin typeface="NikoshBAN" pitchFamily="2" charset="0"/>
                <a:cs typeface="NikoshBAN" pitchFamily="2" charset="0"/>
              </a:rPr>
              <a:t>১৬.২.১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গড়</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নির্ণয়</a:t>
            </a:r>
            <a:r>
              <a:rPr lang="bn-BD" sz="3200" dirty="0">
                <a:latin typeface="NikoshBAN" pitchFamily="2" charset="0"/>
                <a:cs typeface="NikoshBAN" pitchFamily="2" charset="0"/>
              </a:rPr>
              <a:t> করতে</a:t>
            </a:r>
            <a:r>
              <a:rPr lang="en-US" sz="3200" dirty="0">
                <a:latin typeface="NikoshBAN" pitchFamily="2" charset="0"/>
                <a:cs typeface="NikoshBAN" pitchFamily="2" charset="0"/>
              </a:rPr>
              <a:t> </a:t>
            </a:r>
            <a:r>
              <a:rPr lang="bn-BD" sz="3200" dirty="0" smtClean="0">
                <a:latin typeface="NikoshBAN" pitchFamily="2" charset="0"/>
                <a:cs typeface="NikoshBAN" pitchFamily="2" charset="0"/>
              </a:rPr>
              <a:t>পারবে</a:t>
            </a:r>
            <a:r>
              <a:rPr lang="en-US" sz="32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16" name="Oval Callout 15"/>
          <p:cNvSpPr/>
          <p:nvPr/>
        </p:nvSpPr>
        <p:spPr>
          <a:xfrm rot="14510972">
            <a:off x="1250330" y="3921775"/>
            <a:ext cx="543532" cy="741919"/>
          </a:xfrm>
          <a:prstGeom prst="wedgeEllipseCallout">
            <a:avLst>
              <a:gd name="adj1" fmla="val -32942"/>
              <a:gd name="adj2" fmla="val 75381"/>
            </a:avLst>
          </a:prstGeom>
          <a:solidFill>
            <a:srgbClr val="FFC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Callout 17"/>
          <p:cNvSpPr/>
          <p:nvPr/>
        </p:nvSpPr>
        <p:spPr>
          <a:xfrm rot="14510972">
            <a:off x="1277235" y="5045408"/>
            <a:ext cx="537045" cy="691719"/>
          </a:xfrm>
          <a:prstGeom prst="wedgeEllipseCallout">
            <a:avLst>
              <a:gd name="adj1" fmla="val -32942"/>
              <a:gd name="adj2" fmla="val 75381"/>
            </a:avLst>
          </a:prstGeom>
          <a:solidFill>
            <a:srgbClr val="00B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09431" y="525965"/>
            <a:ext cx="28194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000" b="1" dirty="0" smtClean="0">
                <a:ln w="11430"/>
                <a:solidFill>
                  <a:srgbClr val="003300"/>
                </a:solidFill>
                <a:latin typeface="NikoshBAN" pitchFamily="2" charset="0"/>
                <a:cs typeface="NikoshBAN" pitchFamily="2" charset="0"/>
              </a:rPr>
              <a:t>শিখনফল </a:t>
            </a:r>
            <a:r>
              <a:rPr lang="en-US" sz="6000" b="1" dirty="0" smtClean="0">
                <a:ln w="11430"/>
                <a:solidFill>
                  <a:srgbClr val="003300"/>
                </a:solidFill>
                <a:latin typeface="NikoshBAN" pitchFamily="2" charset="0"/>
                <a:cs typeface="NikoshBAN" pitchFamily="2" charset="0"/>
              </a:rPr>
              <a:t> </a:t>
            </a:r>
            <a:endParaRPr lang="en-US" sz="6000" b="1" dirty="0">
              <a:ln w="11430"/>
              <a:solidFill>
                <a:srgbClr val="003300"/>
              </a:solidFill>
              <a:latin typeface="NikoshBAN" pitchFamily="2" charset="0"/>
              <a:cs typeface="NikoshBAN" pitchFamily="2" charset="0"/>
            </a:endParaRPr>
          </a:p>
        </p:txBody>
      </p:sp>
      <p:sp>
        <p:nvSpPr>
          <p:cNvPr id="10" name="Rectangle 9">
            <a:extLst>
              <a:ext uri="{FF2B5EF4-FFF2-40B4-BE49-F238E27FC236}">
                <a16:creationId xmlns:a16="http://schemas.microsoft.com/office/drawing/2014/main" id="{F64ADB70-0997-4CA4-8DA9-CF9BCF02C61A}"/>
              </a:ext>
            </a:extLst>
          </p:cNvPr>
          <p:cNvSpPr/>
          <p:nvPr/>
        </p:nvSpPr>
        <p:spPr>
          <a:xfrm>
            <a:off x="0" y="0"/>
            <a:ext cx="588623"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০</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৬</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
        <p:nvSpPr>
          <p:cNvPr id="12" name="TextBox 11"/>
          <p:cNvSpPr txBox="1"/>
          <p:nvPr/>
        </p:nvSpPr>
        <p:spPr>
          <a:xfrm>
            <a:off x="2286000" y="5098879"/>
            <a:ext cx="8829153" cy="584775"/>
          </a:xfrm>
          <a:prstGeom prst="rect">
            <a:avLst/>
          </a:prstGeom>
          <a:noFill/>
        </p:spPr>
        <p:txBody>
          <a:bodyPr wrap="square" rtlCol="0">
            <a:spAutoFit/>
          </a:bodyPr>
          <a:lstStyle/>
          <a:p>
            <a:r>
              <a:rPr lang="en-US" sz="3200" dirty="0" smtClean="0">
                <a:latin typeface="NikoshBAN" pitchFamily="2" charset="0"/>
                <a:cs typeface="NikoshBAN" pitchFamily="2" charset="0"/>
              </a:rPr>
              <a:t>১৬.</a:t>
            </a:r>
            <a:r>
              <a:rPr lang="bn-BD" sz="3200" dirty="0" smtClean="0">
                <a:latin typeface="NikoshBAN" pitchFamily="2" charset="0"/>
                <a:cs typeface="NikoshBAN" pitchFamily="2" charset="0"/>
              </a:rPr>
              <a:t>৩</a:t>
            </a:r>
            <a:r>
              <a:rPr lang="en-US" sz="3200" dirty="0" smtClean="0">
                <a:latin typeface="NikoshBAN" pitchFamily="2" charset="0"/>
                <a:cs typeface="NikoshBAN" pitchFamily="2" charset="0"/>
              </a:rPr>
              <a:t>.১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গড়</a:t>
            </a:r>
            <a:r>
              <a:rPr lang="bn-BD" sz="3200" dirty="0" smtClean="0">
                <a:latin typeface="NikoshBAN" pitchFamily="2" charset="0"/>
                <a:cs typeface="NikoshBAN" pitchFamily="2" charset="0"/>
              </a:rPr>
              <a:t> সম্পর্কিত সহজ সমস্যার সমাধান করতে</a:t>
            </a:r>
            <a:r>
              <a:rPr lang="en-US" sz="3200" dirty="0" smtClean="0">
                <a:latin typeface="NikoshBAN" pitchFamily="2" charset="0"/>
                <a:cs typeface="NikoshBAN" pitchFamily="2" charset="0"/>
              </a:rPr>
              <a:t> </a:t>
            </a:r>
            <a:r>
              <a:rPr lang="bn-BD" sz="3200" dirty="0">
                <a:latin typeface="NikoshBAN" pitchFamily="2" charset="0"/>
                <a:cs typeface="NikoshBAN" pitchFamily="2" charset="0"/>
              </a:rPr>
              <a:t>পারবে।</a:t>
            </a:r>
            <a:endParaRPr lang="en-US" sz="2800" dirty="0">
              <a:latin typeface="NikoshBAN" pitchFamily="2" charset="0"/>
              <a:cs typeface="NikoshBAN" pitchFamily="2" charset="0"/>
            </a:endParaRPr>
          </a:p>
        </p:txBody>
      </p:sp>
      <p:sp>
        <p:nvSpPr>
          <p:cNvPr id="19" name="TextBox 18"/>
          <p:cNvSpPr txBox="1"/>
          <p:nvPr/>
        </p:nvSpPr>
        <p:spPr>
          <a:xfrm>
            <a:off x="1114123" y="1897540"/>
            <a:ext cx="6730013" cy="584775"/>
          </a:xfrm>
          <a:prstGeom prst="rect">
            <a:avLst/>
          </a:prstGeom>
          <a:noFill/>
        </p:spPr>
        <p:txBody>
          <a:bodyPr wrap="square" rtlCol="0">
            <a:spAutoFit/>
          </a:bodyPr>
          <a:lstStyle/>
          <a:p>
            <a:r>
              <a:rPr lang="bn-BD" sz="3200" dirty="0" smtClean="0">
                <a:latin typeface="NikoshBAN" pitchFamily="2" charset="0"/>
                <a:cs typeface="NikoshBAN" pitchFamily="2" charset="0"/>
              </a:rPr>
              <a:t>এই পাঠ শেষে শিক্ষার্থীরা..........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021523319"/>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3AD78412-8963-46C8-B1B5-0F8120C774A9}"/>
              </a:ext>
            </a:extLst>
          </p:cNvPr>
          <p:cNvSpPr/>
          <p:nvPr/>
        </p:nvSpPr>
        <p:spPr>
          <a:xfrm>
            <a:off x="8923820" y="2466043"/>
            <a:ext cx="902335" cy="263262"/>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19" name="Rectangle 118">
            <a:extLst>
              <a:ext uri="{FF2B5EF4-FFF2-40B4-BE49-F238E27FC236}">
                <a16:creationId xmlns:a16="http://schemas.microsoft.com/office/drawing/2014/main" id="{F211683A-C3D8-431E-A496-8E5A50804AD9}"/>
              </a:ext>
            </a:extLst>
          </p:cNvPr>
          <p:cNvSpPr/>
          <p:nvPr/>
        </p:nvSpPr>
        <p:spPr>
          <a:xfrm>
            <a:off x="8923821" y="2721812"/>
            <a:ext cx="902334" cy="698618"/>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2" name="Rectangle 1">
            <a:extLst>
              <a:ext uri="{FF2B5EF4-FFF2-40B4-BE49-F238E27FC236}">
                <a16:creationId xmlns:a16="http://schemas.microsoft.com/office/drawing/2014/main" id="{F56CBBDE-B294-4A3B-873E-D6A8FF9B75D3}"/>
              </a:ext>
            </a:extLst>
          </p:cNvPr>
          <p:cNvSpPr/>
          <p:nvPr/>
        </p:nvSpPr>
        <p:spPr>
          <a:xfrm>
            <a:off x="1665237" y="1654660"/>
            <a:ext cx="889000" cy="140415"/>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3" name="Rectangle 2">
            <a:extLst>
              <a:ext uri="{FF2B5EF4-FFF2-40B4-BE49-F238E27FC236}">
                <a16:creationId xmlns:a16="http://schemas.microsoft.com/office/drawing/2014/main" id="{08E0BA2C-97B2-4F84-920D-DF61E52D7DF9}"/>
              </a:ext>
            </a:extLst>
          </p:cNvPr>
          <p:cNvSpPr/>
          <p:nvPr/>
        </p:nvSpPr>
        <p:spPr>
          <a:xfrm>
            <a:off x="1665237" y="5165034"/>
            <a:ext cx="889000" cy="140415"/>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4" name="Rectangle 3">
            <a:extLst>
              <a:ext uri="{FF2B5EF4-FFF2-40B4-BE49-F238E27FC236}">
                <a16:creationId xmlns:a16="http://schemas.microsoft.com/office/drawing/2014/main" id="{4A50B931-942E-4E68-899B-CC707C11BF7B}"/>
              </a:ext>
            </a:extLst>
          </p:cNvPr>
          <p:cNvSpPr/>
          <p:nvPr/>
        </p:nvSpPr>
        <p:spPr>
          <a:xfrm>
            <a:off x="1665237" y="1724867"/>
            <a:ext cx="889000" cy="3440167"/>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6" name="Rectangle 5">
            <a:extLst>
              <a:ext uri="{FF2B5EF4-FFF2-40B4-BE49-F238E27FC236}">
                <a16:creationId xmlns:a16="http://schemas.microsoft.com/office/drawing/2014/main" id="{0CAC3138-272F-43B9-A514-178E1440B021}"/>
              </a:ext>
            </a:extLst>
          </p:cNvPr>
          <p:cNvSpPr/>
          <p:nvPr/>
        </p:nvSpPr>
        <p:spPr>
          <a:xfrm>
            <a:off x="1665237" y="3991268"/>
            <a:ext cx="889000" cy="1173763"/>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23" name="TextBox 22">
            <a:extLst>
              <a:ext uri="{FF2B5EF4-FFF2-40B4-BE49-F238E27FC236}">
                <a16:creationId xmlns:a16="http://schemas.microsoft.com/office/drawing/2014/main" id="{19867651-1A81-4F2D-BAB8-E93B76678F37}"/>
              </a:ext>
            </a:extLst>
          </p:cNvPr>
          <p:cNvSpPr txBox="1"/>
          <p:nvPr/>
        </p:nvSpPr>
        <p:spPr>
          <a:xfrm>
            <a:off x="8720886" y="5376854"/>
            <a:ext cx="1404847"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১৪০ মিলি</a:t>
            </a:r>
            <a:endParaRPr lang="en-US" sz="2800" dirty="0">
              <a:latin typeface="NikoshBAN" panose="02000000000000000000" pitchFamily="2" charset="0"/>
              <a:cs typeface="NikoshBAN" panose="02000000000000000000" pitchFamily="2" charset="0"/>
            </a:endParaRPr>
          </a:p>
        </p:txBody>
      </p:sp>
      <p:sp>
        <p:nvSpPr>
          <p:cNvPr id="66" name="TextBox 65">
            <a:extLst>
              <a:ext uri="{FF2B5EF4-FFF2-40B4-BE49-F238E27FC236}">
                <a16:creationId xmlns:a16="http://schemas.microsoft.com/office/drawing/2014/main" id="{F1276796-44CF-4D1B-A3E4-88810F74042B}"/>
              </a:ext>
            </a:extLst>
          </p:cNvPr>
          <p:cNvSpPr txBox="1"/>
          <p:nvPr/>
        </p:nvSpPr>
        <p:spPr>
          <a:xfrm>
            <a:off x="5352742" y="5358000"/>
            <a:ext cx="1430646"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১০০ মিলি</a:t>
            </a:r>
            <a:endParaRPr lang="en-US" sz="3000" dirty="0">
              <a:latin typeface="NikoshBAN" panose="02000000000000000000" pitchFamily="2" charset="0"/>
              <a:cs typeface="NikoshBAN" panose="02000000000000000000" pitchFamily="2" charset="0"/>
            </a:endParaRPr>
          </a:p>
        </p:txBody>
      </p:sp>
      <p:sp>
        <p:nvSpPr>
          <p:cNvPr id="71" name="TextBox 70">
            <a:extLst>
              <a:ext uri="{FF2B5EF4-FFF2-40B4-BE49-F238E27FC236}">
                <a16:creationId xmlns:a16="http://schemas.microsoft.com/office/drawing/2014/main" id="{7BDB0912-BE12-426A-9D9A-C1BFA3B845FE}"/>
              </a:ext>
            </a:extLst>
          </p:cNvPr>
          <p:cNvSpPr txBox="1"/>
          <p:nvPr/>
        </p:nvSpPr>
        <p:spPr>
          <a:xfrm>
            <a:off x="1653052" y="5376062"/>
            <a:ext cx="1310653" cy="553998"/>
          </a:xfrm>
          <a:prstGeom prst="rect">
            <a:avLst/>
          </a:prstGeom>
          <a:noFill/>
        </p:spPr>
        <p:txBody>
          <a:bodyPr wrap="square" rtlCol="0">
            <a:spAutoFit/>
          </a:bodyPr>
          <a:lstStyle/>
          <a:p>
            <a:pPr algn="ctr"/>
            <a:r>
              <a:rPr lang="bn-BD" sz="3000" dirty="0">
                <a:latin typeface="NikoshBAN" panose="02000000000000000000" pitchFamily="2" charset="0"/>
                <a:cs typeface="NikoshBAN" panose="02000000000000000000" pitchFamily="2" charset="0"/>
              </a:rPr>
              <a:t>৯০ মিলি </a:t>
            </a:r>
            <a:endParaRPr lang="en-US" sz="3000" dirty="0">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5D7FD028-41CD-4F7A-A6FE-33C719ACAD94}"/>
              </a:ext>
            </a:extLst>
          </p:cNvPr>
          <p:cNvSpPr txBox="1"/>
          <p:nvPr/>
        </p:nvSpPr>
        <p:spPr>
          <a:xfrm>
            <a:off x="3915264" y="662990"/>
            <a:ext cx="4124696" cy="584775"/>
          </a:xfrm>
          <a:prstGeom prst="rect">
            <a:avLst/>
          </a:prstGeom>
          <a:solidFill>
            <a:schemeClr val="lt1">
              <a:alpha val="3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নিচের তিনটি পাত্রে কী আছে? </a:t>
            </a:r>
            <a:endParaRPr lang="en-US" sz="3200" dirty="0">
              <a:latin typeface="NikoshBAN" panose="02000000000000000000" pitchFamily="2" charset="0"/>
              <a:cs typeface="NikoshBAN" panose="02000000000000000000" pitchFamily="2" charset="0"/>
            </a:endParaRPr>
          </a:p>
        </p:txBody>
      </p:sp>
      <p:sp>
        <p:nvSpPr>
          <p:cNvPr id="72" name="TextBox 71">
            <a:extLst>
              <a:ext uri="{FF2B5EF4-FFF2-40B4-BE49-F238E27FC236}">
                <a16:creationId xmlns:a16="http://schemas.microsoft.com/office/drawing/2014/main" id="{E837287A-C38F-4230-A1FB-7C12AD25FAC4}"/>
              </a:ext>
            </a:extLst>
          </p:cNvPr>
          <p:cNvSpPr txBox="1"/>
          <p:nvPr/>
        </p:nvSpPr>
        <p:spPr>
          <a:xfrm>
            <a:off x="1897771" y="1206551"/>
            <a:ext cx="484223" cy="553998"/>
          </a:xfrm>
          <a:prstGeom prst="rect">
            <a:avLst/>
          </a:prstGeom>
          <a:noFill/>
        </p:spPr>
        <p:txBody>
          <a:bodyPr wrap="square" rtlCol="0">
            <a:spAutoFit/>
          </a:bodyPr>
          <a:lstStyle/>
          <a:p>
            <a:r>
              <a:rPr lang="bn-BD" sz="3000" b="1" dirty="0">
                <a:latin typeface="NikoshBAN" panose="02000000000000000000" pitchFamily="2" charset="0"/>
                <a:cs typeface="NikoshBAN" panose="02000000000000000000" pitchFamily="2" charset="0"/>
              </a:rPr>
              <a:t>ক  </a:t>
            </a:r>
            <a:endParaRPr lang="en-US" sz="3000" b="1" dirty="0">
              <a:latin typeface="NikoshBAN" panose="02000000000000000000" pitchFamily="2" charset="0"/>
              <a:cs typeface="NikoshBAN" panose="02000000000000000000" pitchFamily="2" charset="0"/>
            </a:endParaRPr>
          </a:p>
        </p:txBody>
      </p:sp>
      <p:sp>
        <p:nvSpPr>
          <p:cNvPr id="73" name="TextBox 72">
            <a:extLst>
              <a:ext uri="{FF2B5EF4-FFF2-40B4-BE49-F238E27FC236}">
                <a16:creationId xmlns:a16="http://schemas.microsoft.com/office/drawing/2014/main" id="{E2F57DD0-0C60-41FC-86E5-0C46A9AB77B7}"/>
              </a:ext>
            </a:extLst>
          </p:cNvPr>
          <p:cNvSpPr txBox="1"/>
          <p:nvPr/>
        </p:nvSpPr>
        <p:spPr>
          <a:xfrm>
            <a:off x="5721120" y="1249984"/>
            <a:ext cx="484223" cy="553998"/>
          </a:xfrm>
          <a:prstGeom prst="rect">
            <a:avLst/>
          </a:prstGeom>
          <a:noFill/>
        </p:spPr>
        <p:txBody>
          <a:bodyPr wrap="square" rtlCol="0">
            <a:spAutoFit/>
          </a:bodyPr>
          <a:lstStyle/>
          <a:p>
            <a:r>
              <a:rPr lang="bn-BD" sz="3000" b="1" dirty="0">
                <a:latin typeface="NikoshBAN" panose="02000000000000000000" pitchFamily="2" charset="0"/>
                <a:cs typeface="NikoshBAN" panose="02000000000000000000" pitchFamily="2" charset="0"/>
              </a:rPr>
              <a:t>খ   </a:t>
            </a:r>
            <a:endParaRPr lang="en-US" sz="3000" b="1" dirty="0">
              <a:latin typeface="NikoshBAN" panose="02000000000000000000" pitchFamily="2" charset="0"/>
              <a:cs typeface="NikoshBAN" panose="02000000000000000000" pitchFamily="2" charset="0"/>
            </a:endParaRPr>
          </a:p>
        </p:txBody>
      </p:sp>
      <p:sp>
        <p:nvSpPr>
          <p:cNvPr id="77" name="TextBox 76">
            <a:extLst>
              <a:ext uri="{FF2B5EF4-FFF2-40B4-BE49-F238E27FC236}">
                <a16:creationId xmlns:a16="http://schemas.microsoft.com/office/drawing/2014/main" id="{5923A7FF-B2C3-475B-A41F-2E720CCF6266}"/>
              </a:ext>
            </a:extLst>
          </p:cNvPr>
          <p:cNvSpPr txBox="1"/>
          <p:nvPr/>
        </p:nvSpPr>
        <p:spPr>
          <a:xfrm>
            <a:off x="9333513" y="1216055"/>
            <a:ext cx="484223" cy="553998"/>
          </a:xfrm>
          <a:prstGeom prst="rect">
            <a:avLst/>
          </a:prstGeom>
          <a:noFill/>
        </p:spPr>
        <p:txBody>
          <a:bodyPr wrap="square" rtlCol="0">
            <a:spAutoFit/>
          </a:bodyPr>
          <a:lstStyle/>
          <a:p>
            <a:r>
              <a:rPr lang="bn-BD" sz="3000" b="1" dirty="0">
                <a:latin typeface="NikoshBAN" panose="02000000000000000000" pitchFamily="2" charset="0"/>
                <a:cs typeface="NikoshBAN" panose="02000000000000000000" pitchFamily="2" charset="0"/>
              </a:rPr>
              <a:t>গ  </a:t>
            </a:r>
            <a:endParaRPr lang="en-US" sz="3000" b="1" dirty="0">
              <a:latin typeface="NikoshBAN" panose="02000000000000000000" pitchFamily="2" charset="0"/>
              <a:cs typeface="NikoshBAN" panose="02000000000000000000" pitchFamily="2" charset="0"/>
            </a:endParaRPr>
          </a:p>
        </p:txBody>
      </p:sp>
      <p:sp>
        <p:nvSpPr>
          <p:cNvPr id="80" name="TextBox 79">
            <a:extLst>
              <a:ext uri="{FF2B5EF4-FFF2-40B4-BE49-F238E27FC236}">
                <a16:creationId xmlns:a16="http://schemas.microsoft.com/office/drawing/2014/main" id="{BB07EBF5-273B-4D5E-98A5-7F86EC02EAEB}"/>
              </a:ext>
            </a:extLst>
          </p:cNvPr>
          <p:cNvSpPr txBox="1"/>
          <p:nvPr/>
        </p:nvSpPr>
        <p:spPr>
          <a:xfrm>
            <a:off x="5168986" y="5919059"/>
            <a:ext cx="2468880" cy="584775"/>
          </a:xfrm>
          <a:prstGeom prst="rect">
            <a:avLst/>
          </a:prstGeom>
          <a:solidFill>
            <a:schemeClr val="lt1">
              <a:alpha val="32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কমলার জুস </a:t>
            </a:r>
            <a:endParaRPr lang="en-US" sz="3200" dirty="0">
              <a:latin typeface="NikoshBAN" panose="02000000000000000000" pitchFamily="2" charset="0"/>
              <a:cs typeface="NikoshBAN" panose="02000000000000000000" pitchFamily="2" charset="0"/>
            </a:endParaRPr>
          </a:p>
        </p:txBody>
      </p:sp>
      <p:sp>
        <p:nvSpPr>
          <p:cNvPr id="115" name="TextBox 114">
            <a:extLst>
              <a:ext uri="{FF2B5EF4-FFF2-40B4-BE49-F238E27FC236}">
                <a16:creationId xmlns:a16="http://schemas.microsoft.com/office/drawing/2014/main" id="{9524E7B3-CFFB-41D6-B3F2-234CF9E4ACC5}"/>
              </a:ext>
            </a:extLst>
          </p:cNvPr>
          <p:cNvSpPr txBox="1"/>
          <p:nvPr/>
        </p:nvSpPr>
        <p:spPr>
          <a:xfrm>
            <a:off x="2156619" y="701309"/>
            <a:ext cx="8473258" cy="584775"/>
          </a:xfrm>
          <a:prstGeom prst="rect">
            <a:avLst/>
          </a:prstGeom>
          <a:solidFill>
            <a:schemeClr val="lt1">
              <a:alpha val="52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আমরা কীভাবে তিনটি পাত্রে জুসের পরিমাণ সমান করতে </a:t>
            </a:r>
            <a:r>
              <a:rPr lang="bn-BD" sz="3200" dirty="0" smtClean="0">
                <a:latin typeface="NikoshBAN" panose="02000000000000000000" pitchFamily="2" charset="0"/>
                <a:cs typeface="NikoshBAN" panose="02000000000000000000" pitchFamily="2" charset="0"/>
              </a:rPr>
              <a:t>পারি। </a:t>
            </a:r>
            <a:endParaRPr lang="en-US" sz="3200" dirty="0">
              <a:latin typeface="NikoshBAN" panose="02000000000000000000" pitchFamily="2" charset="0"/>
              <a:cs typeface="NikoshBAN" panose="02000000000000000000" pitchFamily="2" charset="0"/>
            </a:endParaRPr>
          </a:p>
        </p:txBody>
      </p:sp>
      <p:sp>
        <p:nvSpPr>
          <p:cNvPr id="116" name="TextBox 115">
            <a:extLst>
              <a:ext uri="{FF2B5EF4-FFF2-40B4-BE49-F238E27FC236}">
                <a16:creationId xmlns:a16="http://schemas.microsoft.com/office/drawing/2014/main" id="{A2CC7624-C068-4B8C-BF70-20EB4A1EE1A7}"/>
              </a:ext>
            </a:extLst>
          </p:cNvPr>
          <p:cNvSpPr txBox="1"/>
          <p:nvPr/>
        </p:nvSpPr>
        <p:spPr>
          <a:xfrm>
            <a:off x="356500" y="5955175"/>
            <a:ext cx="11606900"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গ পাত্র থেকে ১০ মিলি জুস খ পাত্রে এবং ২০ মিলি জুস ক পাত্রে রাখলেই জুসের পরিমাণ সমান হয়ে যাবে। </a:t>
            </a:r>
            <a:endParaRPr lang="en-US" sz="2800" dirty="0">
              <a:latin typeface="NikoshBAN" panose="02000000000000000000" pitchFamily="2" charset="0"/>
              <a:cs typeface="NikoshBAN" panose="02000000000000000000" pitchFamily="2" charset="0"/>
            </a:endParaRPr>
          </a:p>
        </p:txBody>
      </p:sp>
      <p:sp>
        <p:nvSpPr>
          <p:cNvPr id="120" name="TextBox 119">
            <a:extLst>
              <a:ext uri="{FF2B5EF4-FFF2-40B4-BE49-F238E27FC236}">
                <a16:creationId xmlns:a16="http://schemas.microsoft.com/office/drawing/2014/main" id="{24FAA491-DDD7-42E6-94E5-858F293BCB92}"/>
              </a:ext>
            </a:extLst>
          </p:cNvPr>
          <p:cNvSpPr txBox="1"/>
          <p:nvPr/>
        </p:nvSpPr>
        <p:spPr>
          <a:xfrm>
            <a:off x="3701653" y="647673"/>
            <a:ext cx="5403546" cy="584775"/>
          </a:xfrm>
          <a:prstGeom prst="rect">
            <a:avLst/>
          </a:prstGeom>
          <a:solidFill>
            <a:schemeClr val="lt1">
              <a:alpha val="34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পাত্র তিনটিতে জুসের পরিমাণ কত? </a:t>
            </a:r>
            <a:endParaRPr lang="en-US" sz="3200" dirty="0">
              <a:latin typeface="NikoshBAN" panose="02000000000000000000" pitchFamily="2" charset="0"/>
              <a:cs typeface="NikoshBAN" panose="02000000000000000000" pitchFamily="2" charset="0"/>
            </a:endParaRPr>
          </a:p>
        </p:txBody>
      </p:sp>
      <p:sp>
        <p:nvSpPr>
          <p:cNvPr id="121" name="TextBox 120">
            <a:extLst>
              <a:ext uri="{FF2B5EF4-FFF2-40B4-BE49-F238E27FC236}">
                <a16:creationId xmlns:a16="http://schemas.microsoft.com/office/drawing/2014/main" id="{2AE58CED-BD72-4449-8DA6-F17071F94090}"/>
              </a:ext>
            </a:extLst>
          </p:cNvPr>
          <p:cNvSpPr txBox="1"/>
          <p:nvPr/>
        </p:nvSpPr>
        <p:spPr>
          <a:xfrm>
            <a:off x="3322096" y="5965651"/>
            <a:ext cx="6204670" cy="584775"/>
          </a:xfrm>
          <a:prstGeom prst="rect">
            <a:avLst/>
          </a:prstGeom>
          <a:solidFill>
            <a:schemeClr val="lt1">
              <a:alpha val="32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৯০ মিলি, ১০০ মিলি এবং ১৪০ মিলি</a:t>
            </a:r>
            <a:endParaRPr lang="en-US" sz="3200" dirty="0">
              <a:latin typeface="NikoshBAN" panose="02000000000000000000" pitchFamily="2" charset="0"/>
              <a:cs typeface="NikoshBAN" panose="02000000000000000000" pitchFamily="2" charset="0"/>
            </a:endParaRPr>
          </a:p>
        </p:txBody>
      </p:sp>
      <p:sp>
        <p:nvSpPr>
          <p:cNvPr id="122" name="TextBox 121">
            <a:extLst>
              <a:ext uri="{FF2B5EF4-FFF2-40B4-BE49-F238E27FC236}">
                <a16:creationId xmlns:a16="http://schemas.microsoft.com/office/drawing/2014/main" id="{CDBFEC07-C9DF-4F74-8E1B-AE7B15C5086D}"/>
              </a:ext>
            </a:extLst>
          </p:cNvPr>
          <p:cNvSpPr txBox="1"/>
          <p:nvPr/>
        </p:nvSpPr>
        <p:spPr>
          <a:xfrm>
            <a:off x="5105400" y="5366966"/>
            <a:ext cx="720038"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১০০  </a:t>
            </a:r>
          </a:p>
        </p:txBody>
      </p:sp>
      <p:sp>
        <p:nvSpPr>
          <p:cNvPr id="25" name="TextBox 24">
            <a:extLst>
              <a:ext uri="{FF2B5EF4-FFF2-40B4-BE49-F238E27FC236}">
                <a16:creationId xmlns:a16="http://schemas.microsoft.com/office/drawing/2014/main" id="{7B5554AF-E363-4AD3-89CD-267E5DD2F03C}"/>
              </a:ext>
            </a:extLst>
          </p:cNvPr>
          <p:cNvSpPr txBox="1"/>
          <p:nvPr/>
        </p:nvSpPr>
        <p:spPr>
          <a:xfrm>
            <a:off x="9222747" y="2392280"/>
            <a:ext cx="594989"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১০</a:t>
            </a:r>
            <a:endParaRPr lang="en-US" sz="3000" dirty="0">
              <a:latin typeface="NikoshBAN" panose="02000000000000000000" pitchFamily="2" charset="0"/>
              <a:cs typeface="NikoshBAN" panose="02000000000000000000" pitchFamily="2" charset="0"/>
            </a:endParaRPr>
          </a:p>
        </p:txBody>
      </p:sp>
      <p:sp>
        <p:nvSpPr>
          <p:cNvPr id="123" name="TextBox 122">
            <a:extLst>
              <a:ext uri="{FF2B5EF4-FFF2-40B4-BE49-F238E27FC236}">
                <a16:creationId xmlns:a16="http://schemas.microsoft.com/office/drawing/2014/main" id="{1B88DEB0-4675-4B1A-BB96-CE32BEA7D034}"/>
              </a:ext>
            </a:extLst>
          </p:cNvPr>
          <p:cNvSpPr txBox="1"/>
          <p:nvPr/>
        </p:nvSpPr>
        <p:spPr>
          <a:xfrm>
            <a:off x="5653164" y="5362161"/>
            <a:ext cx="324448" cy="553998"/>
          </a:xfrm>
          <a:prstGeom prst="rect">
            <a:avLst/>
          </a:prstGeom>
          <a:noFill/>
        </p:spPr>
        <p:txBody>
          <a:bodyPr wrap="square" rtlCol="0">
            <a:spAutoFit/>
          </a:bodyPr>
          <a:lstStyle/>
          <a:p>
            <a:r>
              <a:rPr lang="bn-BD" sz="3000" b="1" dirty="0">
                <a:latin typeface="NikoshBAN" panose="02000000000000000000" pitchFamily="2" charset="0"/>
                <a:cs typeface="NikoshBAN" panose="02000000000000000000" pitchFamily="2" charset="0"/>
              </a:rPr>
              <a:t>+ </a:t>
            </a:r>
          </a:p>
        </p:txBody>
      </p:sp>
      <p:sp>
        <p:nvSpPr>
          <p:cNvPr id="124" name="TextBox 123">
            <a:extLst>
              <a:ext uri="{FF2B5EF4-FFF2-40B4-BE49-F238E27FC236}">
                <a16:creationId xmlns:a16="http://schemas.microsoft.com/office/drawing/2014/main" id="{1EE4508D-E3E2-4FE3-A921-31C40EB8969D}"/>
              </a:ext>
            </a:extLst>
          </p:cNvPr>
          <p:cNvSpPr txBox="1"/>
          <p:nvPr/>
        </p:nvSpPr>
        <p:spPr>
          <a:xfrm>
            <a:off x="6321294" y="5369892"/>
            <a:ext cx="1690309"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 ১১০ মিলি</a:t>
            </a:r>
          </a:p>
        </p:txBody>
      </p:sp>
      <p:grpSp>
        <p:nvGrpSpPr>
          <p:cNvPr id="47" name="Group 46">
            <a:extLst>
              <a:ext uri="{FF2B5EF4-FFF2-40B4-BE49-F238E27FC236}">
                <a16:creationId xmlns:a16="http://schemas.microsoft.com/office/drawing/2014/main" id="{4825DBA9-292C-4C7C-B6A6-9D4864280095}"/>
              </a:ext>
            </a:extLst>
          </p:cNvPr>
          <p:cNvGrpSpPr/>
          <p:nvPr/>
        </p:nvGrpSpPr>
        <p:grpSpPr>
          <a:xfrm>
            <a:off x="5384789" y="1724888"/>
            <a:ext cx="889000" cy="3633113"/>
            <a:chOff x="5933790" y="1127224"/>
            <a:chExt cx="1066800" cy="5486400"/>
          </a:xfrm>
        </p:grpSpPr>
        <p:sp>
          <p:nvSpPr>
            <p:cNvPr id="14" name="Rectangle 13">
              <a:extLst>
                <a:ext uri="{FF2B5EF4-FFF2-40B4-BE49-F238E27FC236}">
                  <a16:creationId xmlns:a16="http://schemas.microsoft.com/office/drawing/2014/main" id="{0169C96B-4E8B-470B-A4F7-2D83961FFE76}"/>
                </a:ext>
              </a:extLst>
            </p:cNvPr>
            <p:cNvSpPr/>
            <p:nvPr/>
          </p:nvSpPr>
          <p:spPr>
            <a:xfrm>
              <a:off x="5933790" y="1127224"/>
              <a:ext cx="1066800" cy="211015"/>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5" name="Rectangle 14">
              <a:extLst>
                <a:ext uri="{FF2B5EF4-FFF2-40B4-BE49-F238E27FC236}">
                  <a16:creationId xmlns:a16="http://schemas.microsoft.com/office/drawing/2014/main" id="{5AD7F01B-21A7-484E-B48A-5047936B369E}"/>
                </a:ext>
              </a:extLst>
            </p:cNvPr>
            <p:cNvSpPr/>
            <p:nvPr/>
          </p:nvSpPr>
          <p:spPr>
            <a:xfrm>
              <a:off x="5933790" y="6402609"/>
              <a:ext cx="1066800" cy="211015"/>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6" name="Rectangle 15">
              <a:extLst>
                <a:ext uri="{FF2B5EF4-FFF2-40B4-BE49-F238E27FC236}">
                  <a16:creationId xmlns:a16="http://schemas.microsoft.com/office/drawing/2014/main" id="{9715295A-009D-493E-8F61-CEFAC10762C8}"/>
                </a:ext>
              </a:extLst>
            </p:cNvPr>
            <p:cNvSpPr/>
            <p:nvPr/>
          </p:nvSpPr>
          <p:spPr>
            <a:xfrm>
              <a:off x="5933790" y="1232732"/>
              <a:ext cx="1066800" cy="5169877"/>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8" name="Rectangle 17">
              <a:extLst>
                <a:ext uri="{FF2B5EF4-FFF2-40B4-BE49-F238E27FC236}">
                  <a16:creationId xmlns:a16="http://schemas.microsoft.com/office/drawing/2014/main" id="{DD748F16-1C00-4874-BE35-E3A99C4F2E3A}"/>
                </a:ext>
              </a:extLst>
            </p:cNvPr>
            <p:cNvSpPr/>
            <p:nvPr/>
          </p:nvSpPr>
          <p:spPr>
            <a:xfrm>
              <a:off x="5933790" y="4063159"/>
              <a:ext cx="1066800" cy="2339448"/>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grpSp>
      <p:sp>
        <p:nvSpPr>
          <p:cNvPr id="125" name="TextBox 124">
            <a:extLst>
              <a:ext uri="{FF2B5EF4-FFF2-40B4-BE49-F238E27FC236}">
                <a16:creationId xmlns:a16="http://schemas.microsoft.com/office/drawing/2014/main" id="{3A6F5CF1-C078-4EA8-97F3-4557A5776FAE}"/>
              </a:ext>
            </a:extLst>
          </p:cNvPr>
          <p:cNvSpPr txBox="1"/>
          <p:nvPr/>
        </p:nvSpPr>
        <p:spPr>
          <a:xfrm>
            <a:off x="9207301" y="3063570"/>
            <a:ext cx="638930"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২০</a:t>
            </a:r>
            <a:endParaRPr lang="en-US" sz="3000" dirty="0">
              <a:latin typeface="NikoshBAN" panose="02000000000000000000" pitchFamily="2" charset="0"/>
              <a:cs typeface="NikoshBAN" panose="02000000000000000000" pitchFamily="2" charset="0"/>
            </a:endParaRPr>
          </a:p>
        </p:txBody>
      </p:sp>
      <p:sp>
        <p:nvSpPr>
          <p:cNvPr id="126" name="TextBox 125">
            <a:extLst>
              <a:ext uri="{FF2B5EF4-FFF2-40B4-BE49-F238E27FC236}">
                <a16:creationId xmlns:a16="http://schemas.microsoft.com/office/drawing/2014/main" id="{9D4DB609-F27A-4BE6-8450-135FAD0D19FF}"/>
              </a:ext>
            </a:extLst>
          </p:cNvPr>
          <p:cNvSpPr txBox="1"/>
          <p:nvPr/>
        </p:nvSpPr>
        <p:spPr>
          <a:xfrm>
            <a:off x="1238801" y="5358000"/>
            <a:ext cx="981311" cy="553998"/>
          </a:xfrm>
          <a:prstGeom prst="rect">
            <a:avLst/>
          </a:prstGeom>
          <a:noFill/>
        </p:spPr>
        <p:txBody>
          <a:bodyPr wrap="square" rtlCol="0">
            <a:spAutoFit/>
          </a:bodyPr>
          <a:lstStyle/>
          <a:p>
            <a:pPr algn="ctr"/>
            <a:r>
              <a:rPr lang="bn-BD" sz="3000" dirty="0">
                <a:latin typeface="NikoshBAN" panose="02000000000000000000" pitchFamily="2" charset="0"/>
                <a:cs typeface="NikoshBAN" panose="02000000000000000000" pitchFamily="2" charset="0"/>
              </a:rPr>
              <a:t>৯০+ </a:t>
            </a:r>
            <a:endParaRPr lang="en-US" sz="3000" dirty="0">
              <a:latin typeface="NikoshBAN" panose="02000000000000000000" pitchFamily="2" charset="0"/>
              <a:cs typeface="NikoshBAN" panose="02000000000000000000" pitchFamily="2" charset="0"/>
            </a:endParaRPr>
          </a:p>
        </p:txBody>
      </p:sp>
      <p:sp>
        <p:nvSpPr>
          <p:cNvPr id="127" name="TextBox 126">
            <a:extLst>
              <a:ext uri="{FF2B5EF4-FFF2-40B4-BE49-F238E27FC236}">
                <a16:creationId xmlns:a16="http://schemas.microsoft.com/office/drawing/2014/main" id="{66FA3F56-04CC-4746-B3A6-F0DC4F0E0849}"/>
              </a:ext>
            </a:extLst>
          </p:cNvPr>
          <p:cNvSpPr txBox="1"/>
          <p:nvPr/>
        </p:nvSpPr>
        <p:spPr>
          <a:xfrm>
            <a:off x="2438400" y="5388791"/>
            <a:ext cx="1794005"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 ১১০ মিলি </a:t>
            </a:r>
            <a:endParaRPr lang="en-US" sz="2800" dirty="0">
              <a:latin typeface="NikoshBAN" panose="02000000000000000000" pitchFamily="2" charset="0"/>
              <a:cs typeface="NikoshBAN" panose="02000000000000000000" pitchFamily="2" charset="0"/>
            </a:endParaRPr>
          </a:p>
        </p:txBody>
      </p:sp>
      <p:sp>
        <p:nvSpPr>
          <p:cNvPr id="128" name="TextBox 127">
            <a:extLst>
              <a:ext uri="{FF2B5EF4-FFF2-40B4-BE49-F238E27FC236}">
                <a16:creationId xmlns:a16="http://schemas.microsoft.com/office/drawing/2014/main" id="{FC3C4E31-9817-4AF5-B479-38BB9290EADB}"/>
              </a:ext>
            </a:extLst>
          </p:cNvPr>
          <p:cNvSpPr txBox="1"/>
          <p:nvPr/>
        </p:nvSpPr>
        <p:spPr>
          <a:xfrm>
            <a:off x="8735507" y="5384843"/>
            <a:ext cx="1405802"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১৩০ মিলি</a:t>
            </a:r>
            <a:endParaRPr lang="en-US" sz="3000" dirty="0">
              <a:latin typeface="NikoshBAN" panose="02000000000000000000" pitchFamily="2" charset="0"/>
              <a:cs typeface="NikoshBAN" panose="02000000000000000000" pitchFamily="2" charset="0"/>
            </a:endParaRPr>
          </a:p>
        </p:txBody>
      </p:sp>
      <p:sp>
        <p:nvSpPr>
          <p:cNvPr id="129" name="TextBox 128">
            <a:extLst>
              <a:ext uri="{FF2B5EF4-FFF2-40B4-BE49-F238E27FC236}">
                <a16:creationId xmlns:a16="http://schemas.microsoft.com/office/drawing/2014/main" id="{CC557C19-7507-4C55-ACFD-578B24EA1931}"/>
              </a:ext>
            </a:extLst>
          </p:cNvPr>
          <p:cNvSpPr txBox="1"/>
          <p:nvPr/>
        </p:nvSpPr>
        <p:spPr>
          <a:xfrm>
            <a:off x="8710726" y="5362161"/>
            <a:ext cx="1414553" cy="553998"/>
          </a:xfrm>
          <a:prstGeom prst="rect">
            <a:avLst/>
          </a:prstGeom>
          <a:noFill/>
        </p:spPr>
        <p:txBody>
          <a:bodyPr wrap="square" rtlCol="0">
            <a:spAutoFit/>
          </a:bodyPr>
          <a:lstStyle/>
          <a:p>
            <a:r>
              <a:rPr lang="bn-BD" sz="3000" dirty="0">
                <a:latin typeface="NikoshBAN" panose="02000000000000000000" pitchFamily="2" charset="0"/>
                <a:cs typeface="NikoshBAN" panose="02000000000000000000" pitchFamily="2" charset="0"/>
              </a:rPr>
              <a:t>১১০ মিলি</a:t>
            </a:r>
            <a:endParaRPr lang="en-US" sz="3000" dirty="0">
              <a:latin typeface="NikoshBAN" panose="02000000000000000000" pitchFamily="2" charset="0"/>
              <a:cs typeface="NikoshBAN" panose="02000000000000000000" pitchFamily="2" charset="0"/>
            </a:endParaRPr>
          </a:p>
        </p:txBody>
      </p:sp>
      <p:sp>
        <p:nvSpPr>
          <p:cNvPr id="130" name="TextBox 129">
            <a:extLst>
              <a:ext uri="{FF2B5EF4-FFF2-40B4-BE49-F238E27FC236}">
                <a16:creationId xmlns:a16="http://schemas.microsoft.com/office/drawing/2014/main" id="{5CE47CDB-B8C6-4B53-BF75-563BBF21B86E}"/>
              </a:ext>
            </a:extLst>
          </p:cNvPr>
          <p:cNvSpPr txBox="1"/>
          <p:nvPr/>
        </p:nvSpPr>
        <p:spPr>
          <a:xfrm>
            <a:off x="1524000" y="692407"/>
            <a:ext cx="9144000" cy="584775"/>
          </a:xfrm>
          <a:prstGeom prst="rect">
            <a:avLst/>
          </a:prstGeom>
          <a:solidFill>
            <a:schemeClr val="lt1">
              <a:alpha val="52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আমরা আর কীভাবে তিনটি পাত্রে জুসের পরিমাণ সমান করতে পারি? </a:t>
            </a:r>
            <a:r>
              <a:rPr lang="bn-BD"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nvGrpSpPr>
          <p:cNvPr id="48" name="Group 47">
            <a:extLst>
              <a:ext uri="{FF2B5EF4-FFF2-40B4-BE49-F238E27FC236}">
                <a16:creationId xmlns:a16="http://schemas.microsoft.com/office/drawing/2014/main" id="{4ECB4CBE-A4C9-47C7-8E4E-E442B002FE89}"/>
              </a:ext>
            </a:extLst>
          </p:cNvPr>
          <p:cNvGrpSpPr/>
          <p:nvPr/>
        </p:nvGrpSpPr>
        <p:grpSpPr>
          <a:xfrm>
            <a:off x="8922976" y="1716177"/>
            <a:ext cx="914126" cy="3650789"/>
            <a:chOff x="8102233" y="1127224"/>
            <a:chExt cx="1096951" cy="5486400"/>
          </a:xfrm>
        </p:grpSpPr>
        <p:sp>
          <p:nvSpPr>
            <p:cNvPr id="9" name="Rectangle 8">
              <a:extLst>
                <a:ext uri="{FF2B5EF4-FFF2-40B4-BE49-F238E27FC236}">
                  <a16:creationId xmlns:a16="http://schemas.microsoft.com/office/drawing/2014/main" id="{AEDC1D50-AA77-4F81-8018-4A6BB9B8F2D2}"/>
                </a:ext>
              </a:extLst>
            </p:cNvPr>
            <p:cNvSpPr/>
            <p:nvPr/>
          </p:nvSpPr>
          <p:spPr>
            <a:xfrm>
              <a:off x="8132384" y="6402609"/>
              <a:ext cx="1066800" cy="211015"/>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0" name="Rectangle 9">
              <a:extLst>
                <a:ext uri="{FF2B5EF4-FFF2-40B4-BE49-F238E27FC236}">
                  <a16:creationId xmlns:a16="http://schemas.microsoft.com/office/drawing/2014/main" id="{B7BBCC02-F306-4603-8389-42563FDC5293}"/>
                </a:ext>
              </a:extLst>
            </p:cNvPr>
            <p:cNvSpPr/>
            <p:nvPr/>
          </p:nvSpPr>
          <p:spPr>
            <a:xfrm>
              <a:off x="8102233" y="1232732"/>
              <a:ext cx="1086846" cy="5228493"/>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600"/>
            </a:p>
          </p:txBody>
        </p:sp>
        <p:sp>
          <p:nvSpPr>
            <p:cNvPr id="12" name="Rectangle 11">
              <a:extLst>
                <a:ext uri="{FF2B5EF4-FFF2-40B4-BE49-F238E27FC236}">
                  <a16:creationId xmlns:a16="http://schemas.microsoft.com/office/drawing/2014/main" id="{5DA6810F-6C51-4E68-9441-4C49190F4199}"/>
                </a:ext>
              </a:extLst>
            </p:cNvPr>
            <p:cNvSpPr/>
            <p:nvPr/>
          </p:nvSpPr>
          <p:spPr>
            <a:xfrm>
              <a:off x="8103247" y="3647097"/>
              <a:ext cx="1082802" cy="2789585"/>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8" name="Rectangle 7">
              <a:extLst>
                <a:ext uri="{FF2B5EF4-FFF2-40B4-BE49-F238E27FC236}">
                  <a16:creationId xmlns:a16="http://schemas.microsoft.com/office/drawing/2014/main" id="{786675A8-6BC5-41C6-91FC-C96A67536BE4}"/>
                </a:ext>
              </a:extLst>
            </p:cNvPr>
            <p:cNvSpPr/>
            <p:nvPr/>
          </p:nvSpPr>
          <p:spPr>
            <a:xfrm>
              <a:off x="8132384" y="1127224"/>
              <a:ext cx="1066800" cy="211015"/>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sp>
        <p:nvSpPr>
          <p:cNvPr id="40" name="Rectangle 39">
            <a:extLst>
              <a:ext uri="{FF2B5EF4-FFF2-40B4-BE49-F238E27FC236}">
                <a16:creationId xmlns:a16="http://schemas.microsoft.com/office/drawing/2014/main" id="{F64ADB70-0997-4CA4-8DA9-CF9BCF02C61A}"/>
              </a:ext>
            </a:extLst>
          </p:cNvPr>
          <p:cNvSpPr/>
          <p:nvPr/>
        </p:nvSpPr>
        <p:spPr>
          <a:xfrm>
            <a:off x="0" y="0"/>
            <a:ext cx="649537"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০</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৭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Tree>
    <p:extLst>
      <p:ext uri="{BB962C8B-B14F-4D97-AF65-F5344CB8AC3E}">
        <p14:creationId xmlns:p14="http://schemas.microsoft.com/office/powerpoint/2010/main" val="650322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24"/>
                                        </p:tgtEl>
                                        <p:attrNameLst>
                                          <p:attrName>ppt_w</p:attrName>
                                        </p:attrNameLst>
                                      </p:cBhvr>
                                      <p:tavLst>
                                        <p:tav tm="0">
                                          <p:val>
                                            <p:strVal val="ppt_w"/>
                                          </p:val>
                                        </p:tav>
                                        <p:tav tm="100000">
                                          <p:val>
                                            <p:fltVal val="0"/>
                                          </p:val>
                                        </p:tav>
                                      </p:tavLst>
                                    </p:anim>
                                    <p:anim calcmode="lin" valueType="num">
                                      <p:cBhvr>
                                        <p:cTn id="14" dur="500"/>
                                        <p:tgtEl>
                                          <p:spTgt spid="24"/>
                                        </p:tgtEl>
                                        <p:attrNameLst>
                                          <p:attrName>ppt_h</p:attrName>
                                        </p:attrNameLst>
                                      </p:cBhvr>
                                      <p:tavLst>
                                        <p:tav tm="0">
                                          <p:val>
                                            <p:strVal val="ppt_h"/>
                                          </p:val>
                                        </p:tav>
                                        <p:tav tm="100000">
                                          <p:val>
                                            <p:fltVal val="0"/>
                                          </p:val>
                                        </p:tav>
                                      </p:tavLst>
                                    </p:anim>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p:cTn id="19" dur="500" fill="hold"/>
                                        <p:tgtEl>
                                          <p:spTgt spid="120"/>
                                        </p:tgtEl>
                                        <p:attrNameLst>
                                          <p:attrName>ppt_w</p:attrName>
                                        </p:attrNameLst>
                                      </p:cBhvr>
                                      <p:tavLst>
                                        <p:tav tm="0">
                                          <p:val>
                                            <p:fltVal val="0"/>
                                          </p:val>
                                        </p:tav>
                                        <p:tav tm="100000">
                                          <p:val>
                                            <p:strVal val="#ppt_w"/>
                                          </p:val>
                                        </p:tav>
                                      </p:tavLst>
                                    </p:anim>
                                    <p:anim calcmode="lin" valueType="num">
                                      <p:cBhvr>
                                        <p:cTn id="20" dur="500" fill="hold"/>
                                        <p:tgtEl>
                                          <p:spTgt spid="120"/>
                                        </p:tgtEl>
                                        <p:attrNameLst>
                                          <p:attrName>ppt_h</p:attrName>
                                        </p:attrNameLst>
                                      </p:cBhvr>
                                      <p:tavLst>
                                        <p:tav tm="0">
                                          <p:val>
                                            <p:fltVal val="0"/>
                                          </p:val>
                                        </p:tav>
                                        <p:tav tm="100000">
                                          <p:val>
                                            <p:strVal val="#ppt_h"/>
                                          </p:val>
                                        </p:tav>
                                      </p:tavLst>
                                    </p:anim>
                                    <p:animEffect transition="in" filter="fade">
                                      <p:cBhvr>
                                        <p:cTn id="21" dur="500"/>
                                        <p:tgtEl>
                                          <p:spTgt spid="1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2" fill="hold" grpId="1" nodeType="clickEffect">
                                  <p:stCondLst>
                                    <p:cond delay="0"/>
                                  </p:stCondLst>
                                  <p:childTnLst>
                                    <p:animEffect transition="out" filter="wipe(right)">
                                      <p:cBhvr>
                                        <p:cTn id="25" dur="500"/>
                                        <p:tgtEl>
                                          <p:spTgt spid="80"/>
                                        </p:tgtEl>
                                      </p:cBhvr>
                                    </p:animEffect>
                                    <p:set>
                                      <p:cBhvr>
                                        <p:cTn id="26" dur="1" fill="hold">
                                          <p:stCondLst>
                                            <p:cond delay="499"/>
                                          </p:stCondLst>
                                        </p:cTn>
                                        <p:tgtEl>
                                          <p:spTgt spid="80"/>
                                        </p:tgtEl>
                                        <p:attrNameLst>
                                          <p:attrName>style.visibility</p:attrName>
                                        </p:attrNameLst>
                                      </p:cBhvr>
                                      <p:to>
                                        <p:strVal val="hidden"/>
                                      </p:to>
                                    </p:set>
                                  </p:childTnLst>
                                </p:cTn>
                              </p:par>
                              <p:par>
                                <p:cTn id="27" presetID="53" presetClass="entr" presetSubtype="16"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anim calcmode="lin" valueType="num">
                                      <p:cBhvr>
                                        <p:cTn id="29" dur="500" fill="hold"/>
                                        <p:tgtEl>
                                          <p:spTgt spid="121"/>
                                        </p:tgtEl>
                                        <p:attrNameLst>
                                          <p:attrName>ppt_w</p:attrName>
                                        </p:attrNameLst>
                                      </p:cBhvr>
                                      <p:tavLst>
                                        <p:tav tm="0">
                                          <p:val>
                                            <p:fltVal val="0"/>
                                          </p:val>
                                        </p:tav>
                                        <p:tav tm="100000">
                                          <p:val>
                                            <p:strVal val="#ppt_w"/>
                                          </p:val>
                                        </p:tav>
                                      </p:tavLst>
                                    </p:anim>
                                    <p:anim calcmode="lin" valueType="num">
                                      <p:cBhvr>
                                        <p:cTn id="30" dur="500" fill="hold"/>
                                        <p:tgtEl>
                                          <p:spTgt spid="121"/>
                                        </p:tgtEl>
                                        <p:attrNameLst>
                                          <p:attrName>ppt_h</p:attrName>
                                        </p:attrNameLst>
                                      </p:cBhvr>
                                      <p:tavLst>
                                        <p:tav tm="0">
                                          <p:val>
                                            <p:fltVal val="0"/>
                                          </p:val>
                                        </p:tav>
                                        <p:tav tm="100000">
                                          <p:val>
                                            <p:strVal val="#ppt_h"/>
                                          </p:val>
                                        </p:tav>
                                      </p:tavLst>
                                    </p:anim>
                                    <p:animEffect transition="in" filter="fade">
                                      <p:cBhvr>
                                        <p:cTn id="31" dur="500"/>
                                        <p:tgtEl>
                                          <p:spTgt spid="12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2" fill="hold" grpId="1" nodeType="clickEffect">
                                  <p:stCondLst>
                                    <p:cond delay="0"/>
                                  </p:stCondLst>
                                  <p:childTnLst>
                                    <p:anim calcmode="lin" valueType="num">
                                      <p:cBhvr additive="base">
                                        <p:cTn id="35" dur="500"/>
                                        <p:tgtEl>
                                          <p:spTgt spid="120"/>
                                        </p:tgtEl>
                                        <p:attrNameLst>
                                          <p:attrName>ppt_x</p:attrName>
                                        </p:attrNameLst>
                                      </p:cBhvr>
                                      <p:tavLst>
                                        <p:tav tm="0">
                                          <p:val>
                                            <p:strVal val="ppt_x"/>
                                          </p:val>
                                        </p:tav>
                                        <p:tav tm="100000">
                                          <p:val>
                                            <p:strVal val="1+ppt_w/2"/>
                                          </p:val>
                                        </p:tav>
                                      </p:tavLst>
                                    </p:anim>
                                    <p:anim calcmode="lin" valueType="num">
                                      <p:cBhvr additive="base">
                                        <p:cTn id="36" dur="500"/>
                                        <p:tgtEl>
                                          <p:spTgt spid="120"/>
                                        </p:tgtEl>
                                        <p:attrNameLst>
                                          <p:attrName>ppt_y</p:attrName>
                                        </p:attrNameLst>
                                      </p:cBhvr>
                                      <p:tavLst>
                                        <p:tav tm="0">
                                          <p:val>
                                            <p:strVal val="ppt_y"/>
                                          </p:val>
                                        </p:tav>
                                        <p:tav tm="100000">
                                          <p:val>
                                            <p:strVal val="ppt_y"/>
                                          </p:val>
                                        </p:tav>
                                      </p:tavLst>
                                    </p:anim>
                                    <p:set>
                                      <p:cBhvr>
                                        <p:cTn id="37" dur="1" fill="hold">
                                          <p:stCondLst>
                                            <p:cond delay="499"/>
                                          </p:stCondLst>
                                        </p:cTn>
                                        <p:tgtEl>
                                          <p:spTgt spid="120"/>
                                        </p:tgtEl>
                                        <p:attrNameLst>
                                          <p:attrName>style.visibility</p:attrName>
                                        </p:attrNameLst>
                                      </p:cBhvr>
                                      <p:to>
                                        <p:strVal val="hidden"/>
                                      </p:to>
                                    </p:set>
                                  </p:childTnLst>
                                </p:cTn>
                              </p:par>
                              <p:par>
                                <p:cTn id="38" presetID="2" presetClass="entr" presetSubtype="8" fill="hold" grpId="0" nodeType="withEffect">
                                  <p:stCondLst>
                                    <p:cond delay="0"/>
                                  </p:stCondLst>
                                  <p:childTnLst>
                                    <p:set>
                                      <p:cBhvr>
                                        <p:cTn id="39" dur="1" fill="hold">
                                          <p:stCondLst>
                                            <p:cond delay="0"/>
                                          </p:stCondLst>
                                        </p:cTn>
                                        <p:tgtEl>
                                          <p:spTgt spid="115"/>
                                        </p:tgtEl>
                                        <p:attrNameLst>
                                          <p:attrName>style.visibility</p:attrName>
                                        </p:attrNameLst>
                                      </p:cBhvr>
                                      <p:to>
                                        <p:strVal val="visible"/>
                                      </p:to>
                                    </p:set>
                                    <p:anim calcmode="lin" valueType="num">
                                      <p:cBhvr additive="base">
                                        <p:cTn id="40" dur="500" fill="hold"/>
                                        <p:tgtEl>
                                          <p:spTgt spid="115"/>
                                        </p:tgtEl>
                                        <p:attrNameLst>
                                          <p:attrName>ppt_x</p:attrName>
                                        </p:attrNameLst>
                                      </p:cBhvr>
                                      <p:tavLst>
                                        <p:tav tm="0">
                                          <p:val>
                                            <p:strVal val="0-#ppt_w/2"/>
                                          </p:val>
                                        </p:tav>
                                        <p:tav tm="100000">
                                          <p:val>
                                            <p:strVal val="#ppt_x"/>
                                          </p:val>
                                        </p:tav>
                                      </p:tavLst>
                                    </p:anim>
                                    <p:anim calcmode="lin" valueType="num">
                                      <p:cBhvr additive="base">
                                        <p:cTn id="41"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500"/>
                                        <p:tgtEl>
                                          <p:spTgt spid="121"/>
                                        </p:tgtEl>
                                      </p:cBhvr>
                                    </p:animEffect>
                                    <p:anim calcmode="lin" valueType="num">
                                      <p:cBhvr>
                                        <p:cTn id="46" dur="500"/>
                                        <p:tgtEl>
                                          <p:spTgt spid="121"/>
                                        </p:tgtEl>
                                        <p:attrNameLst>
                                          <p:attrName>ppt_x</p:attrName>
                                        </p:attrNameLst>
                                      </p:cBhvr>
                                      <p:tavLst>
                                        <p:tav tm="0">
                                          <p:val>
                                            <p:strVal val="ppt_x"/>
                                          </p:val>
                                        </p:tav>
                                        <p:tav tm="100000">
                                          <p:val>
                                            <p:strVal val="ppt_x"/>
                                          </p:val>
                                        </p:tav>
                                      </p:tavLst>
                                    </p:anim>
                                    <p:anim calcmode="lin" valueType="num">
                                      <p:cBhvr>
                                        <p:cTn id="47" dur="500"/>
                                        <p:tgtEl>
                                          <p:spTgt spid="121"/>
                                        </p:tgtEl>
                                        <p:attrNameLst>
                                          <p:attrName>ppt_y</p:attrName>
                                        </p:attrNameLst>
                                      </p:cBhvr>
                                      <p:tavLst>
                                        <p:tav tm="0">
                                          <p:val>
                                            <p:strVal val="ppt_y"/>
                                          </p:val>
                                        </p:tav>
                                        <p:tav tm="100000">
                                          <p:val>
                                            <p:strVal val="ppt_y+.1"/>
                                          </p:val>
                                        </p:tav>
                                      </p:tavLst>
                                    </p:anim>
                                    <p:set>
                                      <p:cBhvr>
                                        <p:cTn id="48" dur="1" fill="hold">
                                          <p:stCondLst>
                                            <p:cond delay="499"/>
                                          </p:stCondLst>
                                        </p:cTn>
                                        <p:tgtEl>
                                          <p:spTgt spid="121"/>
                                        </p:tgtEl>
                                        <p:attrNameLst>
                                          <p:attrName>style.visibility</p:attrName>
                                        </p:attrNameLst>
                                      </p:cBhvr>
                                      <p:to>
                                        <p:strVal val="hidden"/>
                                      </p:to>
                                    </p:set>
                                  </p:childTnLst>
                                </p:cTn>
                              </p:par>
                              <p:par>
                                <p:cTn id="49" presetID="42" presetClass="entr"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500"/>
                                        <p:tgtEl>
                                          <p:spTgt spid="116"/>
                                        </p:tgtEl>
                                      </p:cBhvr>
                                    </p:animEffect>
                                    <p:anim calcmode="lin" valueType="num">
                                      <p:cBhvr>
                                        <p:cTn id="52" dur="500" fill="hold"/>
                                        <p:tgtEl>
                                          <p:spTgt spid="116"/>
                                        </p:tgtEl>
                                        <p:attrNameLst>
                                          <p:attrName>ppt_x</p:attrName>
                                        </p:attrNameLst>
                                      </p:cBhvr>
                                      <p:tavLst>
                                        <p:tav tm="0">
                                          <p:val>
                                            <p:strVal val="#ppt_x"/>
                                          </p:val>
                                        </p:tav>
                                        <p:tav tm="100000">
                                          <p:val>
                                            <p:strVal val="#ppt_x"/>
                                          </p:val>
                                        </p:tav>
                                      </p:tavLst>
                                    </p:anim>
                                    <p:anim calcmode="lin" valueType="num">
                                      <p:cBhvr>
                                        <p:cTn id="53" dur="5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grpId="0" nodeType="clickEffect">
                                  <p:stCondLst>
                                    <p:cond delay="0"/>
                                  </p:stCondLst>
                                  <p:childTnLst>
                                    <p:animMotion origin="layout" path="M -2.08333E-7 -3.7037E-6 L -0.29102 0.14491 " pathEditMode="relative" rAng="0" ptsTypes="AA">
                                      <p:cBhvr>
                                        <p:cTn id="57" dur="1000" fill="hold"/>
                                        <p:tgtEl>
                                          <p:spTgt spid="117"/>
                                        </p:tgtEl>
                                        <p:attrNameLst>
                                          <p:attrName>ppt_x</p:attrName>
                                          <p:attrName>ppt_y</p:attrName>
                                        </p:attrNameLst>
                                      </p:cBhvr>
                                      <p:rCtr x="-14557" y="7245"/>
                                    </p:animMotion>
                                  </p:childTnLst>
                                </p:cTn>
                              </p:par>
                              <p:par>
                                <p:cTn id="58" presetID="1"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6.25E-7 -3.7037E-7 L -0.26641 0.42963 " pathEditMode="relative" rAng="0" ptsTypes="AA">
                                      <p:cBhvr>
                                        <p:cTn id="61" dur="1000" fill="hold"/>
                                        <p:tgtEl>
                                          <p:spTgt spid="25"/>
                                        </p:tgtEl>
                                        <p:attrNameLst>
                                          <p:attrName>ppt_x</p:attrName>
                                          <p:attrName>ppt_y</p:attrName>
                                        </p:attrNameLst>
                                      </p:cBhvr>
                                      <p:rCtr x="-13320" y="21481"/>
                                    </p:animMotion>
                                  </p:childTnLst>
                                </p:cTn>
                              </p:par>
                              <p:par>
                                <p:cTn id="62" presetID="1" presetClass="exit"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hidden"/>
                                      </p:to>
                                    </p:se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wipe(left)">
                                      <p:cBhvr>
                                        <p:cTn id="67" dur="500"/>
                                        <p:tgtEl>
                                          <p:spTgt spid="122"/>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wipe(left)">
                                      <p:cBhvr>
                                        <p:cTn id="71" dur="500"/>
                                        <p:tgtEl>
                                          <p:spTgt spid="123"/>
                                        </p:tgtEl>
                                      </p:cBhvr>
                                    </p:animEffect>
                                  </p:childTnLst>
                                </p:cTn>
                              </p:par>
                            </p:childTnLst>
                          </p:cTn>
                        </p:par>
                        <p:par>
                          <p:cTn id="72" fill="hold">
                            <p:stCondLst>
                              <p:cond delay="2000"/>
                            </p:stCondLst>
                            <p:childTnLst>
                              <p:par>
                                <p:cTn id="73" presetID="53" presetClass="entr" presetSubtype="16" fill="hold" grpId="0" nodeType="afterEffect">
                                  <p:stCondLst>
                                    <p:cond delay="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500" fill="hold"/>
                                        <p:tgtEl>
                                          <p:spTgt spid="124"/>
                                        </p:tgtEl>
                                        <p:attrNameLst>
                                          <p:attrName>ppt_w</p:attrName>
                                        </p:attrNameLst>
                                      </p:cBhvr>
                                      <p:tavLst>
                                        <p:tav tm="0">
                                          <p:val>
                                            <p:fltVal val="0"/>
                                          </p:val>
                                        </p:tav>
                                        <p:tav tm="100000">
                                          <p:val>
                                            <p:strVal val="#ppt_w"/>
                                          </p:val>
                                        </p:tav>
                                      </p:tavLst>
                                    </p:anim>
                                    <p:anim calcmode="lin" valueType="num">
                                      <p:cBhvr>
                                        <p:cTn id="76" dur="500" fill="hold"/>
                                        <p:tgtEl>
                                          <p:spTgt spid="124"/>
                                        </p:tgtEl>
                                        <p:attrNameLst>
                                          <p:attrName>ppt_h</p:attrName>
                                        </p:attrNameLst>
                                      </p:cBhvr>
                                      <p:tavLst>
                                        <p:tav tm="0">
                                          <p:val>
                                            <p:fltVal val="0"/>
                                          </p:val>
                                        </p:tav>
                                        <p:tav tm="100000">
                                          <p:val>
                                            <p:strVal val="#ppt_h"/>
                                          </p:val>
                                        </p:tav>
                                      </p:tavLst>
                                    </p:anim>
                                    <p:animEffect transition="in" filter="fade">
                                      <p:cBhvr>
                                        <p:cTn id="77" dur="500"/>
                                        <p:tgtEl>
                                          <p:spTgt spid="124"/>
                                        </p:tgtEl>
                                      </p:cBhvr>
                                    </p:animEffect>
                                  </p:childTnLst>
                                </p:cTn>
                              </p:par>
                            </p:childTnLst>
                          </p:cTn>
                        </p:par>
                        <p:par>
                          <p:cTn id="78" fill="hold">
                            <p:stCondLst>
                              <p:cond delay="2500"/>
                            </p:stCondLst>
                            <p:childTnLst>
                              <p:par>
                                <p:cTn id="79" presetID="10" presetClass="exit" presetSubtype="0" fill="hold" grpId="0" nodeType="afterEffect">
                                  <p:stCondLst>
                                    <p:cond delay="0"/>
                                  </p:stCondLst>
                                  <p:childTnLst>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128"/>
                                        </p:tgtEl>
                                        <p:attrNameLst>
                                          <p:attrName>style.visibility</p:attrName>
                                        </p:attrNameLst>
                                      </p:cBhvr>
                                      <p:to>
                                        <p:strVal val="visible"/>
                                      </p:to>
                                    </p:set>
                                    <p:animEffect transition="in" filter="fade">
                                      <p:cBhvr>
                                        <p:cTn id="85" dur="500"/>
                                        <p:tgtEl>
                                          <p:spTgt spid="128"/>
                                        </p:tgtEl>
                                      </p:cBhvr>
                                    </p:animEffect>
                                  </p:childTnLst>
                                </p:cTn>
                              </p:par>
                            </p:childTnLst>
                          </p:cTn>
                        </p:par>
                        <p:par>
                          <p:cTn id="86" fill="hold">
                            <p:stCondLst>
                              <p:cond delay="3500"/>
                            </p:stCondLst>
                            <p:childTnLst>
                              <p:par>
                                <p:cTn id="87" presetID="35" presetClass="path" presetSubtype="0" accel="50000" decel="50000" fill="hold" grpId="0" nodeType="afterEffect">
                                  <p:stCondLst>
                                    <p:cond delay="0"/>
                                  </p:stCondLst>
                                  <p:childTnLst>
                                    <p:animMotion origin="layout" path="M -0.00091 3.33333E-6 L -0.59557 0.08703 " pathEditMode="relative" rAng="0" ptsTypes="AA">
                                      <p:cBhvr>
                                        <p:cTn id="88" dur="1000" fill="hold"/>
                                        <p:tgtEl>
                                          <p:spTgt spid="119"/>
                                        </p:tgtEl>
                                        <p:attrNameLst>
                                          <p:attrName>ppt_x</p:attrName>
                                          <p:attrName>ppt_y</p:attrName>
                                        </p:attrNameLst>
                                      </p:cBhvr>
                                      <p:rCtr x="-29740" y="4352"/>
                                    </p:animMotion>
                                  </p:childTnLst>
                                </p:cTn>
                              </p:par>
                              <p:par>
                                <p:cTn id="89" presetID="1" presetClass="entr" presetSubtype="0"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childTnLst>
                                </p:cTn>
                              </p:par>
                              <p:par>
                                <p:cTn id="91" presetID="35" presetClass="path" presetSubtype="0" accel="50000" decel="50000" fill="hold" grpId="1" nodeType="withEffect">
                                  <p:stCondLst>
                                    <p:cond delay="0"/>
                                  </p:stCondLst>
                                  <p:childTnLst>
                                    <p:animMotion origin="layout" path="M 0.00612 2.96296E-6 L -0.59115 0.33912 " pathEditMode="relative" rAng="0" ptsTypes="AA">
                                      <p:cBhvr>
                                        <p:cTn id="92" dur="1000" fill="hold"/>
                                        <p:tgtEl>
                                          <p:spTgt spid="125"/>
                                        </p:tgtEl>
                                        <p:attrNameLst>
                                          <p:attrName>ppt_x</p:attrName>
                                          <p:attrName>ppt_y</p:attrName>
                                        </p:attrNameLst>
                                      </p:cBhvr>
                                      <p:rCtr x="-29870" y="16944"/>
                                    </p:animMotion>
                                  </p:childTnLst>
                                </p:cTn>
                              </p:par>
                              <p:par>
                                <p:cTn id="93" presetID="1" presetClass="exit" presetSubtype="0" fill="hold" grpId="0" nodeType="withEffect">
                                  <p:stCondLst>
                                    <p:cond delay="0"/>
                                  </p:stCondLst>
                                  <p:childTnLst>
                                    <p:set>
                                      <p:cBhvr>
                                        <p:cTn id="94" dur="1" fill="hold">
                                          <p:stCondLst>
                                            <p:cond delay="0"/>
                                          </p:stCondLst>
                                        </p:cTn>
                                        <p:tgtEl>
                                          <p:spTgt spid="71"/>
                                        </p:tgtEl>
                                        <p:attrNameLst>
                                          <p:attrName>style.visibility</p:attrName>
                                        </p:attrNameLst>
                                      </p:cBhvr>
                                      <p:to>
                                        <p:strVal val="hidden"/>
                                      </p:to>
                                    </p:set>
                                  </p:childTnLst>
                                </p:cTn>
                              </p:par>
                            </p:childTnLst>
                          </p:cTn>
                        </p:par>
                        <p:par>
                          <p:cTn id="95" fill="hold">
                            <p:stCondLst>
                              <p:cond delay="4500"/>
                            </p:stCondLst>
                            <p:childTnLst>
                              <p:par>
                                <p:cTn id="96" presetID="22" presetClass="entr" presetSubtype="8" fill="hold" grpId="0" nodeType="afterEffect">
                                  <p:stCondLst>
                                    <p:cond delay="0"/>
                                  </p:stCondLst>
                                  <p:childTnLst>
                                    <p:set>
                                      <p:cBhvr>
                                        <p:cTn id="97" dur="1" fill="hold">
                                          <p:stCondLst>
                                            <p:cond delay="0"/>
                                          </p:stCondLst>
                                        </p:cTn>
                                        <p:tgtEl>
                                          <p:spTgt spid="126"/>
                                        </p:tgtEl>
                                        <p:attrNameLst>
                                          <p:attrName>style.visibility</p:attrName>
                                        </p:attrNameLst>
                                      </p:cBhvr>
                                      <p:to>
                                        <p:strVal val="visible"/>
                                      </p:to>
                                    </p:set>
                                    <p:animEffect transition="in" filter="wipe(left)">
                                      <p:cBhvr>
                                        <p:cTn id="98" dur="500"/>
                                        <p:tgtEl>
                                          <p:spTgt spid="126"/>
                                        </p:tgtEl>
                                      </p:cBhvr>
                                    </p:animEffect>
                                  </p:childTnLst>
                                </p:cTn>
                              </p:par>
                            </p:childTnLst>
                          </p:cTn>
                        </p:par>
                        <p:par>
                          <p:cTn id="99" fill="hold">
                            <p:stCondLst>
                              <p:cond delay="5000"/>
                            </p:stCondLst>
                            <p:childTnLst>
                              <p:par>
                                <p:cTn id="100" presetID="22" presetClass="entr" presetSubtype="8" fill="hold" grpId="0" nodeType="afterEffect">
                                  <p:stCondLst>
                                    <p:cond delay="0"/>
                                  </p:stCondLst>
                                  <p:childTnLst>
                                    <p:set>
                                      <p:cBhvr>
                                        <p:cTn id="101" dur="1" fill="hold">
                                          <p:stCondLst>
                                            <p:cond delay="0"/>
                                          </p:stCondLst>
                                        </p:cTn>
                                        <p:tgtEl>
                                          <p:spTgt spid="127"/>
                                        </p:tgtEl>
                                        <p:attrNameLst>
                                          <p:attrName>style.visibility</p:attrName>
                                        </p:attrNameLst>
                                      </p:cBhvr>
                                      <p:to>
                                        <p:strVal val="visible"/>
                                      </p:to>
                                    </p:set>
                                    <p:animEffect transition="in" filter="wipe(left)">
                                      <p:cBhvr>
                                        <p:cTn id="102" dur="500"/>
                                        <p:tgtEl>
                                          <p:spTgt spid="127"/>
                                        </p:tgtEl>
                                      </p:cBhvr>
                                    </p:animEffect>
                                  </p:childTnLst>
                                </p:cTn>
                              </p:par>
                            </p:childTnLst>
                          </p:cTn>
                        </p:par>
                        <p:par>
                          <p:cTn id="103" fill="hold">
                            <p:stCondLst>
                              <p:cond delay="5500"/>
                            </p:stCondLst>
                            <p:childTnLst>
                              <p:par>
                                <p:cTn id="104" presetID="10" presetClass="exit" presetSubtype="0" fill="hold" grpId="1" nodeType="afterEffect">
                                  <p:stCondLst>
                                    <p:cond delay="0"/>
                                  </p:stCondLst>
                                  <p:childTnLst>
                                    <p:animEffect transition="out" filter="fade">
                                      <p:cBhvr>
                                        <p:cTn id="105" dur="500"/>
                                        <p:tgtEl>
                                          <p:spTgt spid="128"/>
                                        </p:tgtEl>
                                      </p:cBhvr>
                                    </p:animEffect>
                                    <p:set>
                                      <p:cBhvr>
                                        <p:cTn id="106" dur="1" fill="hold">
                                          <p:stCondLst>
                                            <p:cond delay="499"/>
                                          </p:stCondLst>
                                        </p:cTn>
                                        <p:tgtEl>
                                          <p:spTgt spid="128"/>
                                        </p:tgtEl>
                                        <p:attrNameLst>
                                          <p:attrName>style.visibility</p:attrName>
                                        </p:attrNameLst>
                                      </p:cBhvr>
                                      <p:to>
                                        <p:strVal val="hidden"/>
                                      </p:to>
                                    </p:set>
                                  </p:childTnLst>
                                </p:cTn>
                              </p:par>
                            </p:childTnLst>
                          </p:cTn>
                        </p:par>
                        <p:par>
                          <p:cTn id="107" fill="hold">
                            <p:stCondLst>
                              <p:cond delay="6000"/>
                            </p:stCondLst>
                            <p:childTnLst>
                              <p:par>
                                <p:cTn id="108" presetID="1"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53" presetClass="exit" presetSubtype="32" fill="hold" grpId="1" nodeType="clickEffect">
                                  <p:stCondLst>
                                    <p:cond delay="0"/>
                                  </p:stCondLst>
                                  <p:childTnLst>
                                    <p:anim calcmode="lin" valueType="num">
                                      <p:cBhvr>
                                        <p:cTn id="113" dur="500"/>
                                        <p:tgtEl>
                                          <p:spTgt spid="115"/>
                                        </p:tgtEl>
                                        <p:attrNameLst>
                                          <p:attrName>ppt_w</p:attrName>
                                        </p:attrNameLst>
                                      </p:cBhvr>
                                      <p:tavLst>
                                        <p:tav tm="0">
                                          <p:val>
                                            <p:strVal val="ppt_w"/>
                                          </p:val>
                                        </p:tav>
                                        <p:tav tm="100000">
                                          <p:val>
                                            <p:fltVal val="0"/>
                                          </p:val>
                                        </p:tav>
                                      </p:tavLst>
                                    </p:anim>
                                    <p:anim calcmode="lin" valueType="num">
                                      <p:cBhvr>
                                        <p:cTn id="114" dur="500"/>
                                        <p:tgtEl>
                                          <p:spTgt spid="115"/>
                                        </p:tgtEl>
                                        <p:attrNameLst>
                                          <p:attrName>ppt_h</p:attrName>
                                        </p:attrNameLst>
                                      </p:cBhvr>
                                      <p:tavLst>
                                        <p:tav tm="0">
                                          <p:val>
                                            <p:strVal val="ppt_h"/>
                                          </p:val>
                                        </p:tav>
                                        <p:tav tm="100000">
                                          <p:val>
                                            <p:fltVal val="0"/>
                                          </p:val>
                                        </p:tav>
                                      </p:tavLst>
                                    </p:anim>
                                    <p:animEffect transition="out" filter="fade">
                                      <p:cBhvr>
                                        <p:cTn id="115" dur="500"/>
                                        <p:tgtEl>
                                          <p:spTgt spid="115"/>
                                        </p:tgtEl>
                                      </p:cBhvr>
                                    </p:animEffect>
                                    <p:set>
                                      <p:cBhvr>
                                        <p:cTn id="116" dur="1" fill="hold">
                                          <p:stCondLst>
                                            <p:cond delay="499"/>
                                          </p:stCondLst>
                                        </p:cTn>
                                        <p:tgtEl>
                                          <p:spTgt spid="115"/>
                                        </p:tgtEl>
                                        <p:attrNameLst>
                                          <p:attrName>style.visibility</p:attrName>
                                        </p:attrNameLst>
                                      </p:cBhvr>
                                      <p:to>
                                        <p:strVal val="hidden"/>
                                      </p:to>
                                    </p:set>
                                  </p:childTnLst>
                                </p:cTn>
                              </p:par>
                              <p:par>
                                <p:cTn id="117" presetID="53" presetClass="entr" presetSubtype="16" fill="hold" grpId="0" nodeType="withEffect">
                                  <p:stCondLst>
                                    <p:cond delay="0"/>
                                  </p:stCondLst>
                                  <p:childTnLst>
                                    <p:set>
                                      <p:cBhvr>
                                        <p:cTn id="118" dur="1" fill="hold">
                                          <p:stCondLst>
                                            <p:cond delay="0"/>
                                          </p:stCondLst>
                                        </p:cTn>
                                        <p:tgtEl>
                                          <p:spTgt spid="130"/>
                                        </p:tgtEl>
                                        <p:attrNameLst>
                                          <p:attrName>style.visibility</p:attrName>
                                        </p:attrNameLst>
                                      </p:cBhvr>
                                      <p:to>
                                        <p:strVal val="visible"/>
                                      </p:to>
                                    </p:set>
                                    <p:anim calcmode="lin" valueType="num">
                                      <p:cBhvr>
                                        <p:cTn id="119" dur="500" fill="hold"/>
                                        <p:tgtEl>
                                          <p:spTgt spid="130"/>
                                        </p:tgtEl>
                                        <p:attrNameLst>
                                          <p:attrName>ppt_w</p:attrName>
                                        </p:attrNameLst>
                                      </p:cBhvr>
                                      <p:tavLst>
                                        <p:tav tm="0">
                                          <p:val>
                                            <p:fltVal val="0"/>
                                          </p:val>
                                        </p:tav>
                                        <p:tav tm="100000">
                                          <p:val>
                                            <p:strVal val="#ppt_w"/>
                                          </p:val>
                                        </p:tav>
                                      </p:tavLst>
                                    </p:anim>
                                    <p:anim calcmode="lin" valueType="num">
                                      <p:cBhvr>
                                        <p:cTn id="120" dur="500" fill="hold"/>
                                        <p:tgtEl>
                                          <p:spTgt spid="130"/>
                                        </p:tgtEl>
                                        <p:attrNameLst>
                                          <p:attrName>ppt_h</p:attrName>
                                        </p:attrNameLst>
                                      </p:cBhvr>
                                      <p:tavLst>
                                        <p:tav tm="0">
                                          <p:val>
                                            <p:fltVal val="0"/>
                                          </p:val>
                                        </p:tav>
                                        <p:tav tm="100000">
                                          <p:val>
                                            <p:strVal val="#ppt_h"/>
                                          </p:val>
                                        </p:tav>
                                      </p:tavLst>
                                    </p:anim>
                                    <p:animEffect transition="in" filter="fade">
                                      <p:cBhvr>
                                        <p:cTn id="12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9" grpId="0" animBg="1"/>
      <p:bldP spid="23" grpId="0"/>
      <p:bldP spid="66" grpId="0"/>
      <p:bldP spid="71" grpId="0"/>
      <p:bldP spid="24" grpId="0" animBg="1"/>
      <p:bldP spid="80" grpId="0" animBg="1"/>
      <p:bldP spid="80" grpId="1" animBg="1"/>
      <p:bldP spid="115" grpId="0" animBg="1"/>
      <p:bldP spid="115" grpId="1" animBg="1"/>
      <p:bldP spid="116" grpId="0"/>
      <p:bldP spid="120" grpId="0" animBg="1"/>
      <p:bldP spid="120" grpId="1" animBg="1"/>
      <p:bldP spid="121" grpId="0" animBg="1"/>
      <p:bldP spid="121" grpId="1" animBg="1"/>
      <p:bldP spid="122" grpId="0"/>
      <p:bldP spid="25" grpId="0"/>
      <p:bldP spid="25" grpId="1"/>
      <p:bldP spid="123" grpId="0"/>
      <p:bldP spid="124" grpId="0"/>
      <p:bldP spid="125" grpId="0"/>
      <p:bldP spid="125" grpId="1"/>
      <p:bldP spid="126" grpId="0"/>
      <p:bldP spid="127" grpId="0"/>
      <p:bldP spid="128" grpId="0"/>
      <p:bldP spid="128" grpId="1"/>
      <p:bldP spid="129" grpId="0"/>
      <p:bldP spid="1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31887D94-614C-4CCA-A505-8640C9D90733}"/>
              </a:ext>
            </a:extLst>
          </p:cNvPr>
          <p:cNvSpPr/>
          <p:nvPr/>
        </p:nvSpPr>
        <p:spPr>
          <a:xfrm>
            <a:off x="7756181" y="5011226"/>
            <a:ext cx="3283263" cy="638313"/>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581022 w 3935184"/>
              <a:gd name="connsiteY4" fmla="*/ 1868753 h 1974459"/>
              <a:gd name="connsiteX5" fmla="*/ 3742611 w 3935184"/>
              <a:gd name="connsiteY5" fmla="*/ 1837120 h 1974459"/>
              <a:gd name="connsiteX6" fmla="*/ 3679502 w 3935184"/>
              <a:gd name="connsiteY6" fmla="*/ 1856466 h 1974459"/>
              <a:gd name="connsiteX7" fmla="*/ 3619365 w 3935184"/>
              <a:gd name="connsiteY7" fmla="*/ 1863634 h 1974459"/>
              <a:gd name="connsiteX8" fmla="*/ 3581022 w 3935184"/>
              <a:gd name="connsiteY8" fmla="*/ 1868753 h 1974459"/>
              <a:gd name="connsiteX9" fmla="*/ 3595685 w 3935184"/>
              <a:gd name="connsiteY9" fmla="*/ 1864406 h 1974459"/>
              <a:gd name="connsiteX10" fmla="*/ 3685974 w 3935184"/>
              <a:gd name="connsiteY10" fmla="*/ 1839551 h 1974459"/>
              <a:gd name="connsiteX11" fmla="*/ 3693956 w 3935184"/>
              <a:gd name="connsiteY11" fmla="*/ 1838075 h 1974459"/>
              <a:gd name="connsiteX12" fmla="*/ 3722914 w 3935184"/>
              <a:gd name="connsiteY12" fmla="*/ 1838014 h 1974459"/>
              <a:gd name="connsiteX13" fmla="*/ 3742611 w 3935184"/>
              <a:gd name="connsiteY13" fmla="*/ 1837120 h 1974459"/>
              <a:gd name="connsiteX14" fmla="*/ 3894954 w 3935184"/>
              <a:gd name="connsiteY14" fmla="*/ 1788429 h 1974459"/>
              <a:gd name="connsiteX15" fmla="*/ 3895972 w 3935184"/>
              <a:gd name="connsiteY15" fmla="*/ 1790108 h 1974459"/>
              <a:gd name="connsiteX16" fmla="*/ 3895109 w 3935184"/>
              <a:gd name="connsiteY16" fmla="*/ 1790372 h 1974459"/>
              <a:gd name="connsiteX17" fmla="*/ 3894954 w 3935184"/>
              <a:gd name="connsiteY17" fmla="*/ 1788429 h 1974459"/>
              <a:gd name="connsiteX18" fmla="*/ 3897186 w 3935184"/>
              <a:gd name="connsiteY18" fmla="*/ 1783741 h 1974459"/>
              <a:gd name="connsiteX19" fmla="*/ 3899119 w 3935184"/>
              <a:gd name="connsiteY19" fmla="*/ 1789143 h 1974459"/>
              <a:gd name="connsiteX20" fmla="*/ 3897689 w 3935184"/>
              <a:gd name="connsiteY20" fmla="*/ 1789581 h 1974459"/>
              <a:gd name="connsiteX21" fmla="*/ 3897186 w 3935184"/>
              <a:gd name="connsiteY21" fmla="*/ 1783741 h 1974459"/>
              <a:gd name="connsiteX22" fmla="*/ 3925612 w 3935184"/>
              <a:gd name="connsiteY22" fmla="*/ 1780052 h 1974459"/>
              <a:gd name="connsiteX23" fmla="*/ 3925376 w 3935184"/>
              <a:gd name="connsiteY23" fmla="*/ 1781094 h 1974459"/>
              <a:gd name="connsiteX24" fmla="*/ 3925291 w 3935184"/>
              <a:gd name="connsiteY24" fmla="*/ 1781120 h 1974459"/>
              <a:gd name="connsiteX25" fmla="*/ 3925612 w 3935184"/>
              <a:gd name="connsiteY25" fmla="*/ 1780052 h 1974459"/>
              <a:gd name="connsiteX26" fmla="*/ 3910296 w 3935184"/>
              <a:gd name="connsiteY26" fmla="*/ 1778805 h 1974459"/>
              <a:gd name="connsiteX27" fmla="*/ 3911021 w 3935184"/>
              <a:gd name="connsiteY27" fmla="*/ 1785494 h 1974459"/>
              <a:gd name="connsiteX28" fmla="*/ 3909936 w 3935184"/>
              <a:gd name="connsiteY28" fmla="*/ 1785827 h 1974459"/>
              <a:gd name="connsiteX29" fmla="*/ 3910407 w 3935184"/>
              <a:gd name="connsiteY29" fmla="*/ 1781856 h 1974459"/>
              <a:gd name="connsiteX30" fmla="*/ 3910296 w 3935184"/>
              <a:gd name="connsiteY30" fmla="*/ 1778805 h 1974459"/>
              <a:gd name="connsiteX31" fmla="*/ 3926156 w 3935184"/>
              <a:gd name="connsiteY31" fmla="*/ 1777648 h 1974459"/>
              <a:gd name="connsiteX32" fmla="*/ 3926319 w 3935184"/>
              <a:gd name="connsiteY32" fmla="*/ 1777777 h 1974459"/>
              <a:gd name="connsiteX33" fmla="*/ 3926084 w 3935184"/>
              <a:gd name="connsiteY33" fmla="*/ 1778483 h 1974459"/>
              <a:gd name="connsiteX34" fmla="*/ 3925612 w 3935184"/>
              <a:gd name="connsiteY34" fmla="*/ 1780052 h 1974459"/>
              <a:gd name="connsiteX35" fmla="*/ 3926156 w 3935184"/>
              <a:gd name="connsiteY35" fmla="*/ 1777648 h 1974459"/>
              <a:gd name="connsiteX36" fmla="*/ 3904770 w 3935184"/>
              <a:gd name="connsiteY36" fmla="*/ 1776498 h 1974459"/>
              <a:gd name="connsiteX37" fmla="*/ 3905076 w 3935184"/>
              <a:gd name="connsiteY37" fmla="*/ 1777278 h 1974459"/>
              <a:gd name="connsiteX38" fmla="*/ 3905436 w 3935184"/>
              <a:gd name="connsiteY38" fmla="*/ 1780256 h 1974459"/>
              <a:gd name="connsiteX39" fmla="*/ 3906711 w 3935184"/>
              <a:gd name="connsiteY39" fmla="*/ 1786816 h 1974459"/>
              <a:gd name="connsiteX40" fmla="*/ 3906703 w 3935184"/>
              <a:gd name="connsiteY40" fmla="*/ 1786818 h 1974459"/>
              <a:gd name="connsiteX41" fmla="*/ 3905645 w 3935184"/>
              <a:gd name="connsiteY41" fmla="*/ 1781856 h 1974459"/>
              <a:gd name="connsiteX42" fmla="*/ 3904770 w 3935184"/>
              <a:gd name="connsiteY42" fmla="*/ 1776498 h 1974459"/>
              <a:gd name="connsiteX43" fmla="*/ 3923082 w 3935184"/>
              <a:gd name="connsiteY43" fmla="*/ 1775208 h 1974459"/>
              <a:gd name="connsiteX44" fmla="*/ 3924141 w 3935184"/>
              <a:gd name="connsiteY44" fmla="*/ 1776049 h 1974459"/>
              <a:gd name="connsiteX45" fmla="*/ 3918335 w 3935184"/>
              <a:gd name="connsiteY45" fmla="*/ 1783252 h 1974459"/>
              <a:gd name="connsiteX46" fmla="*/ 3915438 w 3935184"/>
              <a:gd name="connsiteY46" fmla="*/ 1784140 h 1974459"/>
              <a:gd name="connsiteX47" fmla="*/ 3914376 w 3935184"/>
              <a:gd name="connsiteY47" fmla="*/ 1783828 h 1974459"/>
              <a:gd name="connsiteX48" fmla="*/ 3914268 w 3935184"/>
              <a:gd name="connsiteY48" fmla="*/ 1784499 h 1974459"/>
              <a:gd name="connsiteX49" fmla="*/ 3913188 w 3935184"/>
              <a:gd name="connsiteY49" fmla="*/ 1784830 h 1974459"/>
              <a:gd name="connsiteX50" fmla="*/ 3913383 w 3935184"/>
              <a:gd name="connsiteY50" fmla="*/ 1784634 h 1974459"/>
              <a:gd name="connsiteX51" fmla="*/ 3923082 w 3935184"/>
              <a:gd name="connsiteY51" fmla="*/ 1775208 h 1974459"/>
              <a:gd name="connsiteX52" fmla="*/ 3926926 w 3935184"/>
              <a:gd name="connsiteY52" fmla="*/ 1772594 h 1974459"/>
              <a:gd name="connsiteX53" fmla="*/ 3926282 w 3935184"/>
              <a:gd name="connsiteY53" fmla="*/ 1777093 h 1974459"/>
              <a:gd name="connsiteX54" fmla="*/ 3926156 w 3935184"/>
              <a:gd name="connsiteY54" fmla="*/ 1777648 h 1974459"/>
              <a:gd name="connsiteX55" fmla="*/ 3924141 w 3935184"/>
              <a:gd name="connsiteY55" fmla="*/ 1776049 h 1974459"/>
              <a:gd name="connsiteX56" fmla="*/ 3926926 w 3935184"/>
              <a:gd name="connsiteY56" fmla="*/ 1772594 h 1974459"/>
              <a:gd name="connsiteX57" fmla="*/ 3927534 w 3935184"/>
              <a:gd name="connsiteY57" fmla="*/ 1768343 h 1974459"/>
              <a:gd name="connsiteX58" fmla="*/ 3928861 w 3935184"/>
              <a:gd name="connsiteY58" fmla="*/ 1770151 h 1974459"/>
              <a:gd name="connsiteX59" fmla="*/ 3928836 w 3935184"/>
              <a:gd name="connsiteY59" fmla="*/ 1770224 h 1974459"/>
              <a:gd name="connsiteX60" fmla="*/ 3926926 w 3935184"/>
              <a:gd name="connsiteY60" fmla="*/ 1772594 h 1974459"/>
              <a:gd name="connsiteX61" fmla="*/ 3927534 w 3935184"/>
              <a:gd name="connsiteY61" fmla="*/ 1768343 h 1974459"/>
              <a:gd name="connsiteX62" fmla="*/ 3929829 w 3935184"/>
              <a:gd name="connsiteY62" fmla="*/ 1767246 h 1974459"/>
              <a:gd name="connsiteX63" fmla="*/ 3930531 w 3935184"/>
              <a:gd name="connsiteY63" fmla="*/ 1768122 h 1974459"/>
              <a:gd name="connsiteX64" fmla="*/ 3928877 w 3935184"/>
              <a:gd name="connsiteY64" fmla="*/ 1770174 h 1974459"/>
              <a:gd name="connsiteX65" fmla="*/ 3928861 w 3935184"/>
              <a:gd name="connsiteY65" fmla="*/ 1770151 h 1974459"/>
              <a:gd name="connsiteX66" fmla="*/ 3929829 w 3935184"/>
              <a:gd name="connsiteY66" fmla="*/ 1767246 h 1974459"/>
              <a:gd name="connsiteX67" fmla="*/ 3905645 w 3935184"/>
              <a:gd name="connsiteY67" fmla="*/ 1765187 h 1974459"/>
              <a:gd name="connsiteX68" fmla="*/ 3908337 w 3935184"/>
              <a:gd name="connsiteY68" fmla="*/ 1779693 h 1974459"/>
              <a:gd name="connsiteX69" fmla="*/ 3909083 w 3935184"/>
              <a:gd name="connsiteY69" fmla="*/ 1786089 h 1974459"/>
              <a:gd name="connsiteX70" fmla="*/ 3908957 w 3935184"/>
              <a:gd name="connsiteY70" fmla="*/ 1786127 h 1974459"/>
              <a:gd name="connsiteX71" fmla="*/ 3906984 w 3935184"/>
              <a:gd name="connsiteY71" fmla="*/ 1782154 h 1974459"/>
              <a:gd name="connsiteX72" fmla="*/ 3905076 w 3935184"/>
              <a:gd name="connsiteY72" fmla="*/ 1777278 h 1974459"/>
              <a:gd name="connsiteX73" fmla="*/ 3904182 w 3935184"/>
              <a:gd name="connsiteY73" fmla="*/ 1769899 h 1974459"/>
              <a:gd name="connsiteX74" fmla="*/ 3905645 w 3935184"/>
              <a:gd name="connsiteY74" fmla="*/ 1765187 h 1974459"/>
              <a:gd name="connsiteX75" fmla="*/ 0 w 3935184"/>
              <a:gd name="connsiteY75" fmla="*/ 0 h 1974459"/>
              <a:gd name="connsiteX76" fmla="*/ 3935184 w 3935184"/>
              <a:gd name="connsiteY76" fmla="*/ 0 h 1974459"/>
              <a:gd name="connsiteX77" fmla="*/ 3935184 w 3935184"/>
              <a:gd name="connsiteY77" fmla="*/ 1778087 h 1974459"/>
              <a:gd name="connsiteX78" fmla="*/ 3929070 w 3935184"/>
              <a:gd name="connsiteY78" fmla="*/ 1779961 h 1974459"/>
              <a:gd name="connsiteX79" fmla="*/ 3926319 w 3935184"/>
              <a:gd name="connsiteY79" fmla="*/ 1777777 h 1974459"/>
              <a:gd name="connsiteX80" fmla="*/ 3928836 w 3935184"/>
              <a:gd name="connsiteY80" fmla="*/ 1770224 h 1974459"/>
              <a:gd name="connsiteX81" fmla="*/ 3928877 w 3935184"/>
              <a:gd name="connsiteY81" fmla="*/ 1770174 h 1974459"/>
              <a:gd name="connsiteX82" fmla="*/ 3930350 w 3935184"/>
              <a:gd name="connsiteY82" fmla="*/ 1772182 h 1974459"/>
              <a:gd name="connsiteX83" fmla="*/ 3932632 w 3935184"/>
              <a:gd name="connsiteY83" fmla="*/ 1770743 h 1974459"/>
              <a:gd name="connsiteX84" fmla="*/ 3930531 w 3935184"/>
              <a:gd name="connsiteY84" fmla="*/ 1768122 h 1974459"/>
              <a:gd name="connsiteX85" fmla="*/ 3930797 w 3935184"/>
              <a:gd name="connsiteY85" fmla="*/ 1767792 h 1974459"/>
              <a:gd name="connsiteX86" fmla="*/ 3925374 w 3935184"/>
              <a:gd name="connsiteY86" fmla="*/ 1747157 h 1974459"/>
              <a:gd name="connsiteX87" fmla="*/ 3848637 w 3935184"/>
              <a:gd name="connsiteY87" fmla="*/ 1791565 h 1974459"/>
              <a:gd name="connsiteX88" fmla="*/ 3808302 w 3935184"/>
              <a:gd name="connsiteY88" fmla="*/ 1816983 h 1974459"/>
              <a:gd name="connsiteX89" fmla="*/ 3763541 w 3935184"/>
              <a:gd name="connsiteY89" fmla="*/ 1830704 h 1974459"/>
              <a:gd name="connsiteX90" fmla="*/ 3758007 w 3935184"/>
              <a:gd name="connsiteY90" fmla="*/ 1831068 h 1974459"/>
              <a:gd name="connsiteX91" fmla="*/ 3726319 w 3935184"/>
              <a:gd name="connsiteY91" fmla="*/ 1832091 h 1974459"/>
              <a:gd name="connsiteX92" fmla="*/ 3693956 w 3935184"/>
              <a:gd name="connsiteY92" fmla="*/ 1838075 h 1974459"/>
              <a:gd name="connsiteX93" fmla="*/ 3683949 w 3935184"/>
              <a:gd name="connsiteY93" fmla="*/ 1838097 h 1974459"/>
              <a:gd name="connsiteX94" fmla="*/ 3249385 w 3935184"/>
              <a:gd name="connsiteY94" fmla="*/ 1903329 h 1974459"/>
              <a:gd name="connsiteX95" fmla="*/ 1992085 w 3935184"/>
              <a:gd name="connsiteY95" fmla="*/ 1974459 h 1974459"/>
              <a:gd name="connsiteX96" fmla="*/ 1143000 w 3935184"/>
              <a:gd name="connsiteY96" fmla="*/ 1958131 h 1974459"/>
              <a:gd name="connsiteX97" fmla="*/ 0 w 3935184"/>
              <a:gd name="connsiteY97" fmla="*/ 1790782 h 1974459"/>
              <a:gd name="connsiteX98" fmla="*/ 0 w 3935184"/>
              <a:gd name="connsiteY98" fmla="*/ 0 h 197445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1903329 h 2434639"/>
              <a:gd name="connsiteX95" fmla="*/ 2060665 w 3935184"/>
              <a:gd name="connsiteY95" fmla="*/ 2434639 h 2434639"/>
              <a:gd name="connsiteX96" fmla="*/ 1143000 w 3935184"/>
              <a:gd name="connsiteY96" fmla="*/ 195813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1903329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26165 w 3935184"/>
              <a:gd name="connsiteY9" fmla="*/ 200972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26165 w 3935184"/>
              <a:gd name="connsiteY9" fmla="*/ 200972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1405 w 3935184"/>
              <a:gd name="connsiteY9" fmla="*/ 208238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409815 w 3935184"/>
              <a:gd name="connsiteY7" fmla="*/ 2173953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409815 w 3935184"/>
              <a:gd name="connsiteY7" fmla="*/ 2173953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56171 w 3935184"/>
              <a:gd name="connsiteY0" fmla="*/ 1872070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742611 w 3935184"/>
              <a:gd name="connsiteY4" fmla="*/ 1837120 h 2434639"/>
              <a:gd name="connsiteX5" fmla="*/ 3679502 w 3935184"/>
              <a:gd name="connsiteY5" fmla="*/ 1856466 h 2434639"/>
              <a:gd name="connsiteX6" fmla="*/ 3409815 w 3935184"/>
              <a:gd name="connsiteY6" fmla="*/ 2173953 h 2434639"/>
              <a:gd name="connsiteX7" fmla="*/ 3573879 w 3935184"/>
              <a:gd name="connsiteY7" fmla="*/ 2042834 h 2434639"/>
              <a:gd name="connsiteX8" fmla="*/ 3643787 w 3935184"/>
              <a:gd name="connsiteY8" fmla="*/ 2044544 h 2434639"/>
              <a:gd name="connsiteX9" fmla="*/ 3685974 w 3935184"/>
              <a:gd name="connsiteY9" fmla="*/ 1839551 h 2434639"/>
              <a:gd name="connsiteX10" fmla="*/ 3693956 w 3935184"/>
              <a:gd name="connsiteY10" fmla="*/ 1838075 h 2434639"/>
              <a:gd name="connsiteX11" fmla="*/ 3722914 w 3935184"/>
              <a:gd name="connsiteY11" fmla="*/ 1838014 h 2434639"/>
              <a:gd name="connsiteX12" fmla="*/ 3742611 w 3935184"/>
              <a:gd name="connsiteY12" fmla="*/ 1837120 h 2434639"/>
              <a:gd name="connsiteX13" fmla="*/ 3894954 w 3935184"/>
              <a:gd name="connsiteY13" fmla="*/ 1788429 h 2434639"/>
              <a:gd name="connsiteX14" fmla="*/ 3895972 w 3935184"/>
              <a:gd name="connsiteY14" fmla="*/ 1790108 h 2434639"/>
              <a:gd name="connsiteX15" fmla="*/ 3895109 w 3935184"/>
              <a:gd name="connsiteY15" fmla="*/ 1790372 h 2434639"/>
              <a:gd name="connsiteX16" fmla="*/ 3894954 w 3935184"/>
              <a:gd name="connsiteY16" fmla="*/ 1788429 h 2434639"/>
              <a:gd name="connsiteX17" fmla="*/ 3897186 w 3935184"/>
              <a:gd name="connsiteY17" fmla="*/ 1783741 h 2434639"/>
              <a:gd name="connsiteX18" fmla="*/ 3899119 w 3935184"/>
              <a:gd name="connsiteY18" fmla="*/ 1789143 h 2434639"/>
              <a:gd name="connsiteX19" fmla="*/ 3897689 w 3935184"/>
              <a:gd name="connsiteY19" fmla="*/ 1789581 h 2434639"/>
              <a:gd name="connsiteX20" fmla="*/ 3897186 w 3935184"/>
              <a:gd name="connsiteY20" fmla="*/ 1783741 h 2434639"/>
              <a:gd name="connsiteX21" fmla="*/ 3925612 w 3935184"/>
              <a:gd name="connsiteY21" fmla="*/ 1780052 h 2434639"/>
              <a:gd name="connsiteX22" fmla="*/ 3925376 w 3935184"/>
              <a:gd name="connsiteY22" fmla="*/ 1781094 h 2434639"/>
              <a:gd name="connsiteX23" fmla="*/ 3925291 w 3935184"/>
              <a:gd name="connsiteY23" fmla="*/ 1781120 h 2434639"/>
              <a:gd name="connsiteX24" fmla="*/ 3925612 w 3935184"/>
              <a:gd name="connsiteY24" fmla="*/ 1780052 h 2434639"/>
              <a:gd name="connsiteX25" fmla="*/ 3910296 w 3935184"/>
              <a:gd name="connsiteY25" fmla="*/ 1778805 h 2434639"/>
              <a:gd name="connsiteX26" fmla="*/ 3911021 w 3935184"/>
              <a:gd name="connsiteY26" fmla="*/ 1785494 h 2434639"/>
              <a:gd name="connsiteX27" fmla="*/ 3909936 w 3935184"/>
              <a:gd name="connsiteY27" fmla="*/ 1785827 h 2434639"/>
              <a:gd name="connsiteX28" fmla="*/ 3910407 w 3935184"/>
              <a:gd name="connsiteY28" fmla="*/ 1781856 h 2434639"/>
              <a:gd name="connsiteX29" fmla="*/ 3910296 w 3935184"/>
              <a:gd name="connsiteY29" fmla="*/ 1778805 h 2434639"/>
              <a:gd name="connsiteX30" fmla="*/ 3926156 w 3935184"/>
              <a:gd name="connsiteY30" fmla="*/ 1777648 h 2434639"/>
              <a:gd name="connsiteX31" fmla="*/ 3926319 w 3935184"/>
              <a:gd name="connsiteY31" fmla="*/ 1777777 h 2434639"/>
              <a:gd name="connsiteX32" fmla="*/ 3926084 w 3935184"/>
              <a:gd name="connsiteY32" fmla="*/ 1778483 h 2434639"/>
              <a:gd name="connsiteX33" fmla="*/ 3925612 w 3935184"/>
              <a:gd name="connsiteY33" fmla="*/ 1780052 h 2434639"/>
              <a:gd name="connsiteX34" fmla="*/ 3926156 w 3935184"/>
              <a:gd name="connsiteY34" fmla="*/ 1777648 h 2434639"/>
              <a:gd name="connsiteX35" fmla="*/ 3904770 w 3935184"/>
              <a:gd name="connsiteY35" fmla="*/ 1776498 h 2434639"/>
              <a:gd name="connsiteX36" fmla="*/ 3905076 w 3935184"/>
              <a:gd name="connsiteY36" fmla="*/ 1777278 h 2434639"/>
              <a:gd name="connsiteX37" fmla="*/ 3905436 w 3935184"/>
              <a:gd name="connsiteY37" fmla="*/ 1780256 h 2434639"/>
              <a:gd name="connsiteX38" fmla="*/ 3906711 w 3935184"/>
              <a:gd name="connsiteY38" fmla="*/ 1786816 h 2434639"/>
              <a:gd name="connsiteX39" fmla="*/ 3906703 w 3935184"/>
              <a:gd name="connsiteY39" fmla="*/ 1786818 h 2434639"/>
              <a:gd name="connsiteX40" fmla="*/ 3905645 w 3935184"/>
              <a:gd name="connsiteY40" fmla="*/ 1781856 h 2434639"/>
              <a:gd name="connsiteX41" fmla="*/ 3904770 w 3935184"/>
              <a:gd name="connsiteY41" fmla="*/ 1776498 h 2434639"/>
              <a:gd name="connsiteX42" fmla="*/ 3923082 w 3935184"/>
              <a:gd name="connsiteY42" fmla="*/ 1775208 h 2434639"/>
              <a:gd name="connsiteX43" fmla="*/ 3924141 w 3935184"/>
              <a:gd name="connsiteY43" fmla="*/ 1776049 h 2434639"/>
              <a:gd name="connsiteX44" fmla="*/ 3918335 w 3935184"/>
              <a:gd name="connsiteY44" fmla="*/ 1783252 h 2434639"/>
              <a:gd name="connsiteX45" fmla="*/ 3915438 w 3935184"/>
              <a:gd name="connsiteY45" fmla="*/ 1784140 h 2434639"/>
              <a:gd name="connsiteX46" fmla="*/ 3914376 w 3935184"/>
              <a:gd name="connsiteY46" fmla="*/ 1783828 h 2434639"/>
              <a:gd name="connsiteX47" fmla="*/ 3914268 w 3935184"/>
              <a:gd name="connsiteY47" fmla="*/ 1784499 h 2434639"/>
              <a:gd name="connsiteX48" fmla="*/ 3913188 w 3935184"/>
              <a:gd name="connsiteY48" fmla="*/ 1784830 h 2434639"/>
              <a:gd name="connsiteX49" fmla="*/ 3913383 w 3935184"/>
              <a:gd name="connsiteY49" fmla="*/ 1784634 h 2434639"/>
              <a:gd name="connsiteX50" fmla="*/ 3923082 w 3935184"/>
              <a:gd name="connsiteY50" fmla="*/ 1775208 h 2434639"/>
              <a:gd name="connsiteX51" fmla="*/ 3926926 w 3935184"/>
              <a:gd name="connsiteY51" fmla="*/ 1772594 h 2434639"/>
              <a:gd name="connsiteX52" fmla="*/ 3926282 w 3935184"/>
              <a:gd name="connsiteY52" fmla="*/ 1777093 h 2434639"/>
              <a:gd name="connsiteX53" fmla="*/ 3926156 w 3935184"/>
              <a:gd name="connsiteY53" fmla="*/ 1777648 h 2434639"/>
              <a:gd name="connsiteX54" fmla="*/ 3924141 w 3935184"/>
              <a:gd name="connsiteY54" fmla="*/ 1776049 h 2434639"/>
              <a:gd name="connsiteX55" fmla="*/ 3926926 w 3935184"/>
              <a:gd name="connsiteY55" fmla="*/ 1772594 h 2434639"/>
              <a:gd name="connsiteX56" fmla="*/ 3927534 w 3935184"/>
              <a:gd name="connsiteY56" fmla="*/ 1768343 h 2434639"/>
              <a:gd name="connsiteX57" fmla="*/ 3928861 w 3935184"/>
              <a:gd name="connsiteY57" fmla="*/ 1770151 h 2434639"/>
              <a:gd name="connsiteX58" fmla="*/ 3928836 w 3935184"/>
              <a:gd name="connsiteY58" fmla="*/ 1770224 h 2434639"/>
              <a:gd name="connsiteX59" fmla="*/ 3926926 w 3935184"/>
              <a:gd name="connsiteY59" fmla="*/ 1772594 h 2434639"/>
              <a:gd name="connsiteX60" fmla="*/ 3927534 w 3935184"/>
              <a:gd name="connsiteY60" fmla="*/ 1768343 h 2434639"/>
              <a:gd name="connsiteX61" fmla="*/ 3929829 w 3935184"/>
              <a:gd name="connsiteY61" fmla="*/ 1767246 h 2434639"/>
              <a:gd name="connsiteX62" fmla="*/ 3930531 w 3935184"/>
              <a:gd name="connsiteY62" fmla="*/ 1768122 h 2434639"/>
              <a:gd name="connsiteX63" fmla="*/ 3928877 w 3935184"/>
              <a:gd name="connsiteY63" fmla="*/ 1770174 h 2434639"/>
              <a:gd name="connsiteX64" fmla="*/ 3928861 w 3935184"/>
              <a:gd name="connsiteY64" fmla="*/ 1770151 h 2434639"/>
              <a:gd name="connsiteX65" fmla="*/ 3929829 w 3935184"/>
              <a:gd name="connsiteY65" fmla="*/ 1767246 h 2434639"/>
              <a:gd name="connsiteX66" fmla="*/ 3905645 w 3935184"/>
              <a:gd name="connsiteY66" fmla="*/ 1765187 h 2434639"/>
              <a:gd name="connsiteX67" fmla="*/ 3908337 w 3935184"/>
              <a:gd name="connsiteY67" fmla="*/ 1779693 h 2434639"/>
              <a:gd name="connsiteX68" fmla="*/ 3909083 w 3935184"/>
              <a:gd name="connsiteY68" fmla="*/ 1786089 h 2434639"/>
              <a:gd name="connsiteX69" fmla="*/ 3908957 w 3935184"/>
              <a:gd name="connsiteY69" fmla="*/ 1786127 h 2434639"/>
              <a:gd name="connsiteX70" fmla="*/ 3906984 w 3935184"/>
              <a:gd name="connsiteY70" fmla="*/ 1782154 h 2434639"/>
              <a:gd name="connsiteX71" fmla="*/ 3905076 w 3935184"/>
              <a:gd name="connsiteY71" fmla="*/ 1777278 h 2434639"/>
              <a:gd name="connsiteX72" fmla="*/ 3904182 w 3935184"/>
              <a:gd name="connsiteY72" fmla="*/ 1769899 h 2434639"/>
              <a:gd name="connsiteX73" fmla="*/ 3905645 w 3935184"/>
              <a:gd name="connsiteY73" fmla="*/ 1765187 h 2434639"/>
              <a:gd name="connsiteX74" fmla="*/ 0 w 3935184"/>
              <a:gd name="connsiteY74" fmla="*/ 0 h 2434639"/>
              <a:gd name="connsiteX75" fmla="*/ 3935184 w 3935184"/>
              <a:gd name="connsiteY75" fmla="*/ 0 h 2434639"/>
              <a:gd name="connsiteX76" fmla="*/ 3935184 w 3935184"/>
              <a:gd name="connsiteY76" fmla="*/ 1778087 h 2434639"/>
              <a:gd name="connsiteX77" fmla="*/ 3929070 w 3935184"/>
              <a:gd name="connsiteY77" fmla="*/ 1779961 h 2434639"/>
              <a:gd name="connsiteX78" fmla="*/ 3926319 w 3935184"/>
              <a:gd name="connsiteY78" fmla="*/ 1777777 h 2434639"/>
              <a:gd name="connsiteX79" fmla="*/ 3928836 w 3935184"/>
              <a:gd name="connsiteY79" fmla="*/ 1770224 h 2434639"/>
              <a:gd name="connsiteX80" fmla="*/ 3928877 w 3935184"/>
              <a:gd name="connsiteY80" fmla="*/ 1770174 h 2434639"/>
              <a:gd name="connsiteX81" fmla="*/ 3930350 w 3935184"/>
              <a:gd name="connsiteY81" fmla="*/ 1772182 h 2434639"/>
              <a:gd name="connsiteX82" fmla="*/ 3932632 w 3935184"/>
              <a:gd name="connsiteY82" fmla="*/ 1770743 h 2434639"/>
              <a:gd name="connsiteX83" fmla="*/ 3930531 w 3935184"/>
              <a:gd name="connsiteY83" fmla="*/ 1768122 h 2434639"/>
              <a:gd name="connsiteX84" fmla="*/ 3930797 w 3935184"/>
              <a:gd name="connsiteY84" fmla="*/ 1767792 h 2434639"/>
              <a:gd name="connsiteX85" fmla="*/ 3925374 w 3935184"/>
              <a:gd name="connsiteY85" fmla="*/ 1747157 h 2434639"/>
              <a:gd name="connsiteX86" fmla="*/ 3848637 w 3935184"/>
              <a:gd name="connsiteY86" fmla="*/ 1791565 h 2434639"/>
              <a:gd name="connsiteX87" fmla="*/ 3808302 w 3935184"/>
              <a:gd name="connsiteY87" fmla="*/ 1816983 h 2434639"/>
              <a:gd name="connsiteX88" fmla="*/ 3763541 w 3935184"/>
              <a:gd name="connsiteY88" fmla="*/ 1830704 h 2434639"/>
              <a:gd name="connsiteX89" fmla="*/ 3758007 w 3935184"/>
              <a:gd name="connsiteY89" fmla="*/ 1831068 h 2434639"/>
              <a:gd name="connsiteX90" fmla="*/ 3726319 w 3935184"/>
              <a:gd name="connsiteY90" fmla="*/ 1832091 h 2434639"/>
              <a:gd name="connsiteX91" fmla="*/ 3693956 w 3935184"/>
              <a:gd name="connsiteY91" fmla="*/ 1838075 h 2434639"/>
              <a:gd name="connsiteX92" fmla="*/ 3683949 w 3935184"/>
              <a:gd name="connsiteY92" fmla="*/ 1838097 h 2434639"/>
              <a:gd name="connsiteX93" fmla="*/ 3249385 w 3935184"/>
              <a:gd name="connsiteY93" fmla="*/ 2218188 h 2434639"/>
              <a:gd name="connsiteX94" fmla="*/ 2060665 w 3935184"/>
              <a:gd name="connsiteY94" fmla="*/ 2434639 h 2434639"/>
              <a:gd name="connsiteX95" fmla="*/ 1135380 w 3935184"/>
              <a:gd name="connsiteY95" fmla="*/ 2418311 h 2434639"/>
              <a:gd name="connsiteX96" fmla="*/ 424508 w 3935184"/>
              <a:gd name="connsiteY96" fmla="*/ 2155581 h 2434639"/>
              <a:gd name="connsiteX97" fmla="*/ 0 w 3935184"/>
              <a:gd name="connsiteY97" fmla="*/ 1790782 h 2434639"/>
              <a:gd name="connsiteX98" fmla="*/ 0 w 3935184"/>
              <a:gd name="connsiteY98" fmla="*/ 0 h 2434639"/>
              <a:gd name="connsiteX0" fmla="*/ 3556171 w 3935184"/>
              <a:gd name="connsiteY0" fmla="*/ 1872070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742611 w 3935184"/>
              <a:gd name="connsiteY4" fmla="*/ 1837120 h 2434639"/>
              <a:gd name="connsiteX5" fmla="*/ 3679502 w 3935184"/>
              <a:gd name="connsiteY5" fmla="*/ 1856466 h 2434639"/>
              <a:gd name="connsiteX6" fmla="*/ 3409815 w 3935184"/>
              <a:gd name="connsiteY6" fmla="*/ 2173953 h 2434639"/>
              <a:gd name="connsiteX7" fmla="*/ 3573879 w 3935184"/>
              <a:gd name="connsiteY7" fmla="*/ 2042834 h 2434639"/>
              <a:gd name="connsiteX8" fmla="*/ 3643787 w 3935184"/>
              <a:gd name="connsiteY8" fmla="*/ 2044544 h 2434639"/>
              <a:gd name="connsiteX9" fmla="*/ 3685974 w 3935184"/>
              <a:gd name="connsiteY9" fmla="*/ 1839551 h 2434639"/>
              <a:gd name="connsiteX10" fmla="*/ 3693956 w 3935184"/>
              <a:gd name="connsiteY10" fmla="*/ 1838075 h 2434639"/>
              <a:gd name="connsiteX11" fmla="*/ 3722914 w 3935184"/>
              <a:gd name="connsiteY11" fmla="*/ 1838014 h 2434639"/>
              <a:gd name="connsiteX12" fmla="*/ 3742611 w 3935184"/>
              <a:gd name="connsiteY12" fmla="*/ 1837120 h 2434639"/>
              <a:gd name="connsiteX13" fmla="*/ 3894954 w 3935184"/>
              <a:gd name="connsiteY13" fmla="*/ 1788429 h 2434639"/>
              <a:gd name="connsiteX14" fmla="*/ 3895972 w 3935184"/>
              <a:gd name="connsiteY14" fmla="*/ 1790108 h 2434639"/>
              <a:gd name="connsiteX15" fmla="*/ 3895109 w 3935184"/>
              <a:gd name="connsiteY15" fmla="*/ 1790372 h 2434639"/>
              <a:gd name="connsiteX16" fmla="*/ 3894954 w 3935184"/>
              <a:gd name="connsiteY16" fmla="*/ 1788429 h 2434639"/>
              <a:gd name="connsiteX17" fmla="*/ 3897186 w 3935184"/>
              <a:gd name="connsiteY17" fmla="*/ 1783741 h 2434639"/>
              <a:gd name="connsiteX18" fmla="*/ 3899119 w 3935184"/>
              <a:gd name="connsiteY18" fmla="*/ 1789143 h 2434639"/>
              <a:gd name="connsiteX19" fmla="*/ 3897689 w 3935184"/>
              <a:gd name="connsiteY19" fmla="*/ 1789581 h 2434639"/>
              <a:gd name="connsiteX20" fmla="*/ 3897186 w 3935184"/>
              <a:gd name="connsiteY20" fmla="*/ 1783741 h 2434639"/>
              <a:gd name="connsiteX21" fmla="*/ 3925612 w 3935184"/>
              <a:gd name="connsiteY21" fmla="*/ 1780052 h 2434639"/>
              <a:gd name="connsiteX22" fmla="*/ 3925376 w 3935184"/>
              <a:gd name="connsiteY22" fmla="*/ 1781094 h 2434639"/>
              <a:gd name="connsiteX23" fmla="*/ 3925291 w 3935184"/>
              <a:gd name="connsiteY23" fmla="*/ 1781120 h 2434639"/>
              <a:gd name="connsiteX24" fmla="*/ 3925612 w 3935184"/>
              <a:gd name="connsiteY24" fmla="*/ 1780052 h 2434639"/>
              <a:gd name="connsiteX25" fmla="*/ 3910296 w 3935184"/>
              <a:gd name="connsiteY25" fmla="*/ 1778805 h 2434639"/>
              <a:gd name="connsiteX26" fmla="*/ 3911021 w 3935184"/>
              <a:gd name="connsiteY26" fmla="*/ 1785494 h 2434639"/>
              <a:gd name="connsiteX27" fmla="*/ 3909936 w 3935184"/>
              <a:gd name="connsiteY27" fmla="*/ 1785827 h 2434639"/>
              <a:gd name="connsiteX28" fmla="*/ 3910407 w 3935184"/>
              <a:gd name="connsiteY28" fmla="*/ 1781856 h 2434639"/>
              <a:gd name="connsiteX29" fmla="*/ 3910296 w 3935184"/>
              <a:gd name="connsiteY29" fmla="*/ 1778805 h 2434639"/>
              <a:gd name="connsiteX30" fmla="*/ 3926156 w 3935184"/>
              <a:gd name="connsiteY30" fmla="*/ 1777648 h 2434639"/>
              <a:gd name="connsiteX31" fmla="*/ 3926319 w 3935184"/>
              <a:gd name="connsiteY31" fmla="*/ 1777777 h 2434639"/>
              <a:gd name="connsiteX32" fmla="*/ 3926084 w 3935184"/>
              <a:gd name="connsiteY32" fmla="*/ 1778483 h 2434639"/>
              <a:gd name="connsiteX33" fmla="*/ 3925612 w 3935184"/>
              <a:gd name="connsiteY33" fmla="*/ 1780052 h 2434639"/>
              <a:gd name="connsiteX34" fmla="*/ 3926156 w 3935184"/>
              <a:gd name="connsiteY34" fmla="*/ 1777648 h 2434639"/>
              <a:gd name="connsiteX35" fmla="*/ 3904770 w 3935184"/>
              <a:gd name="connsiteY35" fmla="*/ 1776498 h 2434639"/>
              <a:gd name="connsiteX36" fmla="*/ 3905076 w 3935184"/>
              <a:gd name="connsiteY36" fmla="*/ 1777278 h 2434639"/>
              <a:gd name="connsiteX37" fmla="*/ 3905436 w 3935184"/>
              <a:gd name="connsiteY37" fmla="*/ 1780256 h 2434639"/>
              <a:gd name="connsiteX38" fmla="*/ 3906711 w 3935184"/>
              <a:gd name="connsiteY38" fmla="*/ 1786816 h 2434639"/>
              <a:gd name="connsiteX39" fmla="*/ 3906703 w 3935184"/>
              <a:gd name="connsiteY39" fmla="*/ 1786818 h 2434639"/>
              <a:gd name="connsiteX40" fmla="*/ 3905645 w 3935184"/>
              <a:gd name="connsiteY40" fmla="*/ 1781856 h 2434639"/>
              <a:gd name="connsiteX41" fmla="*/ 3904770 w 3935184"/>
              <a:gd name="connsiteY41" fmla="*/ 1776498 h 2434639"/>
              <a:gd name="connsiteX42" fmla="*/ 3923082 w 3935184"/>
              <a:gd name="connsiteY42" fmla="*/ 1775208 h 2434639"/>
              <a:gd name="connsiteX43" fmla="*/ 3924141 w 3935184"/>
              <a:gd name="connsiteY43" fmla="*/ 1776049 h 2434639"/>
              <a:gd name="connsiteX44" fmla="*/ 3918335 w 3935184"/>
              <a:gd name="connsiteY44" fmla="*/ 1783252 h 2434639"/>
              <a:gd name="connsiteX45" fmla="*/ 3915438 w 3935184"/>
              <a:gd name="connsiteY45" fmla="*/ 1784140 h 2434639"/>
              <a:gd name="connsiteX46" fmla="*/ 3914376 w 3935184"/>
              <a:gd name="connsiteY46" fmla="*/ 1783828 h 2434639"/>
              <a:gd name="connsiteX47" fmla="*/ 3914268 w 3935184"/>
              <a:gd name="connsiteY47" fmla="*/ 1784499 h 2434639"/>
              <a:gd name="connsiteX48" fmla="*/ 3913188 w 3935184"/>
              <a:gd name="connsiteY48" fmla="*/ 1784830 h 2434639"/>
              <a:gd name="connsiteX49" fmla="*/ 3913383 w 3935184"/>
              <a:gd name="connsiteY49" fmla="*/ 1784634 h 2434639"/>
              <a:gd name="connsiteX50" fmla="*/ 3923082 w 3935184"/>
              <a:gd name="connsiteY50" fmla="*/ 1775208 h 2434639"/>
              <a:gd name="connsiteX51" fmla="*/ 3926926 w 3935184"/>
              <a:gd name="connsiteY51" fmla="*/ 1772594 h 2434639"/>
              <a:gd name="connsiteX52" fmla="*/ 3926282 w 3935184"/>
              <a:gd name="connsiteY52" fmla="*/ 1777093 h 2434639"/>
              <a:gd name="connsiteX53" fmla="*/ 3926156 w 3935184"/>
              <a:gd name="connsiteY53" fmla="*/ 1777648 h 2434639"/>
              <a:gd name="connsiteX54" fmla="*/ 3924141 w 3935184"/>
              <a:gd name="connsiteY54" fmla="*/ 1776049 h 2434639"/>
              <a:gd name="connsiteX55" fmla="*/ 3926926 w 3935184"/>
              <a:gd name="connsiteY55" fmla="*/ 1772594 h 2434639"/>
              <a:gd name="connsiteX56" fmla="*/ 3927534 w 3935184"/>
              <a:gd name="connsiteY56" fmla="*/ 1768343 h 2434639"/>
              <a:gd name="connsiteX57" fmla="*/ 3928861 w 3935184"/>
              <a:gd name="connsiteY57" fmla="*/ 1770151 h 2434639"/>
              <a:gd name="connsiteX58" fmla="*/ 3928836 w 3935184"/>
              <a:gd name="connsiteY58" fmla="*/ 1770224 h 2434639"/>
              <a:gd name="connsiteX59" fmla="*/ 3926926 w 3935184"/>
              <a:gd name="connsiteY59" fmla="*/ 1772594 h 2434639"/>
              <a:gd name="connsiteX60" fmla="*/ 3927534 w 3935184"/>
              <a:gd name="connsiteY60" fmla="*/ 1768343 h 2434639"/>
              <a:gd name="connsiteX61" fmla="*/ 3929829 w 3935184"/>
              <a:gd name="connsiteY61" fmla="*/ 1767246 h 2434639"/>
              <a:gd name="connsiteX62" fmla="*/ 3930531 w 3935184"/>
              <a:gd name="connsiteY62" fmla="*/ 1768122 h 2434639"/>
              <a:gd name="connsiteX63" fmla="*/ 3928877 w 3935184"/>
              <a:gd name="connsiteY63" fmla="*/ 1770174 h 2434639"/>
              <a:gd name="connsiteX64" fmla="*/ 3928861 w 3935184"/>
              <a:gd name="connsiteY64" fmla="*/ 1770151 h 2434639"/>
              <a:gd name="connsiteX65" fmla="*/ 3929829 w 3935184"/>
              <a:gd name="connsiteY65" fmla="*/ 1767246 h 2434639"/>
              <a:gd name="connsiteX66" fmla="*/ 3905645 w 3935184"/>
              <a:gd name="connsiteY66" fmla="*/ 1765187 h 2434639"/>
              <a:gd name="connsiteX67" fmla="*/ 3908337 w 3935184"/>
              <a:gd name="connsiteY67" fmla="*/ 1779693 h 2434639"/>
              <a:gd name="connsiteX68" fmla="*/ 3909083 w 3935184"/>
              <a:gd name="connsiteY68" fmla="*/ 1786089 h 2434639"/>
              <a:gd name="connsiteX69" fmla="*/ 3908957 w 3935184"/>
              <a:gd name="connsiteY69" fmla="*/ 1786127 h 2434639"/>
              <a:gd name="connsiteX70" fmla="*/ 3906984 w 3935184"/>
              <a:gd name="connsiteY70" fmla="*/ 1782154 h 2434639"/>
              <a:gd name="connsiteX71" fmla="*/ 3905076 w 3935184"/>
              <a:gd name="connsiteY71" fmla="*/ 1777278 h 2434639"/>
              <a:gd name="connsiteX72" fmla="*/ 3904182 w 3935184"/>
              <a:gd name="connsiteY72" fmla="*/ 1769899 h 2434639"/>
              <a:gd name="connsiteX73" fmla="*/ 3905645 w 3935184"/>
              <a:gd name="connsiteY73" fmla="*/ 1765187 h 2434639"/>
              <a:gd name="connsiteX74" fmla="*/ 0 w 3935184"/>
              <a:gd name="connsiteY74" fmla="*/ 0 h 2434639"/>
              <a:gd name="connsiteX75" fmla="*/ 3935184 w 3935184"/>
              <a:gd name="connsiteY75" fmla="*/ 0 h 2434639"/>
              <a:gd name="connsiteX76" fmla="*/ 3935184 w 3935184"/>
              <a:gd name="connsiteY76" fmla="*/ 1778087 h 2434639"/>
              <a:gd name="connsiteX77" fmla="*/ 3929070 w 3935184"/>
              <a:gd name="connsiteY77" fmla="*/ 1779961 h 2434639"/>
              <a:gd name="connsiteX78" fmla="*/ 3926319 w 3935184"/>
              <a:gd name="connsiteY78" fmla="*/ 1777777 h 2434639"/>
              <a:gd name="connsiteX79" fmla="*/ 3928836 w 3935184"/>
              <a:gd name="connsiteY79" fmla="*/ 1770224 h 2434639"/>
              <a:gd name="connsiteX80" fmla="*/ 3928877 w 3935184"/>
              <a:gd name="connsiteY80" fmla="*/ 1770174 h 2434639"/>
              <a:gd name="connsiteX81" fmla="*/ 3930350 w 3935184"/>
              <a:gd name="connsiteY81" fmla="*/ 1772182 h 2434639"/>
              <a:gd name="connsiteX82" fmla="*/ 3932632 w 3935184"/>
              <a:gd name="connsiteY82" fmla="*/ 1770743 h 2434639"/>
              <a:gd name="connsiteX83" fmla="*/ 3930531 w 3935184"/>
              <a:gd name="connsiteY83" fmla="*/ 1768122 h 2434639"/>
              <a:gd name="connsiteX84" fmla="*/ 3930797 w 3935184"/>
              <a:gd name="connsiteY84" fmla="*/ 1767792 h 2434639"/>
              <a:gd name="connsiteX85" fmla="*/ 3925374 w 3935184"/>
              <a:gd name="connsiteY85" fmla="*/ 1747157 h 2434639"/>
              <a:gd name="connsiteX86" fmla="*/ 3848637 w 3935184"/>
              <a:gd name="connsiteY86" fmla="*/ 1791565 h 2434639"/>
              <a:gd name="connsiteX87" fmla="*/ 3808302 w 3935184"/>
              <a:gd name="connsiteY87" fmla="*/ 1816983 h 2434639"/>
              <a:gd name="connsiteX88" fmla="*/ 3763541 w 3935184"/>
              <a:gd name="connsiteY88" fmla="*/ 1830704 h 2434639"/>
              <a:gd name="connsiteX89" fmla="*/ 3758007 w 3935184"/>
              <a:gd name="connsiteY89" fmla="*/ 1831068 h 2434639"/>
              <a:gd name="connsiteX90" fmla="*/ 3726319 w 3935184"/>
              <a:gd name="connsiteY90" fmla="*/ 1832091 h 2434639"/>
              <a:gd name="connsiteX91" fmla="*/ 3693956 w 3935184"/>
              <a:gd name="connsiteY91" fmla="*/ 1838075 h 2434639"/>
              <a:gd name="connsiteX92" fmla="*/ 3683949 w 3935184"/>
              <a:gd name="connsiteY92" fmla="*/ 1838097 h 2434639"/>
              <a:gd name="connsiteX93" fmla="*/ 3249385 w 3935184"/>
              <a:gd name="connsiteY93" fmla="*/ 2218188 h 2434639"/>
              <a:gd name="connsiteX94" fmla="*/ 2060665 w 3935184"/>
              <a:gd name="connsiteY94" fmla="*/ 2434639 h 2434639"/>
              <a:gd name="connsiteX95" fmla="*/ 1135380 w 3935184"/>
              <a:gd name="connsiteY95" fmla="*/ 2418311 h 2434639"/>
              <a:gd name="connsiteX96" fmla="*/ 424508 w 3935184"/>
              <a:gd name="connsiteY96" fmla="*/ 2155581 h 2434639"/>
              <a:gd name="connsiteX97" fmla="*/ 0 w 3935184"/>
              <a:gd name="connsiteY97" fmla="*/ 1790782 h 2434639"/>
              <a:gd name="connsiteX98" fmla="*/ 0 w 3935184"/>
              <a:gd name="connsiteY98" fmla="*/ 0 h 2434639"/>
              <a:gd name="connsiteX0" fmla="*/ 3491307 w 3935184"/>
              <a:gd name="connsiteY0" fmla="*/ 1888218 h 2434639"/>
              <a:gd name="connsiteX1" fmla="*/ 3519882 w 3935184"/>
              <a:gd name="connsiteY1" fmla="*/ 1886879 h 2434639"/>
              <a:gd name="connsiteX2" fmla="*/ 3491307 w 3935184"/>
              <a:gd name="connsiteY2" fmla="*/ 1888218 h 2434639"/>
              <a:gd name="connsiteX3" fmla="*/ 3742611 w 3935184"/>
              <a:gd name="connsiteY3" fmla="*/ 1837120 h 2434639"/>
              <a:gd name="connsiteX4" fmla="*/ 3679502 w 3935184"/>
              <a:gd name="connsiteY4" fmla="*/ 1856466 h 2434639"/>
              <a:gd name="connsiteX5" fmla="*/ 3409815 w 3935184"/>
              <a:gd name="connsiteY5" fmla="*/ 2173953 h 2434639"/>
              <a:gd name="connsiteX6" fmla="*/ 3573879 w 3935184"/>
              <a:gd name="connsiteY6" fmla="*/ 2042834 h 2434639"/>
              <a:gd name="connsiteX7" fmla="*/ 3643787 w 3935184"/>
              <a:gd name="connsiteY7" fmla="*/ 2044544 h 2434639"/>
              <a:gd name="connsiteX8" fmla="*/ 3685974 w 3935184"/>
              <a:gd name="connsiteY8" fmla="*/ 1839551 h 2434639"/>
              <a:gd name="connsiteX9" fmla="*/ 3693956 w 3935184"/>
              <a:gd name="connsiteY9" fmla="*/ 1838075 h 2434639"/>
              <a:gd name="connsiteX10" fmla="*/ 3722914 w 3935184"/>
              <a:gd name="connsiteY10" fmla="*/ 1838014 h 2434639"/>
              <a:gd name="connsiteX11" fmla="*/ 3742611 w 3935184"/>
              <a:gd name="connsiteY11" fmla="*/ 1837120 h 2434639"/>
              <a:gd name="connsiteX12" fmla="*/ 3894954 w 3935184"/>
              <a:gd name="connsiteY12" fmla="*/ 1788429 h 2434639"/>
              <a:gd name="connsiteX13" fmla="*/ 3895972 w 3935184"/>
              <a:gd name="connsiteY13" fmla="*/ 1790108 h 2434639"/>
              <a:gd name="connsiteX14" fmla="*/ 3895109 w 3935184"/>
              <a:gd name="connsiteY14" fmla="*/ 1790372 h 2434639"/>
              <a:gd name="connsiteX15" fmla="*/ 3894954 w 3935184"/>
              <a:gd name="connsiteY15" fmla="*/ 1788429 h 2434639"/>
              <a:gd name="connsiteX16" fmla="*/ 3897186 w 3935184"/>
              <a:gd name="connsiteY16" fmla="*/ 1783741 h 2434639"/>
              <a:gd name="connsiteX17" fmla="*/ 3899119 w 3935184"/>
              <a:gd name="connsiteY17" fmla="*/ 1789143 h 2434639"/>
              <a:gd name="connsiteX18" fmla="*/ 3897689 w 3935184"/>
              <a:gd name="connsiteY18" fmla="*/ 1789581 h 2434639"/>
              <a:gd name="connsiteX19" fmla="*/ 3897186 w 3935184"/>
              <a:gd name="connsiteY19" fmla="*/ 1783741 h 2434639"/>
              <a:gd name="connsiteX20" fmla="*/ 3925612 w 3935184"/>
              <a:gd name="connsiteY20" fmla="*/ 1780052 h 2434639"/>
              <a:gd name="connsiteX21" fmla="*/ 3925376 w 3935184"/>
              <a:gd name="connsiteY21" fmla="*/ 1781094 h 2434639"/>
              <a:gd name="connsiteX22" fmla="*/ 3925291 w 3935184"/>
              <a:gd name="connsiteY22" fmla="*/ 1781120 h 2434639"/>
              <a:gd name="connsiteX23" fmla="*/ 3925612 w 3935184"/>
              <a:gd name="connsiteY23" fmla="*/ 1780052 h 2434639"/>
              <a:gd name="connsiteX24" fmla="*/ 3910296 w 3935184"/>
              <a:gd name="connsiteY24" fmla="*/ 1778805 h 2434639"/>
              <a:gd name="connsiteX25" fmla="*/ 3911021 w 3935184"/>
              <a:gd name="connsiteY25" fmla="*/ 1785494 h 2434639"/>
              <a:gd name="connsiteX26" fmla="*/ 3909936 w 3935184"/>
              <a:gd name="connsiteY26" fmla="*/ 1785827 h 2434639"/>
              <a:gd name="connsiteX27" fmla="*/ 3910407 w 3935184"/>
              <a:gd name="connsiteY27" fmla="*/ 1781856 h 2434639"/>
              <a:gd name="connsiteX28" fmla="*/ 3910296 w 3935184"/>
              <a:gd name="connsiteY28" fmla="*/ 1778805 h 2434639"/>
              <a:gd name="connsiteX29" fmla="*/ 3926156 w 3935184"/>
              <a:gd name="connsiteY29" fmla="*/ 1777648 h 2434639"/>
              <a:gd name="connsiteX30" fmla="*/ 3926319 w 3935184"/>
              <a:gd name="connsiteY30" fmla="*/ 1777777 h 2434639"/>
              <a:gd name="connsiteX31" fmla="*/ 3926084 w 3935184"/>
              <a:gd name="connsiteY31" fmla="*/ 1778483 h 2434639"/>
              <a:gd name="connsiteX32" fmla="*/ 3925612 w 3935184"/>
              <a:gd name="connsiteY32" fmla="*/ 1780052 h 2434639"/>
              <a:gd name="connsiteX33" fmla="*/ 3926156 w 3935184"/>
              <a:gd name="connsiteY33" fmla="*/ 1777648 h 2434639"/>
              <a:gd name="connsiteX34" fmla="*/ 3904770 w 3935184"/>
              <a:gd name="connsiteY34" fmla="*/ 1776498 h 2434639"/>
              <a:gd name="connsiteX35" fmla="*/ 3905076 w 3935184"/>
              <a:gd name="connsiteY35" fmla="*/ 1777278 h 2434639"/>
              <a:gd name="connsiteX36" fmla="*/ 3905436 w 3935184"/>
              <a:gd name="connsiteY36" fmla="*/ 1780256 h 2434639"/>
              <a:gd name="connsiteX37" fmla="*/ 3906711 w 3935184"/>
              <a:gd name="connsiteY37" fmla="*/ 1786816 h 2434639"/>
              <a:gd name="connsiteX38" fmla="*/ 3906703 w 3935184"/>
              <a:gd name="connsiteY38" fmla="*/ 1786818 h 2434639"/>
              <a:gd name="connsiteX39" fmla="*/ 3905645 w 3935184"/>
              <a:gd name="connsiteY39" fmla="*/ 1781856 h 2434639"/>
              <a:gd name="connsiteX40" fmla="*/ 3904770 w 3935184"/>
              <a:gd name="connsiteY40" fmla="*/ 1776498 h 2434639"/>
              <a:gd name="connsiteX41" fmla="*/ 3923082 w 3935184"/>
              <a:gd name="connsiteY41" fmla="*/ 1775208 h 2434639"/>
              <a:gd name="connsiteX42" fmla="*/ 3924141 w 3935184"/>
              <a:gd name="connsiteY42" fmla="*/ 1776049 h 2434639"/>
              <a:gd name="connsiteX43" fmla="*/ 3918335 w 3935184"/>
              <a:gd name="connsiteY43" fmla="*/ 1783252 h 2434639"/>
              <a:gd name="connsiteX44" fmla="*/ 3915438 w 3935184"/>
              <a:gd name="connsiteY44" fmla="*/ 1784140 h 2434639"/>
              <a:gd name="connsiteX45" fmla="*/ 3914376 w 3935184"/>
              <a:gd name="connsiteY45" fmla="*/ 1783828 h 2434639"/>
              <a:gd name="connsiteX46" fmla="*/ 3914268 w 3935184"/>
              <a:gd name="connsiteY46" fmla="*/ 1784499 h 2434639"/>
              <a:gd name="connsiteX47" fmla="*/ 3913188 w 3935184"/>
              <a:gd name="connsiteY47" fmla="*/ 1784830 h 2434639"/>
              <a:gd name="connsiteX48" fmla="*/ 3913383 w 3935184"/>
              <a:gd name="connsiteY48" fmla="*/ 1784634 h 2434639"/>
              <a:gd name="connsiteX49" fmla="*/ 3923082 w 3935184"/>
              <a:gd name="connsiteY49" fmla="*/ 1775208 h 2434639"/>
              <a:gd name="connsiteX50" fmla="*/ 3926926 w 3935184"/>
              <a:gd name="connsiteY50" fmla="*/ 1772594 h 2434639"/>
              <a:gd name="connsiteX51" fmla="*/ 3926282 w 3935184"/>
              <a:gd name="connsiteY51" fmla="*/ 1777093 h 2434639"/>
              <a:gd name="connsiteX52" fmla="*/ 3926156 w 3935184"/>
              <a:gd name="connsiteY52" fmla="*/ 1777648 h 2434639"/>
              <a:gd name="connsiteX53" fmla="*/ 3924141 w 3935184"/>
              <a:gd name="connsiteY53" fmla="*/ 1776049 h 2434639"/>
              <a:gd name="connsiteX54" fmla="*/ 3926926 w 3935184"/>
              <a:gd name="connsiteY54" fmla="*/ 1772594 h 2434639"/>
              <a:gd name="connsiteX55" fmla="*/ 3927534 w 3935184"/>
              <a:gd name="connsiteY55" fmla="*/ 1768343 h 2434639"/>
              <a:gd name="connsiteX56" fmla="*/ 3928861 w 3935184"/>
              <a:gd name="connsiteY56" fmla="*/ 1770151 h 2434639"/>
              <a:gd name="connsiteX57" fmla="*/ 3928836 w 3935184"/>
              <a:gd name="connsiteY57" fmla="*/ 1770224 h 2434639"/>
              <a:gd name="connsiteX58" fmla="*/ 3926926 w 3935184"/>
              <a:gd name="connsiteY58" fmla="*/ 1772594 h 2434639"/>
              <a:gd name="connsiteX59" fmla="*/ 3927534 w 3935184"/>
              <a:gd name="connsiteY59" fmla="*/ 1768343 h 2434639"/>
              <a:gd name="connsiteX60" fmla="*/ 3929829 w 3935184"/>
              <a:gd name="connsiteY60" fmla="*/ 1767246 h 2434639"/>
              <a:gd name="connsiteX61" fmla="*/ 3930531 w 3935184"/>
              <a:gd name="connsiteY61" fmla="*/ 1768122 h 2434639"/>
              <a:gd name="connsiteX62" fmla="*/ 3928877 w 3935184"/>
              <a:gd name="connsiteY62" fmla="*/ 1770174 h 2434639"/>
              <a:gd name="connsiteX63" fmla="*/ 3928861 w 3935184"/>
              <a:gd name="connsiteY63" fmla="*/ 1770151 h 2434639"/>
              <a:gd name="connsiteX64" fmla="*/ 3929829 w 3935184"/>
              <a:gd name="connsiteY64" fmla="*/ 1767246 h 2434639"/>
              <a:gd name="connsiteX65" fmla="*/ 3905645 w 3935184"/>
              <a:gd name="connsiteY65" fmla="*/ 1765187 h 2434639"/>
              <a:gd name="connsiteX66" fmla="*/ 3908337 w 3935184"/>
              <a:gd name="connsiteY66" fmla="*/ 1779693 h 2434639"/>
              <a:gd name="connsiteX67" fmla="*/ 3909083 w 3935184"/>
              <a:gd name="connsiteY67" fmla="*/ 1786089 h 2434639"/>
              <a:gd name="connsiteX68" fmla="*/ 3908957 w 3935184"/>
              <a:gd name="connsiteY68" fmla="*/ 1786127 h 2434639"/>
              <a:gd name="connsiteX69" fmla="*/ 3906984 w 3935184"/>
              <a:gd name="connsiteY69" fmla="*/ 1782154 h 2434639"/>
              <a:gd name="connsiteX70" fmla="*/ 3905076 w 3935184"/>
              <a:gd name="connsiteY70" fmla="*/ 1777278 h 2434639"/>
              <a:gd name="connsiteX71" fmla="*/ 3904182 w 3935184"/>
              <a:gd name="connsiteY71" fmla="*/ 1769899 h 2434639"/>
              <a:gd name="connsiteX72" fmla="*/ 3905645 w 3935184"/>
              <a:gd name="connsiteY72" fmla="*/ 1765187 h 2434639"/>
              <a:gd name="connsiteX73" fmla="*/ 0 w 3935184"/>
              <a:gd name="connsiteY73" fmla="*/ 0 h 2434639"/>
              <a:gd name="connsiteX74" fmla="*/ 3935184 w 3935184"/>
              <a:gd name="connsiteY74" fmla="*/ 0 h 2434639"/>
              <a:gd name="connsiteX75" fmla="*/ 3935184 w 3935184"/>
              <a:gd name="connsiteY75" fmla="*/ 1778087 h 2434639"/>
              <a:gd name="connsiteX76" fmla="*/ 3929070 w 3935184"/>
              <a:gd name="connsiteY76" fmla="*/ 1779961 h 2434639"/>
              <a:gd name="connsiteX77" fmla="*/ 3926319 w 3935184"/>
              <a:gd name="connsiteY77" fmla="*/ 1777777 h 2434639"/>
              <a:gd name="connsiteX78" fmla="*/ 3928836 w 3935184"/>
              <a:gd name="connsiteY78" fmla="*/ 1770224 h 2434639"/>
              <a:gd name="connsiteX79" fmla="*/ 3928877 w 3935184"/>
              <a:gd name="connsiteY79" fmla="*/ 1770174 h 2434639"/>
              <a:gd name="connsiteX80" fmla="*/ 3930350 w 3935184"/>
              <a:gd name="connsiteY80" fmla="*/ 1772182 h 2434639"/>
              <a:gd name="connsiteX81" fmla="*/ 3932632 w 3935184"/>
              <a:gd name="connsiteY81" fmla="*/ 1770743 h 2434639"/>
              <a:gd name="connsiteX82" fmla="*/ 3930531 w 3935184"/>
              <a:gd name="connsiteY82" fmla="*/ 1768122 h 2434639"/>
              <a:gd name="connsiteX83" fmla="*/ 3930797 w 3935184"/>
              <a:gd name="connsiteY83" fmla="*/ 1767792 h 2434639"/>
              <a:gd name="connsiteX84" fmla="*/ 3925374 w 3935184"/>
              <a:gd name="connsiteY84" fmla="*/ 1747157 h 2434639"/>
              <a:gd name="connsiteX85" fmla="*/ 3848637 w 3935184"/>
              <a:gd name="connsiteY85" fmla="*/ 1791565 h 2434639"/>
              <a:gd name="connsiteX86" fmla="*/ 3808302 w 3935184"/>
              <a:gd name="connsiteY86" fmla="*/ 1816983 h 2434639"/>
              <a:gd name="connsiteX87" fmla="*/ 3763541 w 3935184"/>
              <a:gd name="connsiteY87" fmla="*/ 1830704 h 2434639"/>
              <a:gd name="connsiteX88" fmla="*/ 3758007 w 3935184"/>
              <a:gd name="connsiteY88" fmla="*/ 1831068 h 2434639"/>
              <a:gd name="connsiteX89" fmla="*/ 3726319 w 3935184"/>
              <a:gd name="connsiteY89" fmla="*/ 1832091 h 2434639"/>
              <a:gd name="connsiteX90" fmla="*/ 3693956 w 3935184"/>
              <a:gd name="connsiteY90" fmla="*/ 1838075 h 2434639"/>
              <a:gd name="connsiteX91" fmla="*/ 3683949 w 3935184"/>
              <a:gd name="connsiteY91" fmla="*/ 1838097 h 2434639"/>
              <a:gd name="connsiteX92" fmla="*/ 3249385 w 3935184"/>
              <a:gd name="connsiteY92" fmla="*/ 2218188 h 2434639"/>
              <a:gd name="connsiteX93" fmla="*/ 2060665 w 3935184"/>
              <a:gd name="connsiteY93" fmla="*/ 2434639 h 2434639"/>
              <a:gd name="connsiteX94" fmla="*/ 1135380 w 3935184"/>
              <a:gd name="connsiteY94" fmla="*/ 2418311 h 2434639"/>
              <a:gd name="connsiteX95" fmla="*/ 424508 w 3935184"/>
              <a:gd name="connsiteY95" fmla="*/ 2155581 h 2434639"/>
              <a:gd name="connsiteX96" fmla="*/ 0 w 3935184"/>
              <a:gd name="connsiteY96" fmla="*/ 1790782 h 2434639"/>
              <a:gd name="connsiteX97" fmla="*/ 0 w 3935184"/>
              <a:gd name="connsiteY97" fmla="*/ 0 h 2434639"/>
              <a:gd name="connsiteX0" fmla="*/ 3491307 w 3935184"/>
              <a:gd name="connsiteY0" fmla="*/ 1888218 h 2434639"/>
              <a:gd name="connsiteX1" fmla="*/ 3519882 w 3935184"/>
              <a:gd name="connsiteY1" fmla="*/ 1886879 h 2434639"/>
              <a:gd name="connsiteX2" fmla="*/ 3491307 w 3935184"/>
              <a:gd name="connsiteY2" fmla="*/ 1888218 h 2434639"/>
              <a:gd name="connsiteX3" fmla="*/ 3742611 w 3935184"/>
              <a:gd name="connsiteY3" fmla="*/ 1837120 h 2434639"/>
              <a:gd name="connsiteX4" fmla="*/ 3679502 w 3935184"/>
              <a:gd name="connsiteY4" fmla="*/ 1856466 h 2434639"/>
              <a:gd name="connsiteX5" fmla="*/ 3409815 w 3935184"/>
              <a:gd name="connsiteY5" fmla="*/ 2173953 h 2434639"/>
              <a:gd name="connsiteX6" fmla="*/ 3573879 w 3935184"/>
              <a:gd name="connsiteY6" fmla="*/ 2042834 h 2434639"/>
              <a:gd name="connsiteX7" fmla="*/ 3643787 w 3935184"/>
              <a:gd name="connsiteY7" fmla="*/ 2044544 h 2434639"/>
              <a:gd name="connsiteX8" fmla="*/ 3685974 w 3935184"/>
              <a:gd name="connsiteY8" fmla="*/ 1839551 h 2434639"/>
              <a:gd name="connsiteX9" fmla="*/ 3693956 w 3935184"/>
              <a:gd name="connsiteY9" fmla="*/ 1838075 h 2434639"/>
              <a:gd name="connsiteX10" fmla="*/ 3722914 w 3935184"/>
              <a:gd name="connsiteY10" fmla="*/ 1838014 h 2434639"/>
              <a:gd name="connsiteX11" fmla="*/ 3742611 w 3935184"/>
              <a:gd name="connsiteY11" fmla="*/ 1837120 h 2434639"/>
              <a:gd name="connsiteX12" fmla="*/ 3894954 w 3935184"/>
              <a:gd name="connsiteY12" fmla="*/ 1788429 h 2434639"/>
              <a:gd name="connsiteX13" fmla="*/ 3895972 w 3935184"/>
              <a:gd name="connsiteY13" fmla="*/ 1790108 h 2434639"/>
              <a:gd name="connsiteX14" fmla="*/ 3895109 w 3935184"/>
              <a:gd name="connsiteY14" fmla="*/ 1790372 h 2434639"/>
              <a:gd name="connsiteX15" fmla="*/ 3894954 w 3935184"/>
              <a:gd name="connsiteY15" fmla="*/ 1788429 h 2434639"/>
              <a:gd name="connsiteX16" fmla="*/ 3897186 w 3935184"/>
              <a:gd name="connsiteY16" fmla="*/ 1783741 h 2434639"/>
              <a:gd name="connsiteX17" fmla="*/ 3899119 w 3935184"/>
              <a:gd name="connsiteY17" fmla="*/ 1789143 h 2434639"/>
              <a:gd name="connsiteX18" fmla="*/ 3897689 w 3935184"/>
              <a:gd name="connsiteY18" fmla="*/ 1789581 h 2434639"/>
              <a:gd name="connsiteX19" fmla="*/ 3897186 w 3935184"/>
              <a:gd name="connsiteY19" fmla="*/ 1783741 h 2434639"/>
              <a:gd name="connsiteX20" fmla="*/ 3925612 w 3935184"/>
              <a:gd name="connsiteY20" fmla="*/ 1780052 h 2434639"/>
              <a:gd name="connsiteX21" fmla="*/ 3925376 w 3935184"/>
              <a:gd name="connsiteY21" fmla="*/ 1781094 h 2434639"/>
              <a:gd name="connsiteX22" fmla="*/ 3925291 w 3935184"/>
              <a:gd name="connsiteY22" fmla="*/ 1781120 h 2434639"/>
              <a:gd name="connsiteX23" fmla="*/ 3925612 w 3935184"/>
              <a:gd name="connsiteY23" fmla="*/ 1780052 h 2434639"/>
              <a:gd name="connsiteX24" fmla="*/ 3910296 w 3935184"/>
              <a:gd name="connsiteY24" fmla="*/ 1778805 h 2434639"/>
              <a:gd name="connsiteX25" fmla="*/ 3911021 w 3935184"/>
              <a:gd name="connsiteY25" fmla="*/ 1785494 h 2434639"/>
              <a:gd name="connsiteX26" fmla="*/ 3909936 w 3935184"/>
              <a:gd name="connsiteY26" fmla="*/ 1785827 h 2434639"/>
              <a:gd name="connsiteX27" fmla="*/ 3910407 w 3935184"/>
              <a:gd name="connsiteY27" fmla="*/ 1781856 h 2434639"/>
              <a:gd name="connsiteX28" fmla="*/ 3910296 w 3935184"/>
              <a:gd name="connsiteY28" fmla="*/ 1778805 h 2434639"/>
              <a:gd name="connsiteX29" fmla="*/ 3926156 w 3935184"/>
              <a:gd name="connsiteY29" fmla="*/ 1777648 h 2434639"/>
              <a:gd name="connsiteX30" fmla="*/ 3926319 w 3935184"/>
              <a:gd name="connsiteY30" fmla="*/ 1777777 h 2434639"/>
              <a:gd name="connsiteX31" fmla="*/ 3926084 w 3935184"/>
              <a:gd name="connsiteY31" fmla="*/ 1778483 h 2434639"/>
              <a:gd name="connsiteX32" fmla="*/ 3925612 w 3935184"/>
              <a:gd name="connsiteY32" fmla="*/ 1780052 h 2434639"/>
              <a:gd name="connsiteX33" fmla="*/ 3926156 w 3935184"/>
              <a:gd name="connsiteY33" fmla="*/ 1777648 h 2434639"/>
              <a:gd name="connsiteX34" fmla="*/ 3904770 w 3935184"/>
              <a:gd name="connsiteY34" fmla="*/ 1776498 h 2434639"/>
              <a:gd name="connsiteX35" fmla="*/ 3905076 w 3935184"/>
              <a:gd name="connsiteY35" fmla="*/ 1777278 h 2434639"/>
              <a:gd name="connsiteX36" fmla="*/ 3905436 w 3935184"/>
              <a:gd name="connsiteY36" fmla="*/ 1780256 h 2434639"/>
              <a:gd name="connsiteX37" fmla="*/ 3906711 w 3935184"/>
              <a:gd name="connsiteY37" fmla="*/ 1786816 h 2434639"/>
              <a:gd name="connsiteX38" fmla="*/ 3906703 w 3935184"/>
              <a:gd name="connsiteY38" fmla="*/ 1786818 h 2434639"/>
              <a:gd name="connsiteX39" fmla="*/ 3905645 w 3935184"/>
              <a:gd name="connsiteY39" fmla="*/ 1781856 h 2434639"/>
              <a:gd name="connsiteX40" fmla="*/ 3904770 w 3935184"/>
              <a:gd name="connsiteY40" fmla="*/ 1776498 h 2434639"/>
              <a:gd name="connsiteX41" fmla="*/ 3923082 w 3935184"/>
              <a:gd name="connsiteY41" fmla="*/ 1775208 h 2434639"/>
              <a:gd name="connsiteX42" fmla="*/ 3924141 w 3935184"/>
              <a:gd name="connsiteY42" fmla="*/ 1776049 h 2434639"/>
              <a:gd name="connsiteX43" fmla="*/ 3918335 w 3935184"/>
              <a:gd name="connsiteY43" fmla="*/ 1783252 h 2434639"/>
              <a:gd name="connsiteX44" fmla="*/ 3915438 w 3935184"/>
              <a:gd name="connsiteY44" fmla="*/ 1784140 h 2434639"/>
              <a:gd name="connsiteX45" fmla="*/ 3914376 w 3935184"/>
              <a:gd name="connsiteY45" fmla="*/ 1783828 h 2434639"/>
              <a:gd name="connsiteX46" fmla="*/ 3914268 w 3935184"/>
              <a:gd name="connsiteY46" fmla="*/ 1784499 h 2434639"/>
              <a:gd name="connsiteX47" fmla="*/ 3913188 w 3935184"/>
              <a:gd name="connsiteY47" fmla="*/ 1784830 h 2434639"/>
              <a:gd name="connsiteX48" fmla="*/ 3913383 w 3935184"/>
              <a:gd name="connsiteY48" fmla="*/ 1784634 h 2434639"/>
              <a:gd name="connsiteX49" fmla="*/ 3923082 w 3935184"/>
              <a:gd name="connsiteY49" fmla="*/ 1775208 h 2434639"/>
              <a:gd name="connsiteX50" fmla="*/ 3926926 w 3935184"/>
              <a:gd name="connsiteY50" fmla="*/ 1772594 h 2434639"/>
              <a:gd name="connsiteX51" fmla="*/ 3926282 w 3935184"/>
              <a:gd name="connsiteY51" fmla="*/ 1777093 h 2434639"/>
              <a:gd name="connsiteX52" fmla="*/ 3926156 w 3935184"/>
              <a:gd name="connsiteY52" fmla="*/ 1777648 h 2434639"/>
              <a:gd name="connsiteX53" fmla="*/ 3924141 w 3935184"/>
              <a:gd name="connsiteY53" fmla="*/ 1776049 h 2434639"/>
              <a:gd name="connsiteX54" fmla="*/ 3926926 w 3935184"/>
              <a:gd name="connsiteY54" fmla="*/ 1772594 h 2434639"/>
              <a:gd name="connsiteX55" fmla="*/ 3927534 w 3935184"/>
              <a:gd name="connsiteY55" fmla="*/ 1768343 h 2434639"/>
              <a:gd name="connsiteX56" fmla="*/ 3928861 w 3935184"/>
              <a:gd name="connsiteY56" fmla="*/ 1770151 h 2434639"/>
              <a:gd name="connsiteX57" fmla="*/ 3928836 w 3935184"/>
              <a:gd name="connsiteY57" fmla="*/ 1770224 h 2434639"/>
              <a:gd name="connsiteX58" fmla="*/ 3926926 w 3935184"/>
              <a:gd name="connsiteY58" fmla="*/ 1772594 h 2434639"/>
              <a:gd name="connsiteX59" fmla="*/ 3927534 w 3935184"/>
              <a:gd name="connsiteY59" fmla="*/ 1768343 h 2434639"/>
              <a:gd name="connsiteX60" fmla="*/ 3929829 w 3935184"/>
              <a:gd name="connsiteY60" fmla="*/ 1767246 h 2434639"/>
              <a:gd name="connsiteX61" fmla="*/ 3930531 w 3935184"/>
              <a:gd name="connsiteY61" fmla="*/ 1768122 h 2434639"/>
              <a:gd name="connsiteX62" fmla="*/ 3928877 w 3935184"/>
              <a:gd name="connsiteY62" fmla="*/ 1770174 h 2434639"/>
              <a:gd name="connsiteX63" fmla="*/ 3928861 w 3935184"/>
              <a:gd name="connsiteY63" fmla="*/ 1770151 h 2434639"/>
              <a:gd name="connsiteX64" fmla="*/ 3929829 w 3935184"/>
              <a:gd name="connsiteY64" fmla="*/ 1767246 h 2434639"/>
              <a:gd name="connsiteX65" fmla="*/ 3905645 w 3935184"/>
              <a:gd name="connsiteY65" fmla="*/ 1765187 h 2434639"/>
              <a:gd name="connsiteX66" fmla="*/ 3908337 w 3935184"/>
              <a:gd name="connsiteY66" fmla="*/ 1779693 h 2434639"/>
              <a:gd name="connsiteX67" fmla="*/ 3909083 w 3935184"/>
              <a:gd name="connsiteY67" fmla="*/ 1786089 h 2434639"/>
              <a:gd name="connsiteX68" fmla="*/ 3908957 w 3935184"/>
              <a:gd name="connsiteY68" fmla="*/ 1786127 h 2434639"/>
              <a:gd name="connsiteX69" fmla="*/ 3906984 w 3935184"/>
              <a:gd name="connsiteY69" fmla="*/ 1782154 h 2434639"/>
              <a:gd name="connsiteX70" fmla="*/ 3905076 w 3935184"/>
              <a:gd name="connsiteY70" fmla="*/ 1777278 h 2434639"/>
              <a:gd name="connsiteX71" fmla="*/ 3904182 w 3935184"/>
              <a:gd name="connsiteY71" fmla="*/ 1769899 h 2434639"/>
              <a:gd name="connsiteX72" fmla="*/ 3905645 w 3935184"/>
              <a:gd name="connsiteY72" fmla="*/ 1765187 h 2434639"/>
              <a:gd name="connsiteX73" fmla="*/ 0 w 3935184"/>
              <a:gd name="connsiteY73" fmla="*/ 0 h 2434639"/>
              <a:gd name="connsiteX74" fmla="*/ 3935184 w 3935184"/>
              <a:gd name="connsiteY74" fmla="*/ 0 h 2434639"/>
              <a:gd name="connsiteX75" fmla="*/ 3935184 w 3935184"/>
              <a:gd name="connsiteY75" fmla="*/ 1778087 h 2434639"/>
              <a:gd name="connsiteX76" fmla="*/ 3929070 w 3935184"/>
              <a:gd name="connsiteY76" fmla="*/ 1779961 h 2434639"/>
              <a:gd name="connsiteX77" fmla="*/ 3926319 w 3935184"/>
              <a:gd name="connsiteY77" fmla="*/ 1777777 h 2434639"/>
              <a:gd name="connsiteX78" fmla="*/ 3928836 w 3935184"/>
              <a:gd name="connsiteY78" fmla="*/ 1770224 h 2434639"/>
              <a:gd name="connsiteX79" fmla="*/ 3928877 w 3935184"/>
              <a:gd name="connsiteY79" fmla="*/ 1770174 h 2434639"/>
              <a:gd name="connsiteX80" fmla="*/ 3930350 w 3935184"/>
              <a:gd name="connsiteY80" fmla="*/ 1772182 h 2434639"/>
              <a:gd name="connsiteX81" fmla="*/ 3932632 w 3935184"/>
              <a:gd name="connsiteY81" fmla="*/ 1770743 h 2434639"/>
              <a:gd name="connsiteX82" fmla="*/ 3930531 w 3935184"/>
              <a:gd name="connsiteY82" fmla="*/ 1768122 h 2434639"/>
              <a:gd name="connsiteX83" fmla="*/ 3930797 w 3935184"/>
              <a:gd name="connsiteY83" fmla="*/ 1767792 h 2434639"/>
              <a:gd name="connsiteX84" fmla="*/ 3925374 w 3935184"/>
              <a:gd name="connsiteY84" fmla="*/ 1747157 h 2434639"/>
              <a:gd name="connsiteX85" fmla="*/ 3848637 w 3935184"/>
              <a:gd name="connsiteY85" fmla="*/ 1791565 h 2434639"/>
              <a:gd name="connsiteX86" fmla="*/ 3808302 w 3935184"/>
              <a:gd name="connsiteY86" fmla="*/ 1816983 h 2434639"/>
              <a:gd name="connsiteX87" fmla="*/ 3763541 w 3935184"/>
              <a:gd name="connsiteY87" fmla="*/ 1830704 h 2434639"/>
              <a:gd name="connsiteX88" fmla="*/ 3758007 w 3935184"/>
              <a:gd name="connsiteY88" fmla="*/ 1831068 h 2434639"/>
              <a:gd name="connsiteX89" fmla="*/ 3726319 w 3935184"/>
              <a:gd name="connsiteY89" fmla="*/ 1832091 h 2434639"/>
              <a:gd name="connsiteX90" fmla="*/ 3693956 w 3935184"/>
              <a:gd name="connsiteY90" fmla="*/ 1838075 h 2434639"/>
              <a:gd name="connsiteX91" fmla="*/ 3683949 w 3935184"/>
              <a:gd name="connsiteY91" fmla="*/ 1838097 h 2434639"/>
              <a:gd name="connsiteX92" fmla="*/ 3249385 w 3935184"/>
              <a:gd name="connsiteY92" fmla="*/ 2218188 h 2434639"/>
              <a:gd name="connsiteX93" fmla="*/ 2060665 w 3935184"/>
              <a:gd name="connsiteY93" fmla="*/ 2434639 h 2434639"/>
              <a:gd name="connsiteX94" fmla="*/ 1135380 w 3935184"/>
              <a:gd name="connsiteY94" fmla="*/ 2418311 h 2434639"/>
              <a:gd name="connsiteX95" fmla="*/ 424508 w 3935184"/>
              <a:gd name="connsiteY95" fmla="*/ 2155581 h 2434639"/>
              <a:gd name="connsiteX96" fmla="*/ 0 w 3935184"/>
              <a:gd name="connsiteY96" fmla="*/ 1790782 h 2434639"/>
              <a:gd name="connsiteX97" fmla="*/ 0 w 3935184"/>
              <a:gd name="connsiteY97"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693956 w 3935184"/>
              <a:gd name="connsiteY87" fmla="*/ 1838075 h 2434639"/>
              <a:gd name="connsiteX88" fmla="*/ 3683949 w 3935184"/>
              <a:gd name="connsiteY88" fmla="*/ 1838097 h 2434639"/>
              <a:gd name="connsiteX89" fmla="*/ 3249385 w 3935184"/>
              <a:gd name="connsiteY89" fmla="*/ 2218188 h 2434639"/>
              <a:gd name="connsiteX90" fmla="*/ 2060665 w 3935184"/>
              <a:gd name="connsiteY90" fmla="*/ 2434639 h 2434639"/>
              <a:gd name="connsiteX91" fmla="*/ 1135380 w 3935184"/>
              <a:gd name="connsiteY91" fmla="*/ 2418311 h 2434639"/>
              <a:gd name="connsiteX92" fmla="*/ 424508 w 3935184"/>
              <a:gd name="connsiteY92" fmla="*/ 2155581 h 2434639"/>
              <a:gd name="connsiteX93" fmla="*/ 0 w 3935184"/>
              <a:gd name="connsiteY93" fmla="*/ 1790782 h 2434639"/>
              <a:gd name="connsiteX94" fmla="*/ 0 w 3935184"/>
              <a:gd name="connsiteY94"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693956 w 3935184"/>
              <a:gd name="connsiteY87" fmla="*/ 1838075 h 2434639"/>
              <a:gd name="connsiteX88" fmla="*/ 3249385 w 3935184"/>
              <a:gd name="connsiteY88" fmla="*/ 2218188 h 2434639"/>
              <a:gd name="connsiteX89" fmla="*/ 2060665 w 3935184"/>
              <a:gd name="connsiteY89" fmla="*/ 2434639 h 2434639"/>
              <a:gd name="connsiteX90" fmla="*/ 1135380 w 3935184"/>
              <a:gd name="connsiteY90" fmla="*/ 2418311 h 2434639"/>
              <a:gd name="connsiteX91" fmla="*/ 424508 w 3935184"/>
              <a:gd name="connsiteY91" fmla="*/ 2155581 h 2434639"/>
              <a:gd name="connsiteX92" fmla="*/ 0 w 3935184"/>
              <a:gd name="connsiteY92" fmla="*/ 1790782 h 2434639"/>
              <a:gd name="connsiteX93" fmla="*/ 0 w 3935184"/>
              <a:gd name="connsiteY93"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249385 w 3935184"/>
              <a:gd name="connsiteY87" fmla="*/ 2218188 h 2434639"/>
              <a:gd name="connsiteX88" fmla="*/ 2060665 w 3935184"/>
              <a:gd name="connsiteY88" fmla="*/ 2434639 h 2434639"/>
              <a:gd name="connsiteX89" fmla="*/ 1135380 w 3935184"/>
              <a:gd name="connsiteY89" fmla="*/ 2418311 h 2434639"/>
              <a:gd name="connsiteX90" fmla="*/ 424508 w 3935184"/>
              <a:gd name="connsiteY90" fmla="*/ 2155581 h 2434639"/>
              <a:gd name="connsiteX91" fmla="*/ 0 w 3935184"/>
              <a:gd name="connsiteY91" fmla="*/ 1790782 h 2434639"/>
              <a:gd name="connsiteX92" fmla="*/ 0 w 3935184"/>
              <a:gd name="connsiteY92"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249385 w 3935184"/>
              <a:gd name="connsiteY86" fmla="*/ 2218188 h 2434639"/>
              <a:gd name="connsiteX87" fmla="*/ 2060665 w 3935184"/>
              <a:gd name="connsiteY87" fmla="*/ 2434639 h 2434639"/>
              <a:gd name="connsiteX88" fmla="*/ 1135380 w 3935184"/>
              <a:gd name="connsiteY88" fmla="*/ 2418311 h 2434639"/>
              <a:gd name="connsiteX89" fmla="*/ 424508 w 3935184"/>
              <a:gd name="connsiteY89" fmla="*/ 2155581 h 2434639"/>
              <a:gd name="connsiteX90" fmla="*/ 0 w 3935184"/>
              <a:gd name="connsiteY90" fmla="*/ 1790782 h 2434639"/>
              <a:gd name="connsiteX91" fmla="*/ 0 w 3935184"/>
              <a:gd name="connsiteY91"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742611 w 3935184"/>
              <a:gd name="connsiteY7" fmla="*/ 1837120 h 2434639"/>
              <a:gd name="connsiteX8" fmla="*/ 3894954 w 3935184"/>
              <a:gd name="connsiteY8" fmla="*/ 1788429 h 2434639"/>
              <a:gd name="connsiteX9" fmla="*/ 3895972 w 3935184"/>
              <a:gd name="connsiteY9" fmla="*/ 1790108 h 2434639"/>
              <a:gd name="connsiteX10" fmla="*/ 3895109 w 3935184"/>
              <a:gd name="connsiteY10" fmla="*/ 1790372 h 2434639"/>
              <a:gd name="connsiteX11" fmla="*/ 3894954 w 3935184"/>
              <a:gd name="connsiteY11" fmla="*/ 1788429 h 2434639"/>
              <a:gd name="connsiteX12" fmla="*/ 3897186 w 3935184"/>
              <a:gd name="connsiteY12" fmla="*/ 1783741 h 2434639"/>
              <a:gd name="connsiteX13" fmla="*/ 3899119 w 3935184"/>
              <a:gd name="connsiteY13" fmla="*/ 1789143 h 2434639"/>
              <a:gd name="connsiteX14" fmla="*/ 3897689 w 3935184"/>
              <a:gd name="connsiteY14" fmla="*/ 1789581 h 2434639"/>
              <a:gd name="connsiteX15" fmla="*/ 3897186 w 3935184"/>
              <a:gd name="connsiteY15" fmla="*/ 1783741 h 2434639"/>
              <a:gd name="connsiteX16" fmla="*/ 3925612 w 3935184"/>
              <a:gd name="connsiteY16" fmla="*/ 1780052 h 2434639"/>
              <a:gd name="connsiteX17" fmla="*/ 3925376 w 3935184"/>
              <a:gd name="connsiteY17" fmla="*/ 1781094 h 2434639"/>
              <a:gd name="connsiteX18" fmla="*/ 3925291 w 3935184"/>
              <a:gd name="connsiteY18" fmla="*/ 1781120 h 2434639"/>
              <a:gd name="connsiteX19" fmla="*/ 3925612 w 3935184"/>
              <a:gd name="connsiteY19" fmla="*/ 1780052 h 2434639"/>
              <a:gd name="connsiteX20" fmla="*/ 3910296 w 3935184"/>
              <a:gd name="connsiteY20" fmla="*/ 1778805 h 2434639"/>
              <a:gd name="connsiteX21" fmla="*/ 3911021 w 3935184"/>
              <a:gd name="connsiteY21" fmla="*/ 1785494 h 2434639"/>
              <a:gd name="connsiteX22" fmla="*/ 3909936 w 3935184"/>
              <a:gd name="connsiteY22" fmla="*/ 1785827 h 2434639"/>
              <a:gd name="connsiteX23" fmla="*/ 3910407 w 3935184"/>
              <a:gd name="connsiteY23" fmla="*/ 1781856 h 2434639"/>
              <a:gd name="connsiteX24" fmla="*/ 3910296 w 3935184"/>
              <a:gd name="connsiteY24" fmla="*/ 1778805 h 2434639"/>
              <a:gd name="connsiteX25" fmla="*/ 3926156 w 3935184"/>
              <a:gd name="connsiteY25" fmla="*/ 1777648 h 2434639"/>
              <a:gd name="connsiteX26" fmla="*/ 3926319 w 3935184"/>
              <a:gd name="connsiteY26" fmla="*/ 1777777 h 2434639"/>
              <a:gd name="connsiteX27" fmla="*/ 3926084 w 3935184"/>
              <a:gd name="connsiteY27" fmla="*/ 1778483 h 2434639"/>
              <a:gd name="connsiteX28" fmla="*/ 3925612 w 3935184"/>
              <a:gd name="connsiteY28" fmla="*/ 1780052 h 2434639"/>
              <a:gd name="connsiteX29" fmla="*/ 3926156 w 3935184"/>
              <a:gd name="connsiteY29" fmla="*/ 1777648 h 2434639"/>
              <a:gd name="connsiteX30" fmla="*/ 3904770 w 3935184"/>
              <a:gd name="connsiteY30" fmla="*/ 1776498 h 2434639"/>
              <a:gd name="connsiteX31" fmla="*/ 3905076 w 3935184"/>
              <a:gd name="connsiteY31" fmla="*/ 1777278 h 2434639"/>
              <a:gd name="connsiteX32" fmla="*/ 3905436 w 3935184"/>
              <a:gd name="connsiteY32" fmla="*/ 1780256 h 2434639"/>
              <a:gd name="connsiteX33" fmla="*/ 3906711 w 3935184"/>
              <a:gd name="connsiteY33" fmla="*/ 1786816 h 2434639"/>
              <a:gd name="connsiteX34" fmla="*/ 3906703 w 3935184"/>
              <a:gd name="connsiteY34" fmla="*/ 1786818 h 2434639"/>
              <a:gd name="connsiteX35" fmla="*/ 3905645 w 3935184"/>
              <a:gd name="connsiteY35" fmla="*/ 1781856 h 2434639"/>
              <a:gd name="connsiteX36" fmla="*/ 3904770 w 3935184"/>
              <a:gd name="connsiteY36" fmla="*/ 1776498 h 2434639"/>
              <a:gd name="connsiteX37" fmla="*/ 3923082 w 3935184"/>
              <a:gd name="connsiteY37" fmla="*/ 1775208 h 2434639"/>
              <a:gd name="connsiteX38" fmla="*/ 3924141 w 3935184"/>
              <a:gd name="connsiteY38" fmla="*/ 1776049 h 2434639"/>
              <a:gd name="connsiteX39" fmla="*/ 3918335 w 3935184"/>
              <a:gd name="connsiteY39" fmla="*/ 1783252 h 2434639"/>
              <a:gd name="connsiteX40" fmla="*/ 3915438 w 3935184"/>
              <a:gd name="connsiteY40" fmla="*/ 1784140 h 2434639"/>
              <a:gd name="connsiteX41" fmla="*/ 3914376 w 3935184"/>
              <a:gd name="connsiteY41" fmla="*/ 1783828 h 2434639"/>
              <a:gd name="connsiteX42" fmla="*/ 3914268 w 3935184"/>
              <a:gd name="connsiteY42" fmla="*/ 1784499 h 2434639"/>
              <a:gd name="connsiteX43" fmla="*/ 3913188 w 3935184"/>
              <a:gd name="connsiteY43" fmla="*/ 1784830 h 2434639"/>
              <a:gd name="connsiteX44" fmla="*/ 3913383 w 3935184"/>
              <a:gd name="connsiteY44" fmla="*/ 1784634 h 2434639"/>
              <a:gd name="connsiteX45" fmla="*/ 3923082 w 3935184"/>
              <a:gd name="connsiteY45" fmla="*/ 1775208 h 2434639"/>
              <a:gd name="connsiteX46" fmla="*/ 3926926 w 3935184"/>
              <a:gd name="connsiteY46" fmla="*/ 1772594 h 2434639"/>
              <a:gd name="connsiteX47" fmla="*/ 3926282 w 3935184"/>
              <a:gd name="connsiteY47" fmla="*/ 1777093 h 2434639"/>
              <a:gd name="connsiteX48" fmla="*/ 3926156 w 3935184"/>
              <a:gd name="connsiteY48" fmla="*/ 1777648 h 2434639"/>
              <a:gd name="connsiteX49" fmla="*/ 3924141 w 3935184"/>
              <a:gd name="connsiteY49" fmla="*/ 1776049 h 2434639"/>
              <a:gd name="connsiteX50" fmla="*/ 3926926 w 3935184"/>
              <a:gd name="connsiteY50" fmla="*/ 1772594 h 2434639"/>
              <a:gd name="connsiteX51" fmla="*/ 3927534 w 3935184"/>
              <a:gd name="connsiteY51" fmla="*/ 1768343 h 2434639"/>
              <a:gd name="connsiteX52" fmla="*/ 3928861 w 3935184"/>
              <a:gd name="connsiteY52" fmla="*/ 1770151 h 2434639"/>
              <a:gd name="connsiteX53" fmla="*/ 3928836 w 3935184"/>
              <a:gd name="connsiteY53" fmla="*/ 1770224 h 2434639"/>
              <a:gd name="connsiteX54" fmla="*/ 3926926 w 3935184"/>
              <a:gd name="connsiteY54" fmla="*/ 1772594 h 2434639"/>
              <a:gd name="connsiteX55" fmla="*/ 3927534 w 3935184"/>
              <a:gd name="connsiteY55" fmla="*/ 1768343 h 2434639"/>
              <a:gd name="connsiteX56" fmla="*/ 3929829 w 3935184"/>
              <a:gd name="connsiteY56" fmla="*/ 1767246 h 2434639"/>
              <a:gd name="connsiteX57" fmla="*/ 3930531 w 3935184"/>
              <a:gd name="connsiteY57" fmla="*/ 1768122 h 2434639"/>
              <a:gd name="connsiteX58" fmla="*/ 3928877 w 3935184"/>
              <a:gd name="connsiteY58" fmla="*/ 1770174 h 2434639"/>
              <a:gd name="connsiteX59" fmla="*/ 3928861 w 3935184"/>
              <a:gd name="connsiteY59" fmla="*/ 1770151 h 2434639"/>
              <a:gd name="connsiteX60" fmla="*/ 3929829 w 3935184"/>
              <a:gd name="connsiteY60" fmla="*/ 1767246 h 2434639"/>
              <a:gd name="connsiteX61" fmla="*/ 3905645 w 3935184"/>
              <a:gd name="connsiteY61" fmla="*/ 1765187 h 2434639"/>
              <a:gd name="connsiteX62" fmla="*/ 3908337 w 3935184"/>
              <a:gd name="connsiteY62" fmla="*/ 1779693 h 2434639"/>
              <a:gd name="connsiteX63" fmla="*/ 3909083 w 3935184"/>
              <a:gd name="connsiteY63" fmla="*/ 1786089 h 2434639"/>
              <a:gd name="connsiteX64" fmla="*/ 3908957 w 3935184"/>
              <a:gd name="connsiteY64" fmla="*/ 1786127 h 2434639"/>
              <a:gd name="connsiteX65" fmla="*/ 3906984 w 3935184"/>
              <a:gd name="connsiteY65" fmla="*/ 1782154 h 2434639"/>
              <a:gd name="connsiteX66" fmla="*/ 3905076 w 3935184"/>
              <a:gd name="connsiteY66" fmla="*/ 1777278 h 2434639"/>
              <a:gd name="connsiteX67" fmla="*/ 3904182 w 3935184"/>
              <a:gd name="connsiteY67" fmla="*/ 1769899 h 2434639"/>
              <a:gd name="connsiteX68" fmla="*/ 3905645 w 3935184"/>
              <a:gd name="connsiteY68" fmla="*/ 1765187 h 2434639"/>
              <a:gd name="connsiteX69" fmla="*/ 0 w 3935184"/>
              <a:gd name="connsiteY69" fmla="*/ 0 h 2434639"/>
              <a:gd name="connsiteX70" fmla="*/ 3935184 w 3935184"/>
              <a:gd name="connsiteY70" fmla="*/ 0 h 2434639"/>
              <a:gd name="connsiteX71" fmla="*/ 3935184 w 3935184"/>
              <a:gd name="connsiteY71" fmla="*/ 1778087 h 2434639"/>
              <a:gd name="connsiteX72" fmla="*/ 3929070 w 3935184"/>
              <a:gd name="connsiteY72" fmla="*/ 1779961 h 2434639"/>
              <a:gd name="connsiteX73" fmla="*/ 3926319 w 3935184"/>
              <a:gd name="connsiteY73" fmla="*/ 1777777 h 2434639"/>
              <a:gd name="connsiteX74" fmla="*/ 3928836 w 3935184"/>
              <a:gd name="connsiteY74" fmla="*/ 1770224 h 2434639"/>
              <a:gd name="connsiteX75" fmla="*/ 3928877 w 3935184"/>
              <a:gd name="connsiteY75" fmla="*/ 1770174 h 2434639"/>
              <a:gd name="connsiteX76" fmla="*/ 3930350 w 3935184"/>
              <a:gd name="connsiteY76" fmla="*/ 1772182 h 2434639"/>
              <a:gd name="connsiteX77" fmla="*/ 3932632 w 3935184"/>
              <a:gd name="connsiteY77" fmla="*/ 1770743 h 2434639"/>
              <a:gd name="connsiteX78" fmla="*/ 3930531 w 3935184"/>
              <a:gd name="connsiteY78" fmla="*/ 1768122 h 2434639"/>
              <a:gd name="connsiteX79" fmla="*/ 3930797 w 3935184"/>
              <a:gd name="connsiteY79" fmla="*/ 1767792 h 2434639"/>
              <a:gd name="connsiteX80" fmla="*/ 3925374 w 3935184"/>
              <a:gd name="connsiteY80" fmla="*/ 1747157 h 2434639"/>
              <a:gd name="connsiteX81" fmla="*/ 3848637 w 3935184"/>
              <a:gd name="connsiteY81" fmla="*/ 1791565 h 2434639"/>
              <a:gd name="connsiteX82" fmla="*/ 3808302 w 3935184"/>
              <a:gd name="connsiteY82" fmla="*/ 1816983 h 2434639"/>
              <a:gd name="connsiteX83" fmla="*/ 3763541 w 3935184"/>
              <a:gd name="connsiteY83" fmla="*/ 1830704 h 2434639"/>
              <a:gd name="connsiteX84" fmla="*/ 3758007 w 3935184"/>
              <a:gd name="connsiteY84" fmla="*/ 1831068 h 2434639"/>
              <a:gd name="connsiteX85" fmla="*/ 3249385 w 3935184"/>
              <a:gd name="connsiteY85" fmla="*/ 2218188 h 2434639"/>
              <a:gd name="connsiteX86" fmla="*/ 2060665 w 3935184"/>
              <a:gd name="connsiteY86" fmla="*/ 2434639 h 2434639"/>
              <a:gd name="connsiteX87" fmla="*/ 1135380 w 3935184"/>
              <a:gd name="connsiteY87" fmla="*/ 2418311 h 2434639"/>
              <a:gd name="connsiteX88" fmla="*/ 424508 w 3935184"/>
              <a:gd name="connsiteY88" fmla="*/ 2155581 h 2434639"/>
              <a:gd name="connsiteX89" fmla="*/ 0 w 3935184"/>
              <a:gd name="connsiteY89" fmla="*/ 1790782 h 2434639"/>
              <a:gd name="connsiteX90" fmla="*/ 0 w 3935184"/>
              <a:gd name="connsiteY90"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742611 w 3935184"/>
              <a:gd name="connsiteY7" fmla="*/ 1837120 h 2434639"/>
              <a:gd name="connsiteX8" fmla="*/ 3894954 w 3935184"/>
              <a:gd name="connsiteY8" fmla="*/ 1788429 h 2434639"/>
              <a:gd name="connsiteX9" fmla="*/ 3895972 w 3935184"/>
              <a:gd name="connsiteY9" fmla="*/ 1790108 h 2434639"/>
              <a:gd name="connsiteX10" fmla="*/ 3895109 w 3935184"/>
              <a:gd name="connsiteY10" fmla="*/ 1790372 h 2434639"/>
              <a:gd name="connsiteX11" fmla="*/ 3894954 w 3935184"/>
              <a:gd name="connsiteY11" fmla="*/ 1788429 h 2434639"/>
              <a:gd name="connsiteX12" fmla="*/ 3897186 w 3935184"/>
              <a:gd name="connsiteY12" fmla="*/ 1783741 h 2434639"/>
              <a:gd name="connsiteX13" fmla="*/ 3899119 w 3935184"/>
              <a:gd name="connsiteY13" fmla="*/ 1789143 h 2434639"/>
              <a:gd name="connsiteX14" fmla="*/ 3897689 w 3935184"/>
              <a:gd name="connsiteY14" fmla="*/ 1789581 h 2434639"/>
              <a:gd name="connsiteX15" fmla="*/ 3897186 w 3935184"/>
              <a:gd name="connsiteY15" fmla="*/ 1783741 h 2434639"/>
              <a:gd name="connsiteX16" fmla="*/ 3925612 w 3935184"/>
              <a:gd name="connsiteY16" fmla="*/ 1780052 h 2434639"/>
              <a:gd name="connsiteX17" fmla="*/ 3925376 w 3935184"/>
              <a:gd name="connsiteY17" fmla="*/ 1781094 h 2434639"/>
              <a:gd name="connsiteX18" fmla="*/ 3925291 w 3935184"/>
              <a:gd name="connsiteY18" fmla="*/ 1781120 h 2434639"/>
              <a:gd name="connsiteX19" fmla="*/ 3925612 w 3935184"/>
              <a:gd name="connsiteY19" fmla="*/ 1780052 h 2434639"/>
              <a:gd name="connsiteX20" fmla="*/ 3910296 w 3935184"/>
              <a:gd name="connsiteY20" fmla="*/ 1778805 h 2434639"/>
              <a:gd name="connsiteX21" fmla="*/ 3911021 w 3935184"/>
              <a:gd name="connsiteY21" fmla="*/ 1785494 h 2434639"/>
              <a:gd name="connsiteX22" fmla="*/ 3909936 w 3935184"/>
              <a:gd name="connsiteY22" fmla="*/ 1785827 h 2434639"/>
              <a:gd name="connsiteX23" fmla="*/ 3910407 w 3935184"/>
              <a:gd name="connsiteY23" fmla="*/ 1781856 h 2434639"/>
              <a:gd name="connsiteX24" fmla="*/ 3910296 w 3935184"/>
              <a:gd name="connsiteY24" fmla="*/ 1778805 h 2434639"/>
              <a:gd name="connsiteX25" fmla="*/ 3926156 w 3935184"/>
              <a:gd name="connsiteY25" fmla="*/ 1777648 h 2434639"/>
              <a:gd name="connsiteX26" fmla="*/ 3926319 w 3935184"/>
              <a:gd name="connsiteY26" fmla="*/ 1777777 h 2434639"/>
              <a:gd name="connsiteX27" fmla="*/ 3926084 w 3935184"/>
              <a:gd name="connsiteY27" fmla="*/ 1778483 h 2434639"/>
              <a:gd name="connsiteX28" fmla="*/ 3925612 w 3935184"/>
              <a:gd name="connsiteY28" fmla="*/ 1780052 h 2434639"/>
              <a:gd name="connsiteX29" fmla="*/ 3926156 w 3935184"/>
              <a:gd name="connsiteY29" fmla="*/ 1777648 h 2434639"/>
              <a:gd name="connsiteX30" fmla="*/ 3904770 w 3935184"/>
              <a:gd name="connsiteY30" fmla="*/ 1776498 h 2434639"/>
              <a:gd name="connsiteX31" fmla="*/ 3905076 w 3935184"/>
              <a:gd name="connsiteY31" fmla="*/ 1777278 h 2434639"/>
              <a:gd name="connsiteX32" fmla="*/ 3905436 w 3935184"/>
              <a:gd name="connsiteY32" fmla="*/ 1780256 h 2434639"/>
              <a:gd name="connsiteX33" fmla="*/ 3906711 w 3935184"/>
              <a:gd name="connsiteY33" fmla="*/ 1786816 h 2434639"/>
              <a:gd name="connsiteX34" fmla="*/ 3906703 w 3935184"/>
              <a:gd name="connsiteY34" fmla="*/ 1786818 h 2434639"/>
              <a:gd name="connsiteX35" fmla="*/ 3905645 w 3935184"/>
              <a:gd name="connsiteY35" fmla="*/ 1781856 h 2434639"/>
              <a:gd name="connsiteX36" fmla="*/ 3904770 w 3935184"/>
              <a:gd name="connsiteY36" fmla="*/ 1776498 h 2434639"/>
              <a:gd name="connsiteX37" fmla="*/ 3923082 w 3935184"/>
              <a:gd name="connsiteY37" fmla="*/ 1775208 h 2434639"/>
              <a:gd name="connsiteX38" fmla="*/ 3924141 w 3935184"/>
              <a:gd name="connsiteY38" fmla="*/ 1776049 h 2434639"/>
              <a:gd name="connsiteX39" fmla="*/ 3918335 w 3935184"/>
              <a:gd name="connsiteY39" fmla="*/ 1783252 h 2434639"/>
              <a:gd name="connsiteX40" fmla="*/ 3915438 w 3935184"/>
              <a:gd name="connsiteY40" fmla="*/ 1784140 h 2434639"/>
              <a:gd name="connsiteX41" fmla="*/ 3914376 w 3935184"/>
              <a:gd name="connsiteY41" fmla="*/ 1783828 h 2434639"/>
              <a:gd name="connsiteX42" fmla="*/ 3914268 w 3935184"/>
              <a:gd name="connsiteY42" fmla="*/ 1784499 h 2434639"/>
              <a:gd name="connsiteX43" fmla="*/ 3913188 w 3935184"/>
              <a:gd name="connsiteY43" fmla="*/ 1784830 h 2434639"/>
              <a:gd name="connsiteX44" fmla="*/ 3913383 w 3935184"/>
              <a:gd name="connsiteY44" fmla="*/ 1784634 h 2434639"/>
              <a:gd name="connsiteX45" fmla="*/ 3923082 w 3935184"/>
              <a:gd name="connsiteY45" fmla="*/ 1775208 h 2434639"/>
              <a:gd name="connsiteX46" fmla="*/ 3926926 w 3935184"/>
              <a:gd name="connsiteY46" fmla="*/ 1772594 h 2434639"/>
              <a:gd name="connsiteX47" fmla="*/ 3926282 w 3935184"/>
              <a:gd name="connsiteY47" fmla="*/ 1777093 h 2434639"/>
              <a:gd name="connsiteX48" fmla="*/ 3926156 w 3935184"/>
              <a:gd name="connsiteY48" fmla="*/ 1777648 h 2434639"/>
              <a:gd name="connsiteX49" fmla="*/ 3924141 w 3935184"/>
              <a:gd name="connsiteY49" fmla="*/ 1776049 h 2434639"/>
              <a:gd name="connsiteX50" fmla="*/ 3926926 w 3935184"/>
              <a:gd name="connsiteY50" fmla="*/ 1772594 h 2434639"/>
              <a:gd name="connsiteX51" fmla="*/ 3927534 w 3935184"/>
              <a:gd name="connsiteY51" fmla="*/ 1768343 h 2434639"/>
              <a:gd name="connsiteX52" fmla="*/ 3928861 w 3935184"/>
              <a:gd name="connsiteY52" fmla="*/ 1770151 h 2434639"/>
              <a:gd name="connsiteX53" fmla="*/ 3928836 w 3935184"/>
              <a:gd name="connsiteY53" fmla="*/ 1770224 h 2434639"/>
              <a:gd name="connsiteX54" fmla="*/ 3926926 w 3935184"/>
              <a:gd name="connsiteY54" fmla="*/ 1772594 h 2434639"/>
              <a:gd name="connsiteX55" fmla="*/ 3927534 w 3935184"/>
              <a:gd name="connsiteY55" fmla="*/ 1768343 h 2434639"/>
              <a:gd name="connsiteX56" fmla="*/ 3929829 w 3935184"/>
              <a:gd name="connsiteY56" fmla="*/ 1767246 h 2434639"/>
              <a:gd name="connsiteX57" fmla="*/ 3930531 w 3935184"/>
              <a:gd name="connsiteY57" fmla="*/ 1768122 h 2434639"/>
              <a:gd name="connsiteX58" fmla="*/ 3928877 w 3935184"/>
              <a:gd name="connsiteY58" fmla="*/ 1770174 h 2434639"/>
              <a:gd name="connsiteX59" fmla="*/ 3928861 w 3935184"/>
              <a:gd name="connsiteY59" fmla="*/ 1770151 h 2434639"/>
              <a:gd name="connsiteX60" fmla="*/ 3929829 w 3935184"/>
              <a:gd name="connsiteY60" fmla="*/ 1767246 h 2434639"/>
              <a:gd name="connsiteX61" fmla="*/ 3905645 w 3935184"/>
              <a:gd name="connsiteY61" fmla="*/ 1765187 h 2434639"/>
              <a:gd name="connsiteX62" fmla="*/ 3908337 w 3935184"/>
              <a:gd name="connsiteY62" fmla="*/ 1779693 h 2434639"/>
              <a:gd name="connsiteX63" fmla="*/ 3909083 w 3935184"/>
              <a:gd name="connsiteY63" fmla="*/ 1786089 h 2434639"/>
              <a:gd name="connsiteX64" fmla="*/ 3908957 w 3935184"/>
              <a:gd name="connsiteY64" fmla="*/ 1786127 h 2434639"/>
              <a:gd name="connsiteX65" fmla="*/ 3906984 w 3935184"/>
              <a:gd name="connsiteY65" fmla="*/ 1782154 h 2434639"/>
              <a:gd name="connsiteX66" fmla="*/ 3905076 w 3935184"/>
              <a:gd name="connsiteY66" fmla="*/ 1777278 h 2434639"/>
              <a:gd name="connsiteX67" fmla="*/ 3904182 w 3935184"/>
              <a:gd name="connsiteY67" fmla="*/ 1769899 h 2434639"/>
              <a:gd name="connsiteX68" fmla="*/ 3905645 w 3935184"/>
              <a:gd name="connsiteY68" fmla="*/ 1765187 h 2434639"/>
              <a:gd name="connsiteX69" fmla="*/ 0 w 3935184"/>
              <a:gd name="connsiteY69" fmla="*/ 0 h 2434639"/>
              <a:gd name="connsiteX70" fmla="*/ 3935184 w 3935184"/>
              <a:gd name="connsiteY70" fmla="*/ 0 h 2434639"/>
              <a:gd name="connsiteX71" fmla="*/ 3935184 w 3935184"/>
              <a:gd name="connsiteY71" fmla="*/ 1778087 h 2434639"/>
              <a:gd name="connsiteX72" fmla="*/ 3929070 w 3935184"/>
              <a:gd name="connsiteY72" fmla="*/ 1779961 h 2434639"/>
              <a:gd name="connsiteX73" fmla="*/ 3926319 w 3935184"/>
              <a:gd name="connsiteY73" fmla="*/ 1777777 h 2434639"/>
              <a:gd name="connsiteX74" fmla="*/ 3928836 w 3935184"/>
              <a:gd name="connsiteY74" fmla="*/ 1770224 h 2434639"/>
              <a:gd name="connsiteX75" fmla="*/ 3928877 w 3935184"/>
              <a:gd name="connsiteY75" fmla="*/ 1770174 h 2434639"/>
              <a:gd name="connsiteX76" fmla="*/ 3930350 w 3935184"/>
              <a:gd name="connsiteY76" fmla="*/ 1772182 h 2434639"/>
              <a:gd name="connsiteX77" fmla="*/ 3932632 w 3935184"/>
              <a:gd name="connsiteY77" fmla="*/ 1770743 h 2434639"/>
              <a:gd name="connsiteX78" fmla="*/ 3930531 w 3935184"/>
              <a:gd name="connsiteY78" fmla="*/ 1768122 h 2434639"/>
              <a:gd name="connsiteX79" fmla="*/ 3930797 w 3935184"/>
              <a:gd name="connsiteY79" fmla="*/ 1767792 h 2434639"/>
              <a:gd name="connsiteX80" fmla="*/ 3925374 w 3935184"/>
              <a:gd name="connsiteY80" fmla="*/ 1747157 h 2434639"/>
              <a:gd name="connsiteX81" fmla="*/ 3848637 w 3935184"/>
              <a:gd name="connsiteY81" fmla="*/ 1791565 h 2434639"/>
              <a:gd name="connsiteX82" fmla="*/ 3808302 w 3935184"/>
              <a:gd name="connsiteY82" fmla="*/ 1816983 h 2434639"/>
              <a:gd name="connsiteX83" fmla="*/ 3763541 w 3935184"/>
              <a:gd name="connsiteY83" fmla="*/ 1830704 h 2434639"/>
              <a:gd name="connsiteX84" fmla="*/ 3758007 w 3935184"/>
              <a:gd name="connsiteY84" fmla="*/ 1831068 h 2434639"/>
              <a:gd name="connsiteX85" fmla="*/ 3249385 w 3935184"/>
              <a:gd name="connsiteY85" fmla="*/ 2218188 h 2434639"/>
              <a:gd name="connsiteX86" fmla="*/ 2060665 w 3935184"/>
              <a:gd name="connsiteY86" fmla="*/ 2434639 h 2434639"/>
              <a:gd name="connsiteX87" fmla="*/ 1135380 w 3935184"/>
              <a:gd name="connsiteY87" fmla="*/ 2418311 h 2434639"/>
              <a:gd name="connsiteX88" fmla="*/ 424508 w 3935184"/>
              <a:gd name="connsiteY88" fmla="*/ 2155581 h 2434639"/>
              <a:gd name="connsiteX89" fmla="*/ 0 w 3935184"/>
              <a:gd name="connsiteY89" fmla="*/ 1790782 h 2434639"/>
              <a:gd name="connsiteX90" fmla="*/ 0 w 3935184"/>
              <a:gd name="connsiteY90" fmla="*/ 0 h 2434639"/>
              <a:gd name="connsiteX0" fmla="*/ 3722914 w 3935184"/>
              <a:gd name="connsiteY0" fmla="*/ 183801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894954 w 3935184"/>
              <a:gd name="connsiteY7" fmla="*/ 1788429 h 2434639"/>
              <a:gd name="connsiteX8" fmla="*/ 3895972 w 3935184"/>
              <a:gd name="connsiteY8" fmla="*/ 1790108 h 2434639"/>
              <a:gd name="connsiteX9" fmla="*/ 3895109 w 3935184"/>
              <a:gd name="connsiteY9" fmla="*/ 1790372 h 2434639"/>
              <a:gd name="connsiteX10" fmla="*/ 3894954 w 3935184"/>
              <a:gd name="connsiteY10" fmla="*/ 1788429 h 2434639"/>
              <a:gd name="connsiteX11" fmla="*/ 3897186 w 3935184"/>
              <a:gd name="connsiteY11" fmla="*/ 1783741 h 2434639"/>
              <a:gd name="connsiteX12" fmla="*/ 3899119 w 3935184"/>
              <a:gd name="connsiteY12" fmla="*/ 1789143 h 2434639"/>
              <a:gd name="connsiteX13" fmla="*/ 3897689 w 3935184"/>
              <a:gd name="connsiteY13" fmla="*/ 1789581 h 2434639"/>
              <a:gd name="connsiteX14" fmla="*/ 3897186 w 3935184"/>
              <a:gd name="connsiteY14" fmla="*/ 1783741 h 2434639"/>
              <a:gd name="connsiteX15" fmla="*/ 3925612 w 3935184"/>
              <a:gd name="connsiteY15" fmla="*/ 1780052 h 2434639"/>
              <a:gd name="connsiteX16" fmla="*/ 3925376 w 3935184"/>
              <a:gd name="connsiteY16" fmla="*/ 1781094 h 2434639"/>
              <a:gd name="connsiteX17" fmla="*/ 3925291 w 3935184"/>
              <a:gd name="connsiteY17" fmla="*/ 1781120 h 2434639"/>
              <a:gd name="connsiteX18" fmla="*/ 3925612 w 3935184"/>
              <a:gd name="connsiteY18" fmla="*/ 1780052 h 2434639"/>
              <a:gd name="connsiteX19" fmla="*/ 3910296 w 3935184"/>
              <a:gd name="connsiteY19" fmla="*/ 1778805 h 2434639"/>
              <a:gd name="connsiteX20" fmla="*/ 3911021 w 3935184"/>
              <a:gd name="connsiteY20" fmla="*/ 1785494 h 2434639"/>
              <a:gd name="connsiteX21" fmla="*/ 3909936 w 3935184"/>
              <a:gd name="connsiteY21" fmla="*/ 1785827 h 2434639"/>
              <a:gd name="connsiteX22" fmla="*/ 3910407 w 3935184"/>
              <a:gd name="connsiteY22" fmla="*/ 1781856 h 2434639"/>
              <a:gd name="connsiteX23" fmla="*/ 3910296 w 3935184"/>
              <a:gd name="connsiteY23" fmla="*/ 1778805 h 2434639"/>
              <a:gd name="connsiteX24" fmla="*/ 3926156 w 3935184"/>
              <a:gd name="connsiteY24" fmla="*/ 1777648 h 2434639"/>
              <a:gd name="connsiteX25" fmla="*/ 3926319 w 3935184"/>
              <a:gd name="connsiteY25" fmla="*/ 1777777 h 2434639"/>
              <a:gd name="connsiteX26" fmla="*/ 3926084 w 3935184"/>
              <a:gd name="connsiteY26" fmla="*/ 1778483 h 2434639"/>
              <a:gd name="connsiteX27" fmla="*/ 3925612 w 3935184"/>
              <a:gd name="connsiteY27" fmla="*/ 1780052 h 2434639"/>
              <a:gd name="connsiteX28" fmla="*/ 3926156 w 3935184"/>
              <a:gd name="connsiteY28" fmla="*/ 1777648 h 2434639"/>
              <a:gd name="connsiteX29" fmla="*/ 3904770 w 3935184"/>
              <a:gd name="connsiteY29" fmla="*/ 1776498 h 2434639"/>
              <a:gd name="connsiteX30" fmla="*/ 3905076 w 3935184"/>
              <a:gd name="connsiteY30" fmla="*/ 1777278 h 2434639"/>
              <a:gd name="connsiteX31" fmla="*/ 3905436 w 3935184"/>
              <a:gd name="connsiteY31" fmla="*/ 1780256 h 2434639"/>
              <a:gd name="connsiteX32" fmla="*/ 3906711 w 3935184"/>
              <a:gd name="connsiteY32" fmla="*/ 1786816 h 2434639"/>
              <a:gd name="connsiteX33" fmla="*/ 3906703 w 3935184"/>
              <a:gd name="connsiteY33" fmla="*/ 1786818 h 2434639"/>
              <a:gd name="connsiteX34" fmla="*/ 3905645 w 3935184"/>
              <a:gd name="connsiteY34" fmla="*/ 1781856 h 2434639"/>
              <a:gd name="connsiteX35" fmla="*/ 3904770 w 3935184"/>
              <a:gd name="connsiteY35" fmla="*/ 1776498 h 2434639"/>
              <a:gd name="connsiteX36" fmla="*/ 3923082 w 3935184"/>
              <a:gd name="connsiteY36" fmla="*/ 1775208 h 2434639"/>
              <a:gd name="connsiteX37" fmla="*/ 3924141 w 3935184"/>
              <a:gd name="connsiteY37" fmla="*/ 1776049 h 2434639"/>
              <a:gd name="connsiteX38" fmla="*/ 3918335 w 3935184"/>
              <a:gd name="connsiteY38" fmla="*/ 1783252 h 2434639"/>
              <a:gd name="connsiteX39" fmla="*/ 3915438 w 3935184"/>
              <a:gd name="connsiteY39" fmla="*/ 1784140 h 2434639"/>
              <a:gd name="connsiteX40" fmla="*/ 3914376 w 3935184"/>
              <a:gd name="connsiteY40" fmla="*/ 1783828 h 2434639"/>
              <a:gd name="connsiteX41" fmla="*/ 3914268 w 3935184"/>
              <a:gd name="connsiteY41" fmla="*/ 1784499 h 2434639"/>
              <a:gd name="connsiteX42" fmla="*/ 3913188 w 3935184"/>
              <a:gd name="connsiteY42" fmla="*/ 1784830 h 2434639"/>
              <a:gd name="connsiteX43" fmla="*/ 3913383 w 3935184"/>
              <a:gd name="connsiteY43" fmla="*/ 1784634 h 2434639"/>
              <a:gd name="connsiteX44" fmla="*/ 3923082 w 3935184"/>
              <a:gd name="connsiteY44" fmla="*/ 1775208 h 2434639"/>
              <a:gd name="connsiteX45" fmla="*/ 3926926 w 3935184"/>
              <a:gd name="connsiteY45" fmla="*/ 1772594 h 2434639"/>
              <a:gd name="connsiteX46" fmla="*/ 3926282 w 3935184"/>
              <a:gd name="connsiteY46" fmla="*/ 1777093 h 2434639"/>
              <a:gd name="connsiteX47" fmla="*/ 3926156 w 3935184"/>
              <a:gd name="connsiteY47" fmla="*/ 1777648 h 2434639"/>
              <a:gd name="connsiteX48" fmla="*/ 3924141 w 3935184"/>
              <a:gd name="connsiteY48" fmla="*/ 1776049 h 2434639"/>
              <a:gd name="connsiteX49" fmla="*/ 3926926 w 3935184"/>
              <a:gd name="connsiteY49" fmla="*/ 1772594 h 2434639"/>
              <a:gd name="connsiteX50" fmla="*/ 3927534 w 3935184"/>
              <a:gd name="connsiteY50" fmla="*/ 1768343 h 2434639"/>
              <a:gd name="connsiteX51" fmla="*/ 3928861 w 3935184"/>
              <a:gd name="connsiteY51" fmla="*/ 1770151 h 2434639"/>
              <a:gd name="connsiteX52" fmla="*/ 3928836 w 3935184"/>
              <a:gd name="connsiteY52" fmla="*/ 1770224 h 2434639"/>
              <a:gd name="connsiteX53" fmla="*/ 3926926 w 3935184"/>
              <a:gd name="connsiteY53" fmla="*/ 1772594 h 2434639"/>
              <a:gd name="connsiteX54" fmla="*/ 3927534 w 3935184"/>
              <a:gd name="connsiteY54" fmla="*/ 1768343 h 2434639"/>
              <a:gd name="connsiteX55" fmla="*/ 3929829 w 3935184"/>
              <a:gd name="connsiteY55" fmla="*/ 1767246 h 2434639"/>
              <a:gd name="connsiteX56" fmla="*/ 3930531 w 3935184"/>
              <a:gd name="connsiteY56" fmla="*/ 1768122 h 2434639"/>
              <a:gd name="connsiteX57" fmla="*/ 3928877 w 3935184"/>
              <a:gd name="connsiteY57" fmla="*/ 1770174 h 2434639"/>
              <a:gd name="connsiteX58" fmla="*/ 3928861 w 3935184"/>
              <a:gd name="connsiteY58" fmla="*/ 1770151 h 2434639"/>
              <a:gd name="connsiteX59" fmla="*/ 3929829 w 3935184"/>
              <a:gd name="connsiteY59" fmla="*/ 1767246 h 2434639"/>
              <a:gd name="connsiteX60" fmla="*/ 3905645 w 3935184"/>
              <a:gd name="connsiteY60" fmla="*/ 1765187 h 2434639"/>
              <a:gd name="connsiteX61" fmla="*/ 3908337 w 3935184"/>
              <a:gd name="connsiteY61" fmla="*/ 1779693 h 2434639"/>
              <a:gd name="connsiteX62" fmla="*/ 3909083 w 3935184"/>
              <a:gd name="connsiteY62" fmla="*/ 1786089 h 2434639"/>
              <a:gd name="connsiteX63" fmla="*/ 3908957 w 3935184"/>
              <a:gd name="connsiteY63" fmla="*/ 1786127 h 2434639"/>
              <a:gd name="connsiteX64" fmla="*/ 3906984 w 3935184"/>
              <a:gd name="connsiteY64" fmla="*/ 1782154 h 2434639"/>
              <a:gd name="connsiteX65" fmla="*/ 3905076 w 3935184"/>
              <a:gd name="connsiteY65" fmla="*/ 1777278 h 2434639"/>
              <a:gd name="connsiteX66" fmla="*/ 3904182 w 3935184"/>
              <a:gd name="connsiteY66" fmla="*/ 1769899 h 2434639"/>
              <a:gd name="connsiteX67" fmla="*/ 3905645 w 3935184"/>
              <a:gd name="connsiteY67" fmla="*/ 1765187 h 2434639"/>
              <a:gd name="connsiteX68" fmla="*/ 0 w 3935184"/>
              <a:gd name="connsiteY68" fmla="*/ 0 h 2434639"/>
              <a:gd name="connsiteX69" fmla="*/ 3935184 w 3935184"/>
              <a:gd name="connsiteY69" fmla="*/ 0 h 2434639"/>
              <a:gd name="connsiteX70" fmla="*/ 3935184 w 3935184"/>
              <a:gd name="connsiteY70" fmla="*/ 1778087 h 2434639"/>
              <a:gd name="connsiteX71" fmla="*/ 3929070 w 3935184"/>
              <a:gd name="connsiteY71" fmla="*/ 1779961 h 2434639"/>
              <a:gd name="connsiteX72" fmla="*/ 3926319 w 3935184"/>
              <a:gd name="connsiteY72" fmla="*/ 1777777 h 2434639"/>
              <a:gd name="connsiteX73" fmla="*/ 3928836 w 3935184"/>
              <a:gd name="connsiteY73" fmla="*/ 1770224 h 2434639"/>
              <a:gd name="connsiteX74" fmla="*/ 3928877 w 3935184"/>
              <a:gd name="connsiteY74" fmla="*/ 1770174 h 2434639"/>
              <a:gd name="connsiteX75" fmla="*/ 3930350 w 3935184"/>
              <a:gd name="connsiteY75" fmla="*/ 1772182 h 2434639"/>
              <a:gd name="connsiteX76" fmla="*/ 3932632 w 3935184"/>
              <a:gd name="connsiteY76" fmla="*/ 1770743 h 2434639"/>
              <a:gd name="connsiteX77" fmla="*/ 3930531 w 3935184"/>
              <a:gd name="connsiteY77" fmla="*/ 1768122 h 2434639"/>
              <a:gd name="connsiteX78" fmla="*/ 3930797 w 3935184"/>
              <a:gd name="connsiteY78" fmla="*/ 1767792 h 2434639"/>
              <a:gd name="connsiteX79" fmla="*/ 3925374 w 3935184"/>
              <a:gd name="connsiteY79" fmla="*/ 1747157 h 2434639"/>
              <a:gd name="connsiteX80" fmla="*/ 3848637 w 3935184"/>
              <a:gd name="connsiteY80" fmla="*/ 1791565 h 2434639"/>
              <a:gd name="connsiteX81" fmla="*/ 3808302 w 3935184"/>
              <a:gd name="connsiteY81" fmla="*/ 1816983 h 2434639"/>
              <a:gd name="connsiteX82" fmla="*/ 3763541 w 3935184"/>
              <a:gd name="connsiteY82" fmla="*/ 1830704 h 2434639"/>
              <a:gd name="connsiteX83" fmla="*/ 3758007 w 3935184"/>
              <a:gd name="connsiteY83" fmla="*/ 1831068 h 2434639"/>
              <a:gd name="connsiteX84" fmla="*/ 3249385 w 3935184"/>
              <a:gd name="connsiteY84" fmla="*/ 2218188 h 2434639"/>
              <a:gd name="connsiteX85" fmla="*/ 2060665 w 3935184"/>
              <a:gd name="connsiteY85" fmla="*/ 2434639 h 2434639"/>
              <a:gd name="connsiteX86" fmla="*/ 1135380 w 3935184"/>
              <a:gd name="connsiteY86" fmla="*/ 2418311 h 2434639"/>
              <a:gd name="connsiteX87" fmla="*/ 424508 w 3935184"/>
              <a:gd name="connsiteY87" fmla="*/ 2155581 h 2434639"/>
              <a:gd name="connsiteX88" fmla="*/ 0 w 3935184"/>
              <a:gd name="connsiteY88" fmla="*/ 1790782 h 2434639"/>
              <a:gd name="connsiteX89" fmla="*/ 0 w 3935184"/>
              <a:gd name="connsiteY89" fmla="*/ 0 h 2434639"/>
              <a:gd name="connsiteX0" fmla="*/ 3722914 w 3935184"/>
              <a:gd name="connsiteY0" fmla="*/ 183801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894954 w 3935184"/>
              <a:gd name="connsiteY7" fmla="*/ 1788429 h 2434639"/>
              <a:gd name="connsiteX8" fmla="*/ 3895972 w 3935184"/>
              <a:gd name="connsiteY8" fmla="*/ 1790108 h 2434639"/>
              <a:gd name="connsiteX9" fmla="*/ 3895109 w 3935184"/>
              <a:gd name="connsiteY9" fmla="*/ 1790372 h 2434639"/>
              <a:gd name="connsiteX10" fmla="*/ 3894954 w 3935184"/>
              <a:gd name="connsiteY10" fmla="*/ 1788429 h 2434639"/>
              <a:gd name="connsiteX11" fmla="*/ 3897186 w 3935184"/>
              <a:gd name="connsiteY11" fmla="*/ 1783741 h 2434639"/>
              <a:gd name="connsiteX12" fmla="*/ 3899119 w 3935184"/>
              <a:gd name="connsiteY12" fmla="*/ 1789143 h 2434639"/>
              <a:gd name="connsiteX13" fmla="*/ 3897689 w 3935184"/>
              <a:gd name="connsiteY13" fmla="*/ 1789581 h 2434639"/>
              <a:gd name="connsiteX14" fmla="*/ 3897186 w 3935184"/>
              <a:gd name="connsiteY14" fmla="*/ 1783741 h 2434639"/>
              <a:gd name="connsiteX15" fmla="*/ 3925612 w 3935184"/>
              <a:gd name="connsiteY15" fmla="*/ 1780052 h 2434639"/>
              <a:gd name="connsiteX16" fmla="*/ 3925376 w 3935184"/>
              <a:gd name="connsiteY16" fmla="*/ 1781094 h 2434639"/>
              <a:gd name="connsiteX17" fmla="*/ 3925291 w 3935184"/>
              <a:gd name="connsiteY17" fmla="*/ 1781120 h 2434639"/>
              <a:gd name="connsiteX18" fmla="*/ 3925612 w 3935184"/>
              <a:gd name="connsiteY18" fmla="*/ 1780052 h 2434639"/>
              <a:gd name="connsiteX19" fmla="*/ 3910296 w 3935184"/>
              <a:gd name="connsiteY19" fmla="*/ 1778805 h 2434639"/>
              <a:gd name="connsiteX20" fmla="*/ 3911021 w 3935184"/>
              <a:gd name="connsiteY20" fmla="*/ 1785494 h 2434639"/>
              <a:gd name="connsiteX21" fmla="*/ 3909936 w 3935184"/>
              <a:gd name="connsiteY21" fmla="*/ 1785827 h 2434639"/>
              <a:gd name="connsiteX22" fmla="*/ 3910407 w 3935184"/>
              <a:gd name="connsiteY22" fmla="*/ 1781856 h 2434639"/>
              <a:gd name="connsiteX23" fmla="*/ 3910296 w 3935184"/>
              <a:gd name="connsiteY23" fmla="*/ 1778805 h 2434639"/>
              <a:gd name="connsiteX24" fmla="*/ 3926156 w 3935184"/>
              <a:gd name="connsiteY24" fmla="*/ 1777648 h 2434639"/>
              <a:gd name="connsiteX25" fmla="*/ 3926319 w 3935184"/>
              <a:gd name="connsiteY25" fmla="*/ 1777777 h 2434639"/>
              <a:gd name="connsiteX26" fmla="*/ 3926084 w 3935184"/>
              <a:gd name="connsiteY26" fmla="*/ 1778483 h 2434639"/>
              <a:gd name="connsiteX27" fmla="*/ 3925612 w 3935184"/>
              <a:gd name="connsiteY27" fmla="*/ 1780052 h 2434639"/>
              <a:gd name="connsiteX28" fmla="*/ 3926156 w 3935184"/>
              <a:gd name="connsiteY28" fmla="*/ 1777648 h 2434639"/>
              <a:gd name="connsiteX29" fmla="*/ 3904770 w 3935184"/>
              <a:gd name="connsiteY29" fmla="*/ 1776498 h 2434639"/>
              <a:gd name="connsiteX30" fmla="*/ 3905076 w 3935184"/>
              <a:gd name="connsiteY30" fmla="*/ 1777278 h 2434639"/>
              <a:gd name="connsiteX31" fmla="*/ 3905436 w 3935184"/>
              <a:gd name="connsiteY31" fmla="*/ 1780256 h 2434639"/>
              <a:gd name="connsiteX32" fmla="*/ 3906711 w 3935184"/>
              <a:gd name="connsiteY32" fmla="*/ 1786816 h 2434639"/>
              <a:gd name="connsiteX33" fmla="*/ 3906703 w 3935184"/>
              <a:gd name="connsiteY33" fmla="*/ 1786818 h 2434639"/>
              <a:gd name="connsiteX34" fmla="*/ 3905645 w 3935184"/>
              <a:gd name="connsiteY34" fmla="*/ 1781856 h 2434639"/>
              <a:gd name="connsiteX35" fmla="*/ 3904770 w 3935184"/>
              <a:gd name="connsiteY35" fmla="*/ 1776498 h 2434639"/>
              <a:gd name="connsiteX36" fmla="*/ 3923082 w 3935184"/>
              <a:gd name="connsiteY36" fmla="*/ 1775208 h 2434639"/>
              <a:gd name="connsiteX37" fmla="*/ 3924141 w 3935184"/>
              <a:gd name="connsiteY37" fmla="*/ 1776049 h 2434639"/>
              <a:gd name="connsiteX38" fmla="*/ 3918335 w 3935184"/>
              <a:gd name="connsiteY38" fmla="*/ 1783252 h 2434639"/>
              <a:gd name="connsiteX39" fmla="*/ 3915438 w 3935184"/>
              <a:gd name="connsiteY39" fmla="*/ 1784140 h 2434639"/>
              <a:gd name="connsiteX40" fmla="*/ 3914376 w 3935184"/>
              <a:gd name="connsiteY40" fmla="*/ 1783828 h 2434639"/>
              <a:gd name="connsiteX41" fmla="*/ 3914268 w 3935184"/>
              <a:gd name="connsiteY41" fmla="*/ 1784499 h 2434639"/>
              <a:gd name="connsiteX42" fmla="*/ 3913188 w 3935184"/>
              <a:gd name="connsiteY42" fmla="*/ 1784830 h 2434639"/>
              <a:gd name="connsiteX43" fmla="*/ 3913383 w 3935184"/>
              <a:gd name="connsiteY43" fmla="*/ 1784634 h 2434639"/>
              <a:gd name="connsiteX44" fmla="*/ 3923082 w 3935184"/>
              <a:gd name="connsiteY44" fmla="*/ 1775208 h 2434639"/>
              <a:gd name="connsiteX45" fmla="*/ 3926926 w 3935184"/>
              <a:gd name="connsiteY45" fmla="*/ 1772594 h 2434639"/>
              <a:gd name="connsiteX46" fmla="*/ 3926282 w 3935184"/>
              <a:gd name="connsiteY46" fmla="*/ 1777093 h 2434639"/>
              <a:gd name="connsiteX47" fmla="*/ 3926156 w 3935184"/>
              <a:gd name="connsiteY47" fmla="*/ 1777648 h 2434639"/>
              <a:gd name="connsiteX48" fmla="*/ 3924141 w 3935184"/>
              <a:gd name="connsiteY48" fmla="*/ 1776049 h 2434639"/>
              <a:gd name="connsiteX49" fmla="*/ 3926926 w 3935184"/>
              <a:gd name="connsiteY49" fmla="*/ 1772594 h 2434639"/>
              <a:gd name="connsiteX50" fmla="*/ 3927534 w 3935184"/>
              <a:gd name="connsiteY50" fmla="*/ 1768343 h 2434639"/>
              <a:gd name="connsiteX51" fmla="*/ 3928861 w 3935184"/>
              <a:gd name="connsiteY51" fmla="*/ 1770151 h 2434639"/>
              <a:gd name="connsiteX52" fmla="*/ 3928836 w 3935184"/>
              <a:gd name="connsiteY52" fmla="*/ 1770224 h 2434639"/>
              <a:gd name="connsiteX53" fmla="*/ 3926926 w 3935184"/>
              <a:gd name="connsiteY53" fmla="*/ 1772594 h 2434639"/>
              <a:gd name="connsiteX54" fmla="*/ 3927534 w 3935184"/>
              <a:gd name="connsiteY54" fmla="*/ 1768343 h 2434639"/>
              <a:gd name="connsiteX55" fmla="*/ 3929829 w 3935184"/>
              <a:gd name="connsiteY55" fmla="*/ 1767246 h 2434639"/>
              <a:gd name="connsiteX56" fmla="*/ 3930531 w 3935184"/>
              <a:gd name="connsiteY56" fmla="*/ 1768122 h 2434639"/>
              <a:gd name="connsiteX57" fmla="*/ 3928877 w 3935184"/>
              <a:gd name="connsiteY57" fmla="*/ 1770174 h 2434639"/>
              <a:gd name="connsiteX58" fmla="*/ 3928861 w 3935184"/>
              <a:gd name="connsiteY58" fmla="*/ 1770151 h 2434639"/>
              <a:gd name="connsiteX59" fmla="*/ 3929829 w 3935184"/>
              <a:gd name="connsiteY59" fmla="*/ 1767246 h 2434639"/>
              <a:gd name="connsiteX60" fmla="*/ 3905645 w 3935184"/>
              <a:gd name="connsiteY60" fmla="*/ 1765187 h 2434639"/>
              <a:gd name="connsiteX61" fmla="*/ 3908337 w 3935184"/>
              <a:gd name="connsiteY61" fmla="*/ 1779693 h 2434639"/>
              <a:gd name="connsiteX62" fmla="*/ 3909083 w 3935184"/>
              <a:gd name="connsiteY62" fmla="*/ 1786089 h 2434639"/>
              <a:gd name="connsiteX63" fmla="*/ 3908957 w 3935184"/>
              <a:gd name="connsiteY63" fmla="*/ 1786127 h 2434639"/>
              <a:gd name="connsiteX64" fmla="*/ 3906984 w 3935184"/>
              <a:gd name="connsiteY64" fmla="*/ 1782154 h 2434639"/>
              <a:gd name="connsiteX65" fmla="*/ 3905076 w 3935184"/>
              <a:gd name="connsiteY65" fmla="*/ 1777278 h 2434639"/>
              <a:gd name="connsiteX66" fmla="*/ 3904182 w 3935184"/>
              <a:gd name="connsiteY66" fmla="*/ 1769899 h 2434639"/>
              <a:gd name="connsiteX67" fmla="*/ 3905645 w 3935184"/>
              <a:gd name="connsiteY67" fmla="*/ 1765187 h 2434639"/>
              <a:gd name="connsiteX68" fmla="*/ 0 w 3935184"/>
              <a:gd name="connsiteY68" fmla="*/ 0 h 2434639"/>
              <a:gd name="connsiteX69" fmla="*/ 3935184 w 3935184"/>
              <a:gd name="connsiteY69" fmla="*/ 0 h 2434639"/>
              <a:gd name="connsiteX70" fmla="*/ 3935184 w 3935184"/>
              <a:gd name="connsiteY70" fmla="*/ 1778087 h 2434639"/>
              <a:gd name="connsiteX71" fmla="*/ 3929070 w 3935184"/>
              <a:gd name="connsiteY71" fmla="*/ 1779961 h 2434639"/>
              <a:gd name="connsiteX72" fmla="*/ 3926319 w 3935184"/>
              <a:gd name="connsiteY72" fmla="*/ 1777777 h 2434639"/>
              <a:gd name="connsiteX73" fmla="*/ 3928836 w 3935184"/>
              <a:gd name="connsiteY73" fmla="*/ 1770224 h 2434639"/>
              <a:gd name="connsiteX74" fmla="*/ 3928877 w 3935184"/>
              <a:gd name="connsiteY74" fmla="*/ 1770174 h 2434639"/>
              <a:gd name="connsiteX75" fmla="*/ 3930350 w 3935184"/>
              <a:gd name="connsiteY75" fmla="*/ 1772182 h 2434639"/>
              <a:gd name="connsiteX76" fmla="*/ 3932632 w 3935184"/>
              <a:gd name="connsiteY76" fmla="*/ 1770743 h 2434639"/>
              <a:gd name="connsiteX77" fmla="*/ 3930531 w 3935184"/>
              <a:gd name="connsiteY77" fmla="*/ 1768122 h 2434639"/>
              <a:gd name="connsiteX78" fmla="*/ 3930797 w 3935184"/>
              <a:gd name="connsiteY78" fmla="*/ 1767792 h 2434639"/>
              <a:gd name="connsiteX79" fmla="*/ 3925374 w 3935184"/>
              <a:gd name="connsiteY79" fmla="*/ 1747157 h 2434639"/>
              <a:gd name="connsiteX80" fmla="*/ 3848637 w 3935184"/>
              <a:gd name="connsiteY80" fmla="*/ 1791565 h 2434639"/>
              <a:gd name="connsiteX81" fmla="*/ 3808302 w 3935184"/>
              <a:gd name="connsiteY81" fmla="*/ 1816983 h 2434639"/>
              <a:gd name="connsiteX82" fmla="*/ 3763541 w 3935184"/>
              <a:gd name="connsiteY82" fmla="*/ 1830704 h 2434639"/>
              <a:gd name="connsiteX83" fmla="*/ 3249385 w 3935184"/>
              <a:gd name="connsiteY83" fmla="*/ 2218188 h 2434639"/>
              <a:gd name="connsiteX84" fmla="*/ 2060665 w 3935184"/>
              <a:gd name="connsiteY84" fmla="*/ 2434639 h 2434639"/>
              <a:gd name="connsiteX85" fmla="*/ 1135380 w 3935184"/>
              <a:gd name="connsiteY85" fmla="*/ 2418311 h 2434639"/>
              <a:gd name="connsiteX86" fmla="*/ 424508 w 3935184"/>
              <a:gd name="connsiteY86" fmla="*/ 2155581 h 2434639"/>
              <a:gd name="connsiteX87" fmla="*/ 0 w 3935184"/>
              <a:gd name="connsiteY87" fmla="*/ 1790782 h 2434639"/>
              <a:gd name="connsiteX88" fmla="*/ 0 w 3935184"/>
              <a:gd name="connsiteY88" fmla="*/ 0 h 2434639"/>
              <a:gd name="connsiteX0" fmla="*/ 3685974 w 3935184"/>
              <a:gd name="connsiteY0" fmla="*/ 1839551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894954 w 3935184"/>
              <a:gd name="connsiteY6" fmla="*/ 1788429 h 2434639"/>
              <a:gd name="connsiteX7" fmla="*/ 3895972 w 3935184"/>
              <a:gd name="connsiteY7" fmla="*/ 1790108 h 2434639"/>
              <a:gd name="connsiteX8" fmla="*/ 3895109 w 3935184"/>
              <a:gd name="connsiteY8" fmla="*/ 1790372 h 2434639"/>
              <a:gd name="connsiteX9" fmla="*/ 3894954 w 3935184"/>
              <a:gd name="connsiteY9" fmla="*/ 1788429 h 2434639"/>
              <a:gd name="connsiteX10" fmla="*/ 3897186 w 3935184"/>
              <a:gd name="connsiteY10" fmla="*/ 1783741 h 2434639"/>
              <a:gd name="connsiteX11" fmla="*/ 3899119 w 3935184"/>
              <a:gd name="connsiteY11" fmla="*/ 1789143 h 2434639"/>
              <a:gd name="connsiteX12" fmla="*/ 3897689 w 3935184"/>
              <a:gd name="connsiteY12" fmla="*/ 1789581 h 2434639"/>
              <a:gd name="connsiteX13" fmla="*/ 3897186 w 3935184"/>
              <a:gd name="connsiteY13" fmla="*/ 1783741 h 2434639"/>
              <a:gd name="connsiteX14" fmla="*/ 3925612 w 3935184"/>
              <a:gd name="connsiteY14" fmla="*/ 1780052 h 2434639"/>
              <a:gd name="connsiteX15" fmla="*/ 3925376 w 3935184"/>
              <a:gd name="connsiteY15" fmla="*/ 1781094 h 2434639"/>
              <a:gd name="connsiteX16" fmla="*/ 3925291 w 3935184"/>
              <a:gd name="connsiteY16" fmla="*/ 1781120 h 2434639"/>
              <a:gd name="connsiteX17" fmla="*/ 3925612 w 3935184"/>
              <a:gd name="connsiteY17" fmla="*/ 1780052 h 2434639"/>
              <a:gd name="connsiteX18" fmla="*/ 3910296 w 3935184"/>
              <a:gd name="connsiteY18" fmla="*/ 1778805 h 2434639"/>
              <a:gd name="connsiteX19" fmla="*/ 3911021 w 3935184"/>
              <a:gd name="connsiteY19" fmla="*/ 1785494 h 2434639"/>
              <a:gd name="connsiteX20" fmla="*/ 3909936 w 3935184"/>
              <a:gd name="connsiteY20" fmla="*/ 1785827 h 2434639"/>
              <a:gd name="connsiteX21" fmla="*/ 3910407 w 3935184"/>
              <a:gd name="connsiteY21" fmla="*/ 1781856 h 2434639"/>
              <a:gd name="connsiteX22" fmla="*/ 3910296 w 3935184"/>
              <a:gd name="connsiteY22" fmla="*/ 1778805 h 2434639"/>
              <a:gd name="connsiteX23" fmla="*/ 3926156 w 3935184"/>
              <a:gd name="connsiteY23" fmla="*/ 1777648 h 2434639"/>
              <a:gd name="connsiteX24" fmla="*/ 3926319 w 3935184"/>
              <a:gd name="connsiteY24" fmla="*/ 1777777 h 2434639"/>
              <a:gd name="connsiteX25" fmla="*/ 3926084 w 3935184"/>
              <a:gd name="connsiteY25" fmla="*/ 1778483 h 2434639"/>
              <a:gd name="connsiteX26" fmla="*/ 3925612 w 3935184"/>
              <a:gd name="connsiteY26" fmla="*/ 1780052 h 2434639"/>
              <a:gd name="connsiteX27" fmla="*/ 3926156 w 3935184"/>
              <a:gd name="connsiteY27" fmla="*/ 1777648 h 2434639"/>
              <a:gd name="connsiteX28" fmla="*/ 3904770 w 3935184"/>
              <a:gd name="connsiteY28" fmla="*/ 1776498 h 2434639"/>
              <a:gd name="connsiteX29" fmla="*/ 3905076 w 3935184"/>
              <a:gd name="connsiteY29" fmla="*/ 1777278 h 2434639"/>
              <a:gd name="connsiteX30" fmla="*/ 3905436 w 3935184"/>
              <a:gd name="connsiteY30" fmla="*/ 1780256 h 2434639"/>
              <a:gd name="connsiteX31" fmla="*/ 3906711 w 3935184"/>
              <a:gd name="connsiteY31" fmla="*/ 1786816 h 2434639"/>
              <a:gd name="connsiteX32" fmla="*/ 3906703 w 3935184"/>
              <a:gd name="connsiteY32" fmla="*/ 1786818 h 2434639"/>
              <a:gd name="connsiteX33" fmla="*/ 3905645 w 3935184"/>
              <a:gd name="connsiteY33" fmla="*/ 1781856 h 2434639"/>
              <a:gd name="connsiteX34" fmla="*/ 3904770 w 3935184"/>
              <a:gd name="connsiteY34" fmla="*/ 1776498 h 2434639"/>
              <a:gd name="connsiteX35" fmla="*/ 3923082 w 3935184"/>
              <a:gd name="connsiteY35" fmla="*/ 1775208 h 2434639"/>
              <a:gd name="connsiteX36" fmla="*/ 3924141 w 3935184"/>
              <a:gd name="connsiteY36" fmla="*/ 1776049 h 2434639"/>
              <a:gd name="connsiteX37" fmla="*/ 3918335 w 3935184"/>
              <a:gd name="connsiteY37" fmla="*/ 1783252 h 2434639"/>
              <a:gd name="connsiteX38" fmla="*/ 3915438 w 3935184"/>
              <a:gd name="connsiteY38" fmla="*/ 1784140 h 2434639"/>
              <a:gd name="connsiteX39" fmla="*/ 3914376 w 3935184"/>
              <a:gd name="connsiteY39" fmla="*/ 1783828 h 2434639"/>
              <a:gd name="connsiteX40" fmla="*/ 3914268 w 3935184"/>
              <a:gd name="connsiteY40" fmla="*/ 1784499 h 2434639"/>
              <a:gd name="connsiteX41" fmla="*/ 3913188 w 3935184"/>
              <a:gd name="connsiteY41" fmla="*/ 1784830 h 2434639"/>
              <a:gd name="connsiteX42" fmla="*/ 3913383 w 3935184"/>
              <a:gd name="connsiteY42" fmla="*/ 1784634 h 2434639"/>
              <a:gd name="connsiteX43" fmla="*/ 3923082 w 3935184"/>
              <a:gd name="connsiteY43" fmla="*/ 1775208 h 2434639"/>
              <a:gd name="connsiteX44" fmla="*/ 3926926 w 3935184"/>
              <a:gd name="connsiteY44" fmla="*/ 1772594 h 2434639"/>
              <a:gd name="connsiteX45" fmla="*/ 3926282 w 3935184"/>
              <a:gd name="connsiteY45" fmla="*/ 1777093 h 2434639"/>
              <a:gd name="connsiteX46" fmla="*/ 3926156 w 3935184"/>
              <a:gd name="connsiteY46" fmla="*/ 1777648 h 2434639"/>
              <a:gd name="connsiteX47" fmla="*/ 3924141 w 3935184"/>
              <a:gd name="connsiteY47" fmla="*/ 1776049 h 2434639"/>
              <a:gd name="connsiteX48" fmla="*/ 3926926 w 3935184"/>
              <a:gd name="connsiteY48" fmla="*/ 1772594 h 2434639"/>
              <a:gd name="connsiteX49" fmla="*/ 3927534 w 3935184"/>
              <a:gd name="connsiteY49" fmla="*/ 1768343 h 2434639"/>
              <a:gd name="connsiteX50" fmla="*/ 3928861 w 3935184"/>
              <a:gd name="connsiteY50" fmla="*/ 1770151 h 2434639"/>
              <a:gd name="connsiteX51" fmla="*/ 3928836 w 3935184"/>
              <a:gd name="connsiteY51" fmla="*/ 1770224 h 2434639"/>
              <a:gd name="connsiteX52" fmla="*/ 3926926 w 3935184"/>
              <a:gd name="connsiteY52" fmla="*/ 1772594 h 2434639"/>
              <a:gd name="connsiteX53" fmla="*/ 3927534 w 3935184"/>
              <a:gd name="connsiteY53" fmla="*/ 1768343 h 2434639"/>
              <a:gd name="connsiteX54" fmla="*/ 3929829 w 3935184"/>
              <a:gd name="connsiteY54" fmla="*/ 1767246 h 2434639"/>
              <a:gd name="connsiteX55" fmla="*/ 3930531 w 3935184"/>
              <a:gd name="connsiteY55" fmla="*/ 1768122 h 2434639"/>
              <a:gd name="connsiteX56" fmla="*/ 3928877 w 3935184"/>
              <a:gd name="connsiteY56" fmla="*/ 1770174 h 2434639"/>
              <a:gd name="connsiteX57" fmla="*/ 3928861 w 3935184"/>
              <a:gd name="connsiteY57" fmla="*/ 1770151 h 2434639"/>
              <a:gd name="connsiteX58" fmla="*/ 3929829 w 3935184"/>
              <a:gd name="connsiteY58" fmla="*/ 1767246 h 2434639"/>
              <a:gd name="connsiteX59" fmla="*/ 3905645 w 3935184"/>
              <a:gd name="connsiteY59" fmla="*/ 1765187 h 2434639"/>
              <a:gd name="connsiteX60" fmla="*/ 3908337 w 3935184"/>
              <a:gd name="connsiteY60" fmla="*/ 1779693 h 2434639"/>
              <a:gd name="connsiteX61" fmla="*/ 3909083 w 3935184"/>
              <a:gd name="connsiteY61" fmla="*/ 1786089 h 2434639"/>
              <a:gd name="connsiteX62" fmla="*/ 3908957 w 3935184"/>
              <a:gd name="connsiteY62" fmla="*/ 1786127 h 2434639"/>
              <a:gd name="connsiteX63" fmla="*/ 3906984 w 3935184"/>
              <a:gd name="connsiteY63" fmla="*/ 1782154 h 2434639"/>
              <a:gd name="connsiteX64" fmla="*/ 3905076 w 3935184"/>
              <a:gd name="connsiteY64" fmla="*/ 1777278 h 2434639"/>
              <a:gd name="connsiteX65" fmla="*/ 3904182 w 3935184"/>
              <a:gd name="connsiteY65" fmla="*/ 1769899 h 2434639"/>
              <a:gd name="connsiteX66" fmla="*/ 3905645 w 3935184"/>
              <a:gd name="connsiteY66" fmla="*/ 1765187 h 2434639"/>
              <a:gd name="connsiteX67" fmla="*/ 0 w 3935184"/>
              <a:gd name="connsiteY67" fmla="*/ 0 h 2434639"/>
              <a:gd name="connsiteX68" fmla="*/ 3935184 w 3935184"/>
              <a:gd name="connsiteY68" fmla="*/ 0 h 2434639"/>
              <a:gd name="connsiteX69" fmla="*/ 3935184 w 3935184"/>
              <a:gd name="connsiteY69" fmla="*/ 1778087 h 2434639"/>
              <a:gd name="connsiteX70" fmla="*/ 3929070 w 3935184"/>
              <a:gd name="connsiteY70" fmla="*/ 1779961 h 2434639"/>
              <a:gd name="connsiteX71" fmla="*/ 3926319 w 3935184"/>
              <a:gd name="connsiteY71" fmla="*/ 1777777 h 2434639"/>
              <a:gd name="connsiteX72" fmla="*/ 3928836 w 3935184"/>
              <a:gd name="connsiteY72" fmla="*/ 1770224 h 2434639"/>
              <a:gd name="connsiteX73" fmla="*/ 3928877 w 3935184"/>
              <a:gd name="connsiteY73" fmla="*/ 1770174 h 2434639"/>
              <a:gd name="connsiteX74" fmla="*/ 3930350 w 3935184"/>
              <a:gd name="connsiteY74" fmla="*/ 1772182 h 2434639"/>
              <a:gd name="connsiteX75" fmla="*/ 3932632 w 3935184"/>
              <a:gd name="connsiteY75" fmla="*/ 1770743 h 2434639"/>
              <a:gd name="connsiteX76" fmla="*/ 3930531 w 3935184"/>
              <a:gd name="connsiteY76" fmla="*/ 1768122 h 2434639"/>
              <a:gd name="connsiteX77" fmla="*/ 3930797 w 3935184"/>
              <a:gd name="connsiteY77" fmla="*/ 1767792 h 2434639"/>
              <a:gd name="connsiteX78" fmla="*/ 3925374 w 3935184"/>
              <a:gd name="connsiteY78" fmla="*/ 1747157 h 2434639"/>
              <a:gd name="connsiteX79" fmla="*/ 3848637 w 3935184"/>
              <a:gd name="connsiteY79" fmla="*/ 1791565 h 2434639"/>
              <a:gd name="connsiteX80" fmla="*/ 3808302 w 3935184"/>
              <a:gd name="connsiteY80" fmla="*/ 1816983 h 2434639"/>
              <a:gd name="connsiteX81" fmla="*/ 3763541 w 3935184"/>
              <a:gd name="connsiteY81" fmla="*/ 1830704 h 2434639"/>
              <a:gd name="connsiteX82" fmla="*/ 3249385 w 3935184"/>
              <a:gd name="connsiteY82" fmla="*/ 2218188 h 2434639"/>
              <a:gd name="connsiteX83" fmla="*/ 2060665 w 3935184"/>
              <a:gd name="connsiteY83" fmla="*/ 2434639 h 2434639"/>
              <a:gd name="connsiteX84" fmla="*/ 1135380 w 3935184"/>
              <a:gd name="connsiteY84" fmla="*/ 2418311 h 2434639"/>
              <a:gd name="connsiteX85" fmla="*/ 424508 w 3935184"/>
              <a:gd name="connsiteY85" fmla="*/ 2155581 h 2434639"/>
              <a:gd name="connsiteX86" fmla="*/ 0 w 3935184"/>
              <a:gd name="connsiteY86" fmla="*/ 1790782 h 2434639"/>
              <a:gd name="connsiteX87" fmla="*/ 0 w 3935184"/>
              <a:gd name="connsiteY87" fmla="*/ 0 h 2434639"/>
              <a:gd name="connsiteX0" fmla="*/ 3643787 w 3935184"/>
              <a:gd name="connsiteY0" fmla="*/ 204454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894954 w 3935184"/>
              <a:gd name="connsiteY5" fmla="*/ 1788429 h 2434639"/>
              <a:gd name="connsiteX6" fmla="*/ 3895972 w 3935184"/>
              <a:gd name="connsiteY6" fmla="*/ 1790108 h 2434639"/>
              <a:gd name="connsiteX7" fmla="*/ 3895109 w 3935184"/>
              <a:gd name="connsiteY7" fmla="*/ 1790372 h 2434639"/>
              <a:gd name="connsiteX8" fmla="*/ 3894954 w 3935184"/>
              <a:gd name="connsiteY8" fmla="*/ 1788429 h 2434639"/>
              <a:gd name="connsiteX9" fmla="*/ 3897186 w 3935184"/>
              <a:gd name="connsiteY9" fmla="*/ 1783741 h 2434639"/>
              <a:gd name="connsiteX10" fmla="*/ 3899119 w 3935184"/>
              <a:gd name="connsiteY10" fmla="*/ 1789143 h 2434639"/>
              <a:gd name="connsiteX11" fmla="*/ 3897689 w 3935184"/>
              <a:gd name="connsiteY11" fmla="*/ 1789581 h 2434639"/>
              <a:gd name="connsiteX12" fmla="*/ 3897186 w 3935184"/>
              <a:gd name="connsiteY12" fmla="*/ 1783741 h 2434639"/>
              <a:gd name="connsiteX13" fmla="*/ 3925612 w 3935184"/>
              <a:gd name="connsiteY13" fmla="*/ 1780052 h 2434639"/>
              <a:gd name="connsiteX14" fmla="*/ 3925376 w 3935184"/>
              <a:gd name="connsiteY14" fmla="*/ 1781094 h 2434639"/>
              <a:gd name="connsiteX15" fmla="*/ 3925291 w 3935184"/>
              <a:gd name="connsiteY15" fmla="*/ 1781120 h 2434639"/>
              <a:gd name="connsiteX16" fmla="*/ 3925612 w 3935184"/>
              <a:gd name="connsiteY16" fmla="*/ 1780052 h 2434639"/>
              <a:gd name="connsiteX17" fmla="*/ 3910296 w 3935184"/>
              <a:gd name="connsiteY17" fmla="*/ 1778805 h 2434639"/>
              <a:gd name="connsiteX18" fmla="*/ 3911021 w 3935184"/>
              <a:gd name="connsiteY18" fmla="*/ 1785494 h 2434639"/>
              <a:gd name="connsiteX19" fmla="*/ 3909936 w 3935184"/>
              <a:gd name="connsiteY19" fmla="*/ 1785827 h 2434639"/>
              <a:gd name="connsiteX20" fmla="*/ 3910407 w 3935184"/>
              <a:gd name="connsiteY20" fmla="*/ 1781856 h 2434639"/>
              <a:gd name="connsiteX21" fmla="*/ 3910296 w 3935184"/>
              <a:gd name="connsiteY21" fmla="*/ 1778805 h 2434639"/>
              <a:gd name="connsiteX22" fmla="*/ 3926156 w 3935184"/>
              <a:gd name="connsiteY22" fmla="*/ 1777648 h 2434639"/>
              <a:gd name="connsiteX23" fmla="*/ 3926319 w 3935184"/>
              <a:gd name="connsiteY23" fmla="*/ 1777777 h 2434639"/>
              <a:gd name="connsiteX24" fmla="*/ 3926084 w 3935184"/>
              <a:gd name="connsiteY24" fmla="*/ 1778483 h 2434639"/>
              <a:gd name="connsiteX25" fmla="*/ 3925612 w 3935184"/>
              <a:gd name="connsiteY25" fmla="*/ 1780052 h 2434639"/>
              <a:gd name="connsiteX26" fmla="*/ 3926156 w 3935184"/>
              <a:gd name="connsiteY26" fmla="*/ 1777648 h 2434639"/>
              <a:gd name="connsiteX27" fmla="*/ 3904770 w 3935184"/>
              <a:gd name="connsiteY27" fmla="*/ 1776498 h 2434639"/>
              <a:gd name="connsiteX28" fmla="*/ 3905076 w 3935184"/>
              <a:gd name="connsiteY28" fmla="*/ 1777278 h 2434639"/>
              <a:gd name="connsiteX29" fmla="*/ 3905436 w 3935184"/>
              <a:gd name="connsiteY29" fmla="*/ 1780256 h 2434639"/>
              <a:gd name="connsiteX30" fmla="*/ 3906711 w 3935184"/>
              <a:gd name="connsiteY30" fmla="*/ 1786816 h 2434639"/>
              <a:gd name="connsiteX31" fmla="*/ 3906703 w 3935184"/>
              <a:gd name="connsiteY31" fmla="*/ 1786818 h 2434639"/>
              <a:gd name="connsiteX32" fmla="*/ 3905645 w 3935184"/>
              <a:gd name="connsiteY32" fmla="*/ 1781856 h 2434639"/>
              <a:gd name="connsiteX33" fmla="*/ 3904770 w 3935184"/>
              <a:gd name="connsiteY33" fmla="*/ 1776498 h 2434639"/>
              <a:gd name="connsiteX34" fmla="*/ 3923082 w 3935184"/>
              <a:gd name="connsiteY34" fmla="*/ 1775208 h 2434639"/>
              <a:gd name="connsiteX35" fmla="*/ 3924141 w 3935184"/>
              <a:gd name="connsiteY35" fmla="*/ 1776049 h 2434639"/>
              <a:gd name="connsiteX36" fmla="*/ 3918335 w 3935184"/>
              <a:gd name="connsiteY36" fmla="*/ 1783252 h 2434639"/>
              <a:gd name="connsiteX37" fmla="*/ 3915438 w 3935184"/>
              <a:gd name="connsiteY37" fmla="*/ 1784140 h 2434639"/>
              <a:gd name="connsiteX38" fmla="*/ 3914376 w 3935184"/>
              <a:gd name="connsiteY38" fmla="*/ 1783828 h 2434639"/>
              <a:gd name="connsiteX39" fmla="*/ 3914268 w 3935184"/>
              <a:gd name="connsiteY39" fmla="*/ 1784499 h 2434639"/>
              <a:gd name="connsiteX40" fmla="*/ 3913188 w 3935184"/>
              <a:gd name="connsiteY40" fmla="*/ 1784830 h 2434639"/>
              <a:gd name="connsiteX41" fmla="*/ 3913383 w 3935184"/>
              <a:gd name="connsiteY41" fmla="*/ 1784634 h 2434639"/>
              <a:gd name="connsiteX42" fmla="*/ 3923082 w 3935184"/>
              <a:gd name="connsiteY42" fmla="*/ 1775208 h 2434639"/>
              <a:gd name="connsiteX43" fmla="*/ 3926926 w 3935184"/>
              <a:gd name="connsiteY43" fmla="*/ 1772594 h 2434639"/>
              <a:gd name="connsiteX44" fmla="*/ 3926282 w 3935184"/>
              <a:gd name="connsiteY44" fmla="*/ 1777093 h 2434639"/>
              <a:gd name="connsiteX45" fmla="*/ 3926156 w 3935184"/>
              <a:gd name="connsiteY45" fmla="*/ 1777648 h 2434639"/>
              <a:gd name="connsiteX46" fmla="*/ 3924141 w 3935184"/>
              <a:gd name="connsiteY46" fmla="*/ 1776049 h 2434639"/>
              <a:gd name="connsiteX47" fmla="*/ 3926926 w 3935184"/>
              <a:gd name="connsiteY47" fmla="*/ 1772594 h 2434639"/>
              <a:gd name="connsiteX48" fmla="*/ 3927534 w 3935184"/>
              <a:gd name="connsiteY48" fmla="*/ 1768343 h 2434639"/>
              <a:gd name="connsiteX49" fmla="*/ 3928861 w 3935184"/>
              <a:gd name="connsiteY49" fmla="*/ 1770151 h 2434639"/>
              <a:gd name="connsiteX50" fmla="*/ 3928836 w 3935184"/>
              <a:gd name="connsiteY50" fmla="*/ 1770224 h 2434639"/>
              <a:gd name="connsiteX51" fmla="*/ 3926926 w 3935184"/>
              <a:gd name="connsiteY51" fmla="*/ 1772594 h 2434639"/>
              <a:gd name="connsiteX52" fmla="*/ 3927534 w 3935184"/>
              <a:gd name="connsiteY52" fmla="*/ 1768343 h 2434639"/>
              <a:gd name="connsiteX53" fmla="*/ 3929829 w 3935184"/>
              <a:gd name="connsiteY53" fmla="*/ 1767246 h 2434639"/>
              <a:gd name="connsiteX54" fmla="*/ 3930531 w 3935184"/>
              <a:gd name="connsiteY54" fmla="*/ 1768122 h 2434639"/>
              <a:gd name="connsiteX55" fmla="*/ 3928877 w 3935184"/>
              <a:gd name="connsiteY55" fmla="*/ 1770174 h 2434639"/>
              <a:gd name="connsiteX56" fmla="*/ 3928861 w 3935184"/>
              <a:gd name="connsiteY56" fmla="*/ 1770151 h 2434639"/>
              <a:gd name="connsiteX57" fmla="*/ 3929829 w 3935184"/>
              <a:gd name="connsiteY57" fmla="*/ 1767246 h 2434639"/>
              <a:gd name="connsiteX58" fmla="*/ 3905645 w 3935184"/>
              <a:gd name="connsiteY58" fmla="*/ 1765187 h 2434639"/>
              <a:gd name="connsiteX59" fmla="*/ 3908337 w 3935184"/>
              <a:gd name="connsiteY59" fmla="*/ 1779693 h 2434639"/>
              <a:gd name="connsiteX60" fmla="*/ 3909083 w 3935184"/>
              <a:gd name="connsiteY60" fmla="*/ 1786089 h 2434639"/>
              <a:gd name="connsiteX61" fmla="*/ 3908957 w 3935184"/>
              <a:gd name="connsiteY61" fmla="*/ 1786127 h 2434639"/>
              <a:gd name="connsiteX62" fmla="*/ 3906984 w 3935184"/>
              <a:gd name="connsiteY62" fmla="*/ 1782154 h 2434639"/>
              <a:gd name="connsiteX63" fmla="*/ 3905076 w 3935184"/>
              <a:gd name="connsiteY63" fmla="*/ 1777278 h 2434639"/>
              <a:gd name="connsiteX64" fmla="*/ 3904182 w 3935184"/>
              <a:gd name="connsiteY64" fmla="*/ 1769899 h 2434639"/>
              <a:gd name="connsiteX65" fmla="*/ 3905645 w 3935184"/>
              <a:gd name="connsiteY65" fmla="*/ 1765187 h 2434639"/>
              <a:gd name="connsiteX66" fmla="*/ 0 w 3935184"/>
              <a:gd name="connsiteY66" fmla="*/ 0 h 2434639"/>
              <a:gd name="connsiteX67" fmla="*/ 3935184 w 3935184"/>
              <a:gd name="connsiteY67" fmla="*/ 0 h 2434639"/>
              <a:gd name="connsiteX68" fmla="*/ 3935184 w 3935184"/>
              <a:gd name="connsiteY68" fmla="*/ 1778087 h 2434639"/>
              <a:gd name="connsiteX69" fmla="*/ 3929070 w 3935184"/>
              <a:gd name="connsiteY69" fmla="*/ 1779961 h 2434639"/>
              <a:gd name="connsiteX70" fmla="*/ 3926319 w 3935184"/>
              <a:gd name="connsiteY70" fmla="*/ 1777777 h 2434639"/>
              <a:gd name="connsiteX71" fmla="*/ 3928836 w 3935184"/>
              <a:gd name="connsiteY71" fmla="*/ 1770224 h 2434639"/>
              <a:gd name="connsiteX72" fmla="*/ 3928877 w 3935184"/>
              <a:gd name="connsiteY72" fmla="*/ 1770174 h 2434639"/>
              <a:gd name="connsiteX73" fmla="*/ 3930350 w 3935184"/>
              <a:gd name="connsiteY73" fmla="*/ 1772182 h 2434639"/>
              <a:gd name="connsiteX74" fmla="*/ 3932632 w 3935184"/>
              <a:gd name="connsiteY74" fmla="*/ 1770743 h 2434639"/>
              <a:gd name="connsiteX75" fmla="*/ 3930531 w 3935184"/>
              <a:gd name="connsiteY75" fmla="*/ 1768122 h 2434639"/>
              <a:gd name="connsiteX76" fmla="*/ 3930797 w 3935184"/>
              <a:gd name="connsiteY76" fmla="*/ 1767792 h 2434639"/>
              <a:gd name="connsiteX77" fmla="*/ 3925374 w 3935184"/>
              <a:gd name="connsiteY77" fmla="*/ 1747157 h 2434639"/>
              <a:gd name="connsiteX78" fmla="*/ 3848637 w 3935184"/>
              <a:gd name="connsiteY78" fmla="*/ 1791565 h 2434639"/>
              <a:gd name="connsiteX79" fmla="*/ 3808302 w 3935184"/>
              <a:gd name="connsiteY79" fmla="*/ 1816983 h 2434639"/>
              <a:gd name="connsiteX80" fmla="*/ 3763541 w 3935184"/>
              <a:gd name="connsiteY80" fmla="*/ 1830704 h 2434639"/>
              <a:gd name="connsiteX81" fmla="*/ 3249385 w 3935184"/>
              <a:gd name="connsiteY81" fmla="*/ 2218188 h 2434639"/>
              <a:gd name="connsiteX82" fmla="*/ 2060665 w 3935184"/>
              <a:gd name="connsiteY82" fmla="*/ 2434639 h 2434639"/>
              <a:gd name="connsiteX83" fmla="*/ 1135380 w 3935184"/>
              <a:gd name="connsiteY83" fmla="*/ 2418311 h 2434639"/>
              <a:gd name="connsiteX84" fmla="*/ 424508 w 3935184"/>
              <a:gd name="connsiteY84" fmla="*/ 2155581 h 2434639"/>
              <a:gd name="connsiteX85" fmla="*/ 0 w 3935184"/>
              <a:gd name="connsiteY85" fmla="*/ 1790782 h 2434639"/>
              <a:gd name="connsiteX86" fmla="*/ 0 w 3935184"/>
              <a:gd name="connsiteY86" fmla="*/ 0 h 2434639"/>
              <a:gd name="connsiteX0" fmla="*/ 3643787 w 3935184"/>
              <a:gd name="connsiteY0" fmla="*/ 2044544 h 2434639"/>
              <a:gd name="connsiteX1" fmla="*/ 3679502 w 3935184"/>
              <a:gd name="connsiteY1" fmla="*/ 1856466 h 2434639"/>
              <a:gd name="connsiteX2" fmla="*/ 3573879 w 3935184"/>
              <a:gd name="connsiteY2" fmla="*/ 2042834 h 2434639"/>
              <a:gd name="connsiteX3" fmla="*/ 3643787 w 3935184"/>
              <a:gd name="connsiteY3" fmla="*/ 2044544 h 2434639"/>
              <a:gd name="connsiteX4" fmla="*/ 3894954 w 3935184"/>
              <a:gd name="connsiteY4" fmla="*/ 1788429 h 2434639"/>
              <a:gd name="connsiteX5" fmla="*/ 3895972 w 3935184"/>
              <a:gd name="connsiteY5" fmla="*/ 1790108 h 2434639"/>
              <a:gd name="connsiteX6" fmla="*/ 3895109 w 3935184"/>
              <a:gd name="connsiteY6" fmla="*/ 1790372 h 2434639"/>
              <a:gd name="connsiteX7" fmla="*/ 3894954 w 3935184"/>
              <a:gd name="connsiteY7" fmla="*/ 1788429 h 2434639"/>
              <a:gd name="connsiteX8" fmla="*/ 3897186 w 3935184"/>
              <a:gd name="connsiteY8" fmla="*/ 1783741 h 2434639"/>
              <a:gd name="connsiteX9" fmla="*/ 3899119 w 3935184"/>
              <a:gd name="connsiteY9" fmla="*/ 1789143 h 2434639"/>
              <a:gd name="connsiteX10" fmla="*/ 3897689 w 3935184"/>
              <a:gd name="connsiteY10" fmla="*/ 1789581 h 2434639"/>
              <a:gd name="connsiteX11" fmla="*/ 3897186 w 3935184"/>
              <a:gd name="connsiteY11" fmla="*/ 1783741 h 2434639"/>
              <a:gd name="connsiteX12" fmla="*/ 3925612 w 3935184"/>
              <a:gd name="connsiteY12" fmla="*/ 1780052 h 2434639"/>
              <a:gd name="connsiteX13" fmla="*/ 3925376 w 3935184"/>
              <a:gd name="connsiteY13" fmla="*/ 1781094 h 2434639"/>
              <a:gd name="connsiteX14" fmla="*/ 3925291 w 3935184"/>
              <a:gd name="connsiteY14" fmla="*/ 1781120 h 2434639"/>
              <a:gd name="connsiteX15" fmla="*/ 3925612 w 3935184"/>
              <a:gd name="connsiteY15" fmla="*/ 1780052 h 2434639"/>
              <a:gd name="connsiteX16" fmla="*/ 3910296 w 3935184"/>
              <a:gd name="connsiteY16" fmla="*/ 1778805 h 2434639"/>
              <a:gd name="connsiteX17" fmla="*/ 3911021 w 3935184"/>
              <a:gd name="connsiteY17" fmla="*/ 1785494 h 2434639"/>
              <a:gd name="connsiteX18" fmla="*/ 3909936 w 3935184"/>
              <a:gd name="connsiteY18" fmla="*/ 1785827 h 2434639"/>
              <a:gd name="connsiteX19" fmla="*/ 3910407 w 3935184"/>
              <a:gd name="connsiteY19" fmla="*/ 1781856 h 2434639"/>
              <a:gd name="connsiteX20" fmla="*/ 3910296 w 3935184"/>
              <a:gd name="connsiteY20" fmla="*/ 1778805 h 2434639"/>
              <a:gd name="connsiteX21" fmla="*/ 3926156 w 3935184"/>
              <a:gd name="connsiteY21" fmla="*/ 1777648 h 2434639"/>
              <a:gd name="connsiteX22" fmla="*/ 3926319 w 3935184"/>
              <a:gd name="connsiteY22" fmla="*/ 1777777 h 2434639"/>
              <a:gd name="connsiteX23" fmla="*/ 3926084 w 3935184"/>
              <a:gd name="connsiteY23" fmla="*/ 1778483 h 2434639"/>
              <a:gd name="connsiteX24" fmla="*/ 3925612 w 3935184"/>
              <a:gd name="connsiteY24" fmla="*/ 1780052 h 2434639"/>
              <a:gd name="connsiteX25" fmla="*/ 3926156 w 3935184"/>
              <a:gd name="connsiteY25" fmla="*/ 1777648 h 2434639"/>
              <a:gd name="connsiteX26" fmla="*/ 3904770 w 3935184"/>
              <a:gd name="connsiteY26" fmla="*/ 1776498 h 2434639"/>
              <a:gd name="connsiteX27" fmla="*/ 3905076 w 3935184"/>
              <a:gd name="connsiteY27" fmla="*/ 1777278 h 2434639"/>
              <a:gd name="connsiteX28" fmla="*/ 3905436 w 3935184"/>
              <a:gd name="connsiteY28" fmla="*/ 1780256 h 2434639"/>
              <a:gd name="connsiteX29" fmla="*/ 3906711 w 3935184"/>
              <a:gd name="connsiteY29" fmla="*/ 1786816 h 2434639"/>
              <a:gd name="connsiteX30" fmla="*/ 3906703 w 3935184"/>
              <a:gd name="connsiteY30" fmla="*/ 1786818 h 2434639"/>
              <a:gd name="connsiteX31" fmla="*/ 3905645 w 3935184"/>
              <a:gd name="connsiteY31" fmla="*/ 1781856 h 2434639"/>
              <a:gd name="connsiteX32" fmla="*/ 3904770 w 3935184"/>
              <a:gd name="connsiteY32" fmla="*/ 1776498 h 2434639"/>
              <a:gd name="connsiteX33" fmla="*/ 3923082 w 3935184"/>
              <a:gd name="connsiteY33" fmla="*/ 1775208 h 2434639"/>
              <a:gd name="connsiteX34" fmla="*/ 3924141 w 3935184"/>
              <a:gd name="connsiteY34" fmla="*/ 1776049 h 2434639"/>
              <a:gd name="connsiteX35" fmla="*/ 3918335 w 3935184"/>
              <a:gd name="connsiteY35" fmla="*/ 1783252 h 2434639"/>
              <a:gd name="connsiteX36" fmla="*/ 3915438 w 3935184"/>
              <a:gd name="connsiteY36" fmla="*/ 1784140 h 2434639"/>
              <a:gd name="connsiteX37" fmla="*/ 3914376 w 3935184"/>
              <a:gd name="connsiteY37" fmla="*/ 1783828 h 2434639"/>
              <a:gd name="connsiteX38" fmla="*/ 3914268 w 3935184"/>
              <a:gd name="connsiteY38" fmla="*/ 1784499 h 2434639"/>
              <a:gd name="connsiteX39" fmla="*/ 3913188 w 3935184"/>
              <a:gd name="connsiteY39" fmla="*/ 1784830 h 2434639"/>
              <a:gd name="connsiteX40" fmla="*/ 3913383 w 3935184"/>
              <a:gd name="connsiteY40" fmla="*/ 1784634 h 2434639"/>
              <a:gd name="connsiteX41" fmla="*/ 3923082 w 3935184"/>
              <a:gd name="connsiteY41" fmla="*/ 1775208 h 2434639"/>
              <a:gd name="connsiteX42" fmla="*/ 3926926 w 3935184"/>
              <a:gd name="connsiteY42" fmla="*/ 1772594 h 2434639"/>
              <a:gd name="connsiteX43" fmla="*/ 3926282 w 3935184"/>
              <a:gd name="connsiteY43" fmla="*/ 1777093 h 2434639"/>
              <a:gd name="connsiteX44" fmla="*/ 3926156 w 3935184"/>
              <a:gd name="connsiteY44" fmla="*/ 1777648 h 2434639"/>
              <a:gd name="connsiteX45" fmla="*/ 3924141 w 3935184"/>
              <a:gd name="connsiteY45" fmla="*/ 1776049 h 2434639"/>
              <a:gd name="connsiteX46" fmla="*/ 3926926 w 3935184"/>
              <a:gd name="connsiteY46" fmla="*/ 1772594 h 2434639"/>
              <a:gd name="connsiteX47" fmla="*/ 3927534 w 3935184"/>
              <a:gd name="connsiteY47" fmla="*/ 1768343 h 2434639"/>
              <a:gd name="connsiteX48" fmla="*/ 3928861 w 3935184"/>
              <a:gd name="connsiteY48" fmla="*/ 1770151 h 2434639"/>
              <a:gd name="connsiteX49" fmla="*/ 3928836 w 3935184"/>
              <a:gd name="connsiteY49" fmla="*/ 1770224 h 2434639"/>
              <a:gd name="connsiteX50" fmla="*/ 3926926 w 3935184"/>
              <a:gd name="connsiteY50" fmla="*/ 1772594 h 2434639"/>
              <a:gd name="connsiteX51" fmla="*/ 3927534 w 3935184"/>
              <a:gd name="connsiteY51" fmla="*/ 1768343 h 2434639"/>
              <a:gd name="connsiteX52" fmla="*/ 3929829 w 3935184"/>
              <a:gd name="connsiteY52" fmla="*/ 1767246 h 2434639"/>
              <a:gd name="connsiteX53" fmla="*/ 3930531 w 3935184"/>
              <a:gd name="connsiteY53" fmla="*/ 1768122 h 2434639"/>
              <a:gd name="connsiteX54" fmla="*/ 3928877 w 3935184"/>
              <a:gd name="connsiteY54" fmla="*/ 1770174 h 2434639"/>
              <a:gd name="connsiteX55" fmla="*/ 3928861 w 3935184"/>
              <a:gd name="connsiteY55" fmla="*/ 1770151 h 2434639"/>
              <a:gd name="connsiteX56" fmla="*/ 3929829 w 3935184"/>
              <a:gd name="connsiteY56" fmla="*/ 1767246 h 2434639"/>
              <a:gd name="connsiteX57" fmla="*/ 3905645 w 3935184"/>
              <a:gd name="connsiteY57" fmla="*/ 1765187 h 2434639"/>
              <a:gd name="connsiteX58" fmla="*/ 3908337 w 3935184"/>
              <a:gd name="connsiteY58" fmla="*/ 1779693 h 2434639"/>
              <a:gd name="connsiteX59" fmla="*/ 3909083 w 3935184"/>
              <a:gd name="connsiteY59" fmla="*/ 1786089 h 2434639"/>
              <a:gd name="connsiteX60" fmla="*/ 3908957 w 3935184"/>
              <a:gd name="connsiteY60" fmla="*/ 1786127 h 2434639"/>
              <a:gd name="connsiteX61" fmla="*/ 3906984 w 3935184"/>
              <a:gd name="connsiteY61" fmla="*/ 1782154 h 2434639"/>
              <a:gd name="connsiteX62" fmla="*/ 3905076 w 3935184"/>
              <a:gd name="connsiteY62" fmla="*/ 1777278 h 2434639"/>
              <a:gd name="connsiteX63" fmla="*/ 3904182 w 3935184"/>
              <a:gd name="connsiteY63" fmla="*/ 1769899 h 2434639"/>
              <a:gd name="connsiteX64" fmla="*/ 3905645 w 3935184"/>
              <a:gd name="connsiteY64" fmla="*/ 1765187 h 2434639"/>
              <a:gd name="connsiteX65" fmla="*/ 0 w 3935184"/>
              <a:gd name="connsiteY65" fmla="*/ 0 h 2434639"/>
              <a:gd name="connsiteX66" fmla="*/ 3935184 w 3935184"/>
              <a:gd name="connsiteY66" fmla="*/ 0 h 2434639"/>
              <a:gd name="connsiteX67" fmla="*/ 3935184 w 3935184"/>
              <a:gd name="connsiteY67" fmla="*/ 1778087 h 2434639"/>
              <a:gd name="connsiteX68" fmla="*/ 3929070 w 3935184"/>
              <a:gd name="connsiteY68" fmla="*/ 1779961 h 2434639"/>
              <a:gd name="connsiteX69" fmla="*/ 3926319 w 3935184"/>
              <a:gd name="connsiteY69" fmla="*/ 1777777 h 2434639"/>
              <a:gd name="connsiteX70" fmla="*/ 3928836 w 3935184"/>
              <a:gd name="connsiteY70" fmla="*/ 1770224 h 2434639"/>
              <a:gd name="connsiteX71" fmla="*/ 3928877 w 3935184"/>
              <a:gd name="connsiteY71" fmla="*/ 1770174 h 2434639"/>
              <a:gd name="connsiteX72" fmla="*/ 3930350 w 3935184"/>
              <a:gd name="connsiteY72" fmla="*/ 1772182 h 2434639"/>
              <a:gd name="connsiteX73" fmla="*/ 3932632 w 3935184"/>
              <a:gd name="connsiteY73" fmla="*/ 1770743 h 2434639"/>
              <a:gd name="connsiteX74" fmla="*/ 3930531 w 3935184"/>
              <a:gd name="connsiteY74" fmla="*/ 1768122 h 2434639"/>
              <a:gd name="connsiteX75" fmla="*/ 3930797 w 3935184"/>
              <a:gd name="connsiteY75" fmla="*/ 1767792 h 2434639"/>
              <a:gd name="connsiteX76" fmla="*/ 3925374 w 3935184"/>
              <a:gd name="connsiteY76" fmla="*/ 1747157 h 2434639"/>
              <a:gd name="connsiteX77" fmla="*/ 3848637 w 3935184"/>
              <a:gd name="connsiteY77" fmla="*/ 1791565 h 2434639"/>
              <a:gd name="connsiteX78" fmla="*/ 3808302 w 3935184"/>
              <a:gd name="connsiteY78" fmla="*/ 1816983 h 2434639"/>
              <a:gd name="connsiteX79" fmla="*/ 3763541 w 3935184"/>
              <a:gd name="connsiteY79" fmla="*/ 1830704 h 2434639"/>
              <a:gd name="connsiteX80" fmla="*/ 3249385 w 3935184"/>
              <a:gd name="connsiteY80" fmla="*/ 2218188 h 2434639"/>
              <a:gd name="connsiteX81" fmla="*/ 2060665 w 3935184"/>
              <a:gd name="connsiteY81" fmla="*/ 2434639 h 2434639"/>
              <a:gd name="connsiteX82" fmla="*/ 1135380 w 3935184"/>
              <a:gd name="connsiteY82" fmla="*/ 2418311 h 2434639"/>
              <a:gd name="connsiteX83" fmla="*/ 424508 w 3935184"/>
              <a:gd name="connsiteY83" fmla="*/ 2155581 h 2434639"/>
              <a:gd name="connsiteX84" fmla="*/ 0 w 3935184"/>
              <a:gd name="connsiteY84" fmla="*/ 1790782 h 2434639"/>
              <a:gd name="connsiteX85" fmla="*/ 0 w 3935184"/>
              <a:gd name="connsiteY85" fmla="*/ 0 h 2434639"/>
              <a:gd name="connsiteX0" fmla="*/ 3643787 w 3935184"/>
              <a:gd name="connsiteY0" fmla="*/ 2044544 h 2434639"/>
              <a:gd name="connsiteX1" fmla="*/ 3679502 w 3935184"/>
              <a:gd name="connsiteY1" fmla="*/ 1856467 h 2434639"/>
              <a:gd name="connsiteX2" fmla="*/ 3573879 w 3935184"/>
              <a:gd name="connsiteY2" fmla="*/ 2042834 h 2434639"/>
              <a:gd name="connsiteX3" fmla="*/ 3643787 w 3935184"/>
              <a:gd name="connsiteY3" fmla="*/ 2044544 h 2434639"/>
              <a:gd name="connsiteX4" fmla="*/ 3894954 w 3935184"/>
              <a:gd name="connsiteY4" fmla="*/ 1788429 h 2434639"/>
              <a:gd name="connsiteX5" fmla="*/ 3895972 w 3935184"/>
              <a:gd name="connsiteY5" fmla="*/ 1790108 h 2434639"/>
              <a:gd name="connsiteX6" fmla="*/ 3895109 w 3935184"/>
              <a:gd name="connsiteY6" fmla="*/ 1790372 h 2434639"/>
              <a:gd name="connsiteX7" fmla="*/ 3894954 w 3935184"/>
              <a:gd name="connsiteY7" fmla="*/ 1788429 h 2434639"/>
              <a:gd name="connsiteX8" fmla="*/ 3897186 w 3935184"/>
              <a:gd name="connsiteY8" fmla="*/ 1783741 h 2434639"/>
              <a:gd name="connsiteX9" fmla="*/ 3899119 w 3935184"/>
              <a:gd name="connsiteY9" fmla="*/ 1789143 h 2434639"/>
              <a:gd name="connsiteX10" fmla="*/ 3897689 w 3935184"/>
              <a:gd name="connsiteY10" fmla="*/ 1789581 h 2434639"/>
              <a:gd name="connsiteX11" fmla="*/ 3897186 w 3935184"/>
              <a:gd name="connsiteY11" fmla="*/ 1783741 h 2434639"/>
              <a:gd name="connsiteX12" fmla="*/ 3925612 w 3935184"/>
              <a:gd name="connsiteY12" fmla="*/ 1780052 h 2434639"/>
              <a:gd name="connsiteX13" fmla="*/ 3925376 w 3935184"/>
              <a:gd name="connsiteY13" fmla="*/ 1781094 h 2434639"/>
              <a:gd name="connsiteX14" fmla="*/ 3925291 w 3935184"/>
              <a:gd name="connsiteY14" fmla="*/ 1781120 h 2434639"/>
              <a:gd name="connsiteX15" fmla="*/ 3925612 w 3935184"/>
              <a:gd name="connsiteY15" fmla="*/ 1780052 h 2434639"/>
              <a:gd name="connsiteX16" fmla="*/ 3910296 w 3935184"/>
              <a:gd name="connsiteY16" fmla="*/ 1778805 h 2434639"/>
              <a:gd name="connsiteX17" fmla="*/ 3911021 w 3935184"/>
              <a:gd name="connsiteY17" fmla="*/ 1785494 h 2434639"/>
              <a:gd name="connsiteX18" fmla="*/ 3909936 w 3935184"/>
              <a:gd name="connsiteY18" fmla="*/ 1785827 h 2434639"/>
              <a:gd name="connsiteX19" fmla="*/ 3910407 w 3935184"/>
              <a:gd name="connsiteY19" fmla="*/ 1781856 h 2434639"/>
              <a:gd name="connsiteX20" fmla="*/ 3910296 w 3935184"/>
              <a:gd name="connsiteY20" fmla="*/ 1778805 h 2434639"/>
              <a:gd name="connsiteX21" fmla="*/ 3926156 w 3935184"/>
              <a:gd name="connsiteY21" fmla="*/ 1777648 h 2434639"/>
              <a:gd name="connsiteX22" fmla="*/ 3926319 w 3935184"/>
              <a:gd name="connsiteY22" fmla="*/ 1777777 h 2434639"/>
              <a:gd name="connsiteX23" fmla="*/ 3926084 w 3935184"/>
              <a:gd name="connsiteY23" fmla="*/ 1778483 h 2434639"/>
              <a:gd name="connsiteX24" fmla="*/ 3925612 w 3935184"/>
              <a:gd name="connsiteY24" fmla="*/ 1780052 h 2434639"/>
              <a:gd name="connsiteX25" fmla="*/ 3926156 w 3935184"/>
              <a:gd name="connsiteY25" fmla="*/ 1777648 h 2434639"/>
              <a:gd name="connsiteX26" fmla="*/ 3904770 w 3935184"/>
              <a:gd name="connsiteY26" fmla="*/ 1776498 h 2434639"/>
              <a:gd name="connsiteX27" fmla="*/ 3905076 w 3935184"/>
              <a:gd name="connsiteY27" fmla="*/ 1777278 h 2434639"/>
              <a:gd name="connsiteX28" fmla="*/ 3905436 w 3935184"/>
              <a:gd name="connsiteY28" fmla="*/ 1780256 h 2434639"/>
              <a:gd name="connsiteX29" fmla="*/ 3906711 w 3935184"/>
              <a:gd name="connsiteY29" fmla="*/ 1786816 h 2434639"/>
              <a:gd name="connsiteX30" fmla="*/ 3906703 w 3935184"/>
              <a:gd name="connsiteY30" fmla="*/ 1786818 h 2434639"/>
              <a:gd name="connsiteX31" fmla="*/ 3905645 w 3935184"/>
              <a:gd name="connsiteY31" fmla="*/ 1781856 h 2434639"/>
              <a:gd name="connsiteX32" fmla="*/ 3904770 w 3935184"/>
              <a:gd name="connsiteY32" fmla="*/ 1776498 h 2434639"/>
              <a:gd name="connsiteX33" fmla="*/ 3923082 w 3935184"/>
              <a:gd name="connsiteY33" fmla="*/ 1775208 h 2434639"/>
              <a:gd name="connsiteX34" fmla="*/ 3924141 w 3935184"/>
              <a:gd name="connsiteY34" fmla="*/ 1776049 h 2434639"/>
              <a:gd name="connsiteX35" fmla="*/ 3918335 w 3935184"/>
              <a:gd name="connsiteY35" fmla="*/ 1783252 h 2434639"/>
              <a:gd name="connsiteX36" fmla="*/ 3915438 w 3935184"/>
              <a:gd name="connsiteY36" fmla="*/ 1784140 h 2434639"/>
              <a:gd name="connsiteX37" fmla="*/ 3914376 w 3935184"/>
              <a:gd name="connsiteY37" fmla="*/ 1783828 h 2434639"/>
              <a:gd name="connsiteX38" fmla="*/ 3914268 w 3935184"/>
              <a:gd name="connsiteY38" fmla="*/ 1784499 h 2434639"/>
              <a:gd name="connsiteX39" fmla="*/ 3913188 w 3935184"/>
              <a:gd name="connsiteY39" fmla="*/ 1784830 h 2434639"/>
              <a:gd name="connsiteX40" fmla="*/ 3913383 w 3935184"/>
              <a:gd name="connsiteY40" fmla="*/ 1784634 h 2434639"/>
              <a:gd name="connsiteX41" fmla="*/ 3923082 w 3935184"/>
              <a:gd name="connsiteY41" fmla="*/ 1775208 h 2434639"/>
              <a:gd name="connsiteX42" fmla="*/ 3926926 w 3935184"/>
              <a:gd name="connsiteY42" fmla="*/ 1772594 h 2434639"/>
              <a:gd name="connsiteX43" fmla="*/ 3926282 w 3935184"/>
              <a:gd name="connsiteY43" fmla="*/ 1777093 h 2434639"/>
              <a:gd name="connsiteX44" fmla="*/ 3926156 w 3935184"/>
              <a:gd name="connsiteY44" fmla="*/ 1777648 h 2434639"/>
              <a:gd name="connsiteX45" fmla="*/ 3924141 w 3935184"/>
              <a:gd name="connsiteY45" fmla="*/ 1776049 h 2434639"/>
              <a:gd name="connsiteX46" fmla="*/ 3926926 w 3935184"/>
              <a:gd name="connsiteY46" fmla="*/ 1772594 h 2434639"/>
              <a:gd name="connsiteX47" fmla="*/ 3927534 w 3935184"/>
              <a:gd name="connsiteY47" fmla="*/ 1768343 h 2434639"/>
              <a:gd name="connsiteX48" fmla="*/ 3928861 w 3935184"/>
              <a:gd name="connsiteY48" fmla="*/ 1770151 h 2434639"/>
              <a:gd name="connsiteX49" fmla="*/ 3928836 w 3935184"/>
              <a:gd name="connsiteY49" fmla="*/ 1770224 h 2434639"/>
              <a:gd name="connsiteX50" fmla="*/ 3926926 w 3935184"/>
              <a:gd name="connsiteY50" fmla="*/ 1772594 h 2434639"/>
              <a:gd name="connsiteX51" fmla="*/ 3927534 w 3935184"/>
              <a:gd name="connsiteY51" fmla="*/ 1768343 h 2434639"/>
              <a:gd name="connsiteX52" fmla="*/ 3929829 w 3935184"/>
              <a:gd name="connsiteY52" fmla="*/ 1767246 h 2434639"/>
              <a:gd name="connsiteX53" fmla="*/ 3930531 w 3935184"/>
              <a:gd name="connsiteY53" fmla="*/ 1768122 h 2434639"/>
              <a:gd name="connsiteX54" fmla="*/ 3928877 w 3935184"/>
              <a:gd name="connsiteY54" fmla="*/ 1770174 h 2434639"/>
              <a:gd name="connsiteX55" fmla="*/ 3928861 w 3935184"/>
              <a:gd name="connsiteY55" fmla="*/ 1770151 h 2434639"/>
              <a:gd name="connsiteX56" fmla="*/ 3929829 w 3935184"/>
              <a:gd name="connsiteY56" fmla="*/ 1767246 h 2434639"/>
              <a:gd name="connsiteX57" fmla="*/ 3905645 w 3935184"/>
              <a:gd name="connsiteY57" fmla="*/ 1765187 h 2434639"/>
              <a:gd name="connsiteX58" fmla="*/ 3908337 w 3935184"/>
              <a:gd name="connsiteY58" fmla="*/ 1779693 h 2434639"/>
              <a:gd name="connsiteX59" fmla="*/ 3909083 w 3935184"/>
              <a:gd name="connsiteY59" fmla="*/ 1786089 h 2434639"/>
              <a:gd name="connsiteX60" fmla="*/ 3908957 w 3935184"/>
              <a:gd name="connsiteY60" fmla="*/ 1786127 h 2434639"/>
              <a:gd name="connsiteX61" fmla="*/ 3906984 w 3935184"/>
              <a:gd name="connsiteY61" fmla="*/ 1782154 h 2434639"/>
              <a:gd name="connsiteX62" fmla="*/ 3905076 w 3935184"/>
              <a:gd name="connsiteY62" fmla="*/ 1777278 h 2434639"/>
              <a:gd name="connsiteX63" fmla="*/ 3904182 w 3935184"/>
              <a:gd name="connsiteY63" fmla="*/ 1769899 h 2434639"/>
              <a:gd name="connsiteX64" fmla="*/ 3905645 w 3935184"/>
              <a:gd name="connsiteY64" fmla="*/ 1765187 h 2434639"/>
              <a:gd name="connsiteX65" fmla="*/ 0 w 3935184"/>
              <a:gd name="connsiteY65" fmla="*/ 0 h 2434639"/>
              <a:gd name="connsiteX66" fmla="*/ 3935184 w 3935184"/>
              <a:gd name="connsiteY66" fmla="*/ 0 h 2434639"/>
              <a:gd name="connsiteX67" fmla="*/ 3935184 w 3935184"/>
              <a:gd name="connsiteY67" fmla="*/ 1778087 h 2434639"/>
              <a:gd name="connsiteX68" fmla="*/ 3929070 w 3935184"/>
              <a:gd name="connsiteY68" fmla="*/ 1779961 h 2434639"/>
              <a:gd name="connsiteX69" fmla="*/ 3926319 w 3935184"/>
              <a:gd name="connsiteY69" fmla="*/ 1777777 h 2434639"/>
              <a:gd name="connsiteX70" fmla="*/ 3928836 w 3935184"/>
              <a:gd name="connsiteY70" fmla="*/ 1770224 h 2434639"/>
              <a:gd name="connsiteX71" fmla="*/ 3928877 w 3935184"/>
              <a:gd name="connsiteY71" fmla="*/ 1770174 h 2434639"/>
              <a:gd name="connsiteX72" fmla="*/ 3930350 w 3935184"/>
              <a:gd name="connsiteY72" fmla="*/ 1772182 h 2434639"/>
              <a:gd name="connsiteX73" fmla="*/ 3932632 w 3935184"/>
              <a:gd name="connsiteY73" fmla="*/ 1770743 h 2434639"/>
              <a:gd name="connsiteX74" fmla="*/ 3930531 w 3935184"/>
              <a:gd name="connsiteY74" fmla="*/ 1768122 h 2434639"/>
              <a:gd name="connsiteX75" fmla="*/ 3930797 w 3935184"/>
              <a:gd name="connsiteY75" fmla="*/ 1767792 h 2434639"/>
              <a:gd name="connsiteX76" fmla="*/ 3925374 w 3935184"/>
              <a:gd name="connsiteY76" fmla="*/ 1747157 h 2434639"/>
              <a:gd name="connsiteX77" fmla="*/ 3848637 w 3935184"/>
              <a:gd name="connsiteY77" fmla="*/ 1791565 h 2434639"/>
              <a:gd name="connsiteX78" fmla="*/ 3808302 w 3935184"/>
              <a:gd name="connsiteY78" fmla="*/ 1816983 h 2434639"/>
              <a:gd name="connsiteX79" fmla="*/ 3763541 w 3935184"/>
              <a:gd name="connsiteY79" fmla="*/ 1830704 h 2434639"/>
              <a:gd name="connsiteX80" fmla="*/ 3249385 w 3935184"/>
              <a:gd name="connsiteY80" fmla="*/ 2218188 h 2434639"/>
              <a:gd name="connsiteX81" fmla="*/ 2060665 w 3935184"/>
              <a:gd name="connsiteY81" fmla="*/ 2434639 h 2434639"/>
              <a:gd name="connsiteX82" fmla="*/ 1135380 w 3935184"/>
              <a:gd name="connsiteY82" fmla="*/ 2418311 h 2434639"/>
              <a:gd name="connsiteX83" fmla="*/ 424508 w 3935184"/>
              <a:gd name="connsiteY83" fmla="*/ 2155581 h 2434639"/>
              <a:gd name="connsiteX84" fmla="*/ 0 w 3935184"/>
              <a:gd name="connsiteY84" fmla="*/ 1790782 h 2434639"/>
              <a:gd name="connsiteX85" fmla="*/ 0 w 3935184"/>
              <a:gd name="connsiteY85" fmla="*/ 0 h 2434639"/>
              <a:gd name="connsiteX0" fmla="*/ 3643787 w 3935184"/>
              <a:gd name="connsiteY0" fmla="*/ 2044544 h 2434639"/>
              <a:gd name="connsiteX1" fmla="*/ 3573879 w 3935184"/>
              <a:gd name="connsiteY1" fmla="*/ 2042834 h 2434639"/>
              <a:gd name="connsiteX2" fmla="*/ 3643787 w 3935184"/>
              <a:gd name="connsiteY2" fmla="*/ 2044544 h 2434639"/>
              <a:gd name="connsiteX3" fmla="*/ 3894954 w 3935184"/>
              <a:gd name="connsiteY3" fmla="*/ 1788429 h 2434639"/>
              <a:gd name="connsiteX4" fmla="*/ 3895972 w 3935184"/>
              <a:gd name="connsiteY4" fmla="*/ 1790108 h 2434639"/>
              <a:gd name="connsiteX5" fmla="*/ 3895109 w 3935184"/>
              <a:gd name="connsiteY5" fmla="*/ 1790372 h 2434639"/>
              <a:gd name="connsiteX6" fmla="*/ 3894954 w 3935184"/>
              <a:gd name="connsiteY6" fmla="*/ 1788429 h 2434639"/>
              <a:gd name="connsiteX7" fmla="*/ 3897186 w 3935184"/>
              <a:gd name="connsiteY7" fmla="*/ 1783741 h 2434639"/>
              <a:gd name="connsiteX8" fmla="*/ 3899119 w 3935184"/>
              <a:gd name="connsiteY8" fmla="*/ 1789143 h 2434639"/>
              <a:gd name="connsiteX9" fmla="*/ 3897689 w 3935184"/>
              <a:gd name="connsiteY9" fmla="*/ 1789581 h 2434639"/>
              <a:gd name="connsiteX10" fmla="*/ 3897186 w 3935184"/>
              <a:gd name="connsiteY10" fmla="*/ 1783741 h 2434639"/>
              <a:gd name="connsiteX11" fmla="*/ 3925612 w 3935184"/>
              <a:gd name="connsiteY11" fmla="*/ 1780052 h 2434639"/>
              <a:gd name="connsiteX12" fmla="*/ 3925376 w 3935184"/>
              <a:gd name="connsiteY12" fmla="*/ 1781094 h 2434639"/>
              <a:gd name="connsiteX13" fmla="*/ 3925291 w 3935184"/>
              <a:gd name="connsiteY13" fmla="*/ 1781120 h 2434639"/>
              <a:gd name="connsiteX14" fmla="*/ 3925612 w 3935184"/>
              <a:gd name="connsiteY14" fmla="*/ 1780052 h 2434639"/>
              <a:gd name="connsiteX15" fmla="*/ 3910296 w 3935184"/>
              <a:gd name="connsiteY15" fmla="*/ 1778805 h 2434639"/>
              <a:gd name="connsiteX16" fmla="*/ 3911021 w 3935184"/>
              <a:gd name="connsiteY16" fmla="*/ 1785494 h 2434639"/>
              <a:gd name="connsiteX17" fmla="*/ 3909936 w 3935184"/>
              <a:gd name="connsiteY17" fmla="*/ 1785827 h 2434639"/>
              <a:gd name="connsiteX18" fmla="*/ 3910407 w 3935184"/>
              <a:gd name="connsiteY18" fmla="*/ 1781856 h 2434639"/>
              <a:gd name="connsiteX19" fmla="*/ 3910296 w 3935184"/>
              <a:gd name="connsiteY19" fmla="*/ 1778805 h 2434639"/>
              <a:gd name="connsiteX20" fmla="*/ 3926156 w 3935184"/>
              <a:gd name="connsiteY20" fmla="*/ 1777648 h 2434639"/>
              <a:gd name="connsiteX21" fmla="*/ 3926319 w 3935184"/>
              <a:gd name="connsiteY21" fmla="*/ 1777777 h 2434639"/>
              <a:gd name="connsiteX22" fmla="*/ 3926084 w 3935184"/>
              <a:gd name="connsiteY22" fmla="*/ 1778483 h 2434639"/>
              <a:gd name="connsiteX23" fmla="*/ 3925612 w 3935184"/>
              <a:gd name="connsiteY23" fmla="*/ 1780052 h 2434639"/>
              <a:gd name="connsiteX24" fmla="*/ 3926156 w 3935184"/>
              <a:gd name="connsiteY24" fmla="*/ 1777648 h 2434639"/>
              <a:gd name="connsiteX25" fmla="*/ 3904770 w 3935184"/>
              <a:gd name="connsiteY25" fmla="*/ 1776498 h 2434639"/>
              <a:gd name="connsiteX26" fmla="*/ 3905076 w 3935184"/>
              <a:gd name="connsiteY26" fmla="*/ 1777278 h 2434639"/>
              <a:gd name="connsiteX27" fmla="*/ 3905436 w 3935184"/>
              <a:gd name="connsiteY27" fmla="*/ 1780256 h 2434639"/>
              <a:gd name="connsiteX28" fmla="*/ 3906711 w 3935184"/>
              <a:gd name="connsiteY28" fmla="*/ 1786816 h 2434639"/>
              <a:gd name="connsiteX29" fmla="*/ 3906703 w 3935184"/>
              <a:gd name="connsiteY29" fmla="*/ 1786818 h 2434639"/>
              <a:gd name="connsiteX30" fmla="*/ 3905645 w 3935184"/>
              <a:gd name="connsiteY30" fmla="*/ 1781856 h 2434639"/>
              <a:gd name="connsiteX31" fmla="*/ 3904770 w 3935184"/>
              <a:gd name="connsiteY31" fmla="*/ 1776498 h 2434639"/>
              <a:gd name="connsiteX32" fmla="*/ 3923082 w 3935184"/>
              <a:gd name="connsiteY32" fmla="*/ 1775208 h 2434639"/>
              <a:gd name="connsiteX33" fmla="*/ 3924141 w 3935184"/>
              <a:gd name="connsiteY33" fmla="*/ 1776049 h 2434639"/>
              <a:gd name="connsiteX34" fmla="*/ 3918335 w 3935184"/>
              <a:gd name="connsiteY34" fmla="*/ 1783252 h 2434639"/>
              <a:gd name="connsiteX35" fmla="*/ 3915438 w 3935184"/>
              <a:gd name="connsiteY35" fmla="*/ 1784140 h 2434639"/>
              <a:gd name="connsiteX36" fmla="*/ 3914376 w 3935184"/>
              <a:gd name="connsiteY36" fmla="*/ 1783828 h 2434639"/>
              <a:gd name="connsiteX37" fmla="*/ 3914268 w 3935184"/>
              <a:gd name="connsiteY37" fmla="*/ 1784499 h 2434639"/>
              <a:gd name="connsiteX38" fmla="*/ 3913188 w 3935184"/>
              <a:gd name="connsiteY38" fmla="*/ 1784830 h 2434639"/>
              <a:gd name="connsiteX39" fmla="*/ 3913383 w 3935184"/>
              <a:gd name="connsiteY39" fmla="*/ 1784634 h 2434639"/>
              <a:gd name="connsiteX40" fmla="*/ 3923082 w 3935184"/>
              <a:gd name="connsiteY40" fmla="*/ 1775208 h 2434639"/>
              <a:gd name="connsiteX41" fmla="*/ 3926926 w 3935184"/>
              <a:gd name="connsiteY41" fmla="*/ 1772594 h 2434639"/>
              <a:gd name="connsiteX42" fmla="*/ 3926282 w 3935184"/>
              <a:gd name="connsiteY42" fmla="*/ 1777093 h 2434639"/>
              <a:gd name="connsiteX43" fmla="*/ 3926156 w 3935184"/>
              <a:gd name="connsiteY43" fmla="*/ 1777648 h 2434639"/>
              <a:gd name="connsiteX44" fmla="*/ 3924141 w 3935184"/>
              <a:gd name="connsiteY44" fmla="*/ 1776049 h 2434639"/>
              <a:gd name="connsiteX45" fmla="*/ 3926926 w 3935184"/>
              <a:gd name="connsiteY45" fmla="*/ 1772594 h 2434639"/>
              <a:gd name="connsiteX46" fmla="*/ 3927534 w 3935184"/>
              <a:gd name="connsiteY46" fmla="*/ 1768343 h 2434639"/>
              <a:gd name="connsiteX47" fmla="*/ 3928861 w 3935184"/>
              <a:gd name="connsiteY47" fmla="*/ 1770151 h 2434639"/>
              <a:gd name="connsiteX48" fmla="*/ 3928836 w 3935184"/>
              <a:gd name="connsiteY48" fmla="*/ 1770224 h 2434639"/>
              <a:gd name="connsiteX49" fmla="*/ 3926926 w 3935184"/>
              <a:gd name="connsiteY49" fmla="*/ 1772594 h 2434639"/>
              <a:gd name="connsiteX50" fmla="*/ 3927534 w 3935184"/>
              <a:gd name="connsiteY50" fmla="*/ 1768343 h 2434639"/>
              <a:gd name="connsiteX51" fmla="*/ 3929829 w 3935184"/>
              <a:gd name="connsiteY51" fmla="*/ 1767246 h 2434639"/>
              <a:gd name="connsiteX52" fmla="*/ 3930531 w 3935184"/>
              <a:gd name="connsiteY52" fmla="*/ 1768122 h 2434639"/>
              <a:gd name="connsiteX53" fmla="*/ 3928877 w 3935184"/>
              <a:gd name="connsiteY53" fmla="*/ 1770174 h 2434639"/>
              <a:gd name="connsiteX54" fmla="*/ 3928861 w 3935184"/>
              <a:gd name="connsiteY54" fmla="*/ 1770151 h 2434639"/>
              <a:gd name="connsiteX55" fmla="*/ 3929829 w 3935184"/>
              <a:gd name="connsiteY55" fmla="*/ 1767246 h 2434639"/>
              <a:gd name="connsiteX56" fmla="*/ 3905645 w 3935184"/>
              <a:gd name="connsiteY56" fmla="*/ 1765187 h 2434639"/>
              <a:gd name="connsiteX57" fmla="*/ 3908337 w 3935184"/>
              <a:gd name="connsiteY57" fmla="*/ 1779693 h 2434639"/>
              <a:gd name="connsiteX58" fmla="*/ 3909083 w 3935184"/>
              <a:gd name="connsiteY58" fmla="*/ 1786089 h 2434639"/>
              <a:gd name="connsiteX59" fmla="*/ 3908957 w 3935184"/>
              <a:gd name="connsiteY59" fmla="*/ 1786127 h 2434639"/>
              <a:gd name="connsiteX60" fmla="*/ 3906984 w 3935184"/>
              <a:gd name="connsiteY60" fmla="*/ 1782154 h 2434639"/>
              <a:gd name="connsiteX61" fmla="*/ 3905076 w 3935184"/>
              <a:gd name="connsiteY61" fmla="*/ 1777278 h 2434639"/>
              <a:gd name="connsiteX62" fmla="*/ 3904182 w 3935184"/>
              <a:gd name="connsiteY62" fmla="*/ 1769899 h 2434639"/>
              <a:gd name="connsiteX63" fmla="*/ 3905645 w 3935184"/>
              <a:gd name="connsiteY63" fmla="*/ 1765187 h 2434639"/>
              <a:gd name="connsiteX64" fmla="*/ 0 w 3935184"/>
              <a:gd name="connsiteY64" fmla="*/ 0 h 2434639"/>
              <a:gd name="connsiteX65" fmla="*/ 3935184 w 3935184"/>
              <a:gd name="connsiteY65" fmla="*/ 0 h 2434639"/>
              <a:gd name="connsiteX66" fmla="*/ 3935184 w 3935184"/>
              <a:gd name="connsiteY66" fmla="*/ 1778087 h 2434639"/>
              <a:gd name="connsiteX67" fmla="*/ 3929070 w 3935184"/>
              <a:gd name="connsiteY67" fmla="*/ 1779961 h 2434639"/>
              <a:gd name="connsiteX68" fmla="*/ 3926319 w 3935184"/>
              <a:gd name="connsiteY68" fmla="*/ 1777777 h 2434639"/>
              <a:gd name="connsiteX69" fmla="*/ 3928836 w 3935184"/>
              <a:gd name="connsiteY69" fmla="*/ 1770224 h 2434639"/>
              <a:gd name="connsiteX70" fmla="*/ 3928877 w 3935184"/>
              <a:gd name="connsiteY70" fmla="*/ 1770174 h 2434639"/>
              <a:gd name="connsiteX71" fmla="*/ 3930350 w 3935184"/>
              <a:gd name="connsiteY71" fmla="*/ 1772182 h 2434639"/>
              <a:gd name="connsiteX72" fmla="*/ 3932632 w 3935184"/>
              <a:gd name="connsiteY72" fmla="*/ 1770743 h 2434639"/>
              <a:gd name="connsiteX73" fmla="*/ 3930531 w 3935184"/>
              <a:gd name="connsiteY73" fmla="*/ 1768122 h 2434639"/>
              <a:gd name="connsiteX74" fmla="*/ 3930797 w 3935184"/>
              <a:gd name="connsiteY74" fmla="*/ 1767792 h 2434639"/>
              <a:gd name="connsiteX75" fmla="*/ 3925374 w 3935184"/>
              <a:gd name="connsiteY75" fmla="*/ 1747157 h 2434639"/>
              <a:gd name="connsiteX76" fmla="*/ 3848637 w 3935184"/>
              <a:gd name="connsiteY76" fmla="*/ 1791565 h 2434639"/>
              <a:gd name="connsiteX77" fmla="*/ 3808302 w 3935184"/>
              <a:gd name="connsiteY77" fmla="*/ 1816983 h 2434639"/>
              <a:gd name="connsiteX78" fmla="*/ 3763541 w 3935184"/>
              <a:gd name="connsiteY78" fmla="*/ 1830704 h 2434639"/>
              <a:gd name="connsiteX79" fmla="*/ 3249385 w 3935184"/>
              <a:gd name="connsiteY79" fmla="*/ 2218188 h 2434639"/>
              <a:gd name="connsiteX80" fmla="*/ 2060665 w 3935184"/>
              <a:gd name="connsiteY80" fmla="*/ 2434639 h 2434639"/>
              <a:gd name="connsiteX81" fmla="*/ 1135380 w 3935184"/>
              <a:gd name="connsiteY81" fmla="*/ 2418311 h 2434639"/>
              <a:gd name="connsiteX82" fmla="*/ 424508 w 3935184"/>
              <a:gd name="connsiteY82" fmla="*/ 2155581 h 2434639"/>
              <a:gd name="connsiteX83" fmla="*/ 0 w 3935184"/>
              <a:gd name="connsiteY83" fmla="*/ 1790782 h 2434639"/>
              <a:gd name="connsiteX84" fmla="*/ 0 w 3935184"/>
              <a:gd name="connsiteY84" fmla="*/ 0 h 2434639"/>
              <a:gd name="connsiteX0" fmla="*/ 3643787 w 3935184"/>
              <a:gd name="connsiteY0" fmla="*/ 2044544 h 2434639"/>
              <a:gd name="connsiteX1" fmla="*/ 3573879 w 3935184"/>
              <a:gd name="connsiteY1" fmla="*/ 2042834 h 2434639"/>
              <a:gd name="connsiteX2" fmla="*/ 3643787 w 3935184"/>
              <a:gd name="connsiteY2" fmla="*/ 2044544 h 2434639"/>
              <a:gd name="connsiteX3" fmla="*/ 3894954 w 3935184"/>
              <a:gd name="connsiteY3" fmla="*/ 1788429 h 2434639"/>
              <a:gd name="connsiteX4" fmla="*/ 3895972 w 3935184"/>
              <a:gd name="connsiteY4" fmla="*/ 1790108 h 2434639"/>
              <a:gd name="connsiteX5" fmla="*/ 3895109 w 3935184"/>
              <a:gd name="connsiteY5" fmla="*/ 1790372 h 2434639"/>
              <a:gd name="connsiteX6" fmla="*/ 3894954 w 3935184"/>
              <a:gd name="connsiteY6" fmla="*/ 1788429 h 2434639"/>
              <a:gd name="connsiteX7" fmla="*/ 3897186 w 3935184"/>
              <a:gd name="connsiteY7" fmla="*/ 1783741 h 2434639"/>
              <a:gd name="connsiteX8" fmla="*/ 3899119 w 3935184"/>
              <a:gd name="connsiteY8" fmla="*/ 1789143 h 2434639"/>
              <a:gd name="connsiteX9" fmla="*/ 3897689 w 3935184"/>
              <a:gd name="connsiteY9" fmla="*/ 1789581 h 2434639"/>
              <a:gd name="connsiteX10" fmla="*/ 3897186 w 3935184"/>
              <a:gd name="connsiteY10" fmla="*/ 1783741 h 2434639"/>
              <a:gd name="connsiteX11" fmla="*/ 3925612 w 3935184"/>
              <a:gd name="connsiteY11" fmla="*/ 1780052 h 2434639"/>
              <a:gd name="connsiteX12" fmla="*/ 3925376 w 3935184"/>
              <a:gd name="connsiteY12" fmla="*/ 1781094 h 2434639"/>
              <a:gd name="connsiteX13" fmla="*/ 3925291 w 3935184"/>
              <a:gd name="connsiteY13" fmla="*/ 1781120 h 2434639"/>
              <a:gd name="connsiteX14" fmla="*/ 3925612 w 3935184"/>
              <a:gd name="connsiteY14" fmla="*/ 1780052 h 2434639"/>
              <a:gd name="connsiteX15" fmla="*/ 3910296 w 3935184"/>
              <a:gd name="connsiteY15" fmla="*/ 1778805 h 2434639"/>
              <a:gd name="connsiteX16" fmla="*/ 3911021 w 3935184"/>
              <a:gd name="connsiteY16" fmla="*/ 1785494 h 2434639"/>
              <a:gd name="connsiteX17" fmla="*/ 3909936 w 3935184"/>
              <a:gd name="connsiteY17" fmla="*/ 1785827 h 2434639"/>
              <a:gd name="connsiteX18" fmla="*/ 3910407 w 3935184"/>
              <a:gd name="connsiteY18" fmla="*/ 1781856 h 2434639"/>
              <a:gd name="connsiteX19" fmla="*/ 3910296 w 3935184"/>
              <a:gd name="connsiteY19" fmla="*/ 1778805 h 2434639"/>
              <a:gd name="connsiteX20" fmla="*/ 3926156 w 3935184"/>
              <a:gd name="connsiteY20" fmla="*/ 1777648 h 2434639"/>
              <a:gd name="connsiteX21" fmla="*/ 3926319 w 3935184"/>
              <a:gd name="connsiteY21" fmla="*/ 1777777 h 2434639"/>
              <a:gd name="connsiteX22" fmla="*/ 3926084 w 3935184"/>
              <a:gd name="connsiteY22" fmla="*/ 1778483 h 2434639"/>
              <a:gd name="connsiteX23" fmla="*/ 3925612 w 3935184"/>
              <a:gd name="connsiteY23" fmla="*/ 1780052 h 2434639"/>
              <a:gd name="connsiteX24" fmla="*/ 3926156 w 3935184"/>
              <a:gd name="connsiteY24" fmla="*/ 1777648 h 2434639"/>
              <a:gd name="connsiteX25" fmla="*/ 3904770 w 3935184"/>
              <a:gd name="connsiteY25" fmla="*/ 1776498 h 2434639"/>
              <a:gd name="connsiteX26" fmla="*/ 3905076 w 3935184"/>
              <a:gd name="connsiteY26" fmla="*/ 1777278 h 2434639"/>
              <a:gd name="connsiteX27" fmla="*/ 3905436 w 3935184"/>
              <a:gd name="connsiteY27" fmla="*/ 1780256 h 2434639"/>
              <a:gd name="connsiteX28" fmla="*/ 3906711 w 3935184"/>
              <a:gd name="connsiteY28" fmla="*/ 1786816 h 2434639"/>
              <a:gd name="connsiteX29" fmla="*/ 3906703 w 3935184"/>
              <a:gd name="connsiteY29" fmla="*/ 1786818 h 2434639"/>
              <a:gd name="connsiteX30" fmla="*/ 3905645 w 3935184"/>
              <a:gd name="connsiteY30" fmla="*/ 1781856 h 2434639"/>
              <a:gd name="connsiteX31" fmla="*/ 3904770 w 3935184"/>
              <a:gd name="connsiteY31" fmla="*/ 1776498 h 2434639"/>
              <a:gd name="connsiteX32" fmla="*/ 3923082 w 3935184"/>
              <a:gd name="connsiteY32" fmla="*/ 1775208 h 2434639"/>
              <a:gd name="connsiteX33" fmla="*/ 3924141 w 3935184"/>
              <a:gd name="connsiteY33" fmla="*/ 1776049 h 2434639"/>
              <a:gd name="connsiteX34" fmla="*/ 3918335 w 3935184"/>
              <a:gd name="connsiteY34" fmla="*/ 1783252 h 2434639"/>
              <a:gd name="connsiteX35" fmla="*/ 3915438 w 3935184"/>
              <a:gd name="connsiteY35" fmla="*/ 1784140 h 2434639"/>
              <a:gd name="connsiteX36" fmla="*/ 3914376 w 3935184"/>
              <a:gd name="connsiteY36" fmla="*/ 1783828 h 2434639"/>
              <a:gd name="connsiteX37" fmla="*/ 3914268 w 3935184"/>
              <a:gd name="connsiteY37" fmla="*/ 1784499 h 2434639"/>
              <a:gd name="connsiteX38" fmla="*/ 3913188 w 3935184"/>
              <a:gd name="connsiteY38" fmla="*/ 1784830 h 2434639"/>
              <a:gd name="connsiteX39" fmla="*/ 3913383 w 3935184"/>
              <a:gd name="connsiteY39" fmla="*/ 1784634 h 2434639"/>
              <a:gd name="connsiteX40" fmla="*/ 3923082 w 3935184"/>
              <a:gd name="connsiteY40" fmla="*/ 1775208 h 2434639"/>
              <a:gd name="connsiteX41" fmla="*/ 3926926 w 3935184"/>
              <a:gd name="connsiteY41" fmla="*/ 1772594 h 2434639"/>
              <a:gd name="connsiteX42" fmla="*/ 3926282 w 3935184"/>
              <a:gd name="connsiteY42" fmla="*/ 1777093 h 2434639"/>
              <a:gd name="connsiteX43" fmla="*/ 3926156 w 3935184"/>
              <a:gd name="connsiteY43" fmla="*/ 1777648 h 2434639"/>
              <a:gd name="connsiteX44" fmla="*/ 3924141 w 3935184"/>
              <a:gd name="connsiteY44" fmla="*/ 1776049 h 2434639"/>
              <a:gd name="connsiteX45" fmla="*/ 3926926 w 3935184"/>
              <a:gd name="connsiteY45" fmla="*/ 1772594 h 2434639"/>
              <a:gd name="connsiteX46" fmla="*/ 3927534 w 3935184"/>
              <a:gd name="connsiteY46" fmla="*/ 1768343 h 2434639"/>
              <a:gd name="connsiteX47" fmla="*/ 3928861 w 3935184"/>
              <a:gd name="connsiteY47" fmla="*/ 1770151 h 2434639"/>
              <a:gd name="connsiteX48" fmla="*/ 3928836 w 3935184"/>
              <a:gd name="connsiteY48" fmla="*/ 1770224 h 2434639"/>
              <a:gd name="connsiteX49" fmla="*/ 3926926 w 3935184"/>
              <a:gd name="connsiteY49" fmla="*/ 1772594 h 2434639"/>
              <a:gd name="connsiteX50" fmla="*/ 3927534 w 3935184"/>
              <a:gd name="connsiteY50" fmla="*/ 1768343 h 2434639"/>
              <a:gd name="connsiteX51" fmla="*/ 3929829 w 3935184"/>
              <a:gd name="connsiteY51" fmla="*/ 1767246 h 2434639"/>
              <a:gd name="connsiteX52" fmla="*/ 3930531 w 3935184"/>
              <a:gd name="connsiteY52" fmla="*/ 1768122 h 2434639"/>
              <a:gd name="connsiteX53" fmla="*/ 3928877 w 3935184"/>
              <a:gd name="connsiteY53" fmla="*/ 1770174 h 2434639"/>
              <a:gd name="connsiteX54" fmla="*/ 3928861 w 3935184"/>
              <a:gd name="connsiteY54" fmla="*/ 1770151 h 2434639"/>
              <a:gd name="connsiteX55" fmla="*/ 3929829 w 3935184"/>
              <a:gd name="connsiteY55" fmla="*/ 1767246 h 2434639"/>
              <a:gd name="connsiteX56" fmla="*/ 3905645 w 3935184"/>
              <a:gd name="connsiteY56" fmla="*/ 1765187 h 2434639"/>
              <a:gd name="connsiteX57" fmla="*/ 3908337 w 3935184"/>
              <a:gd name="connsiteY57" fmla="*/ 1779693 h 2434639"/>
              <a:gd name="connsiteX58" fmla="*/ 3909083 w 3935184"/>
              <a:gd name="connsiteY58" fmla="*/ 1786089 h 2434639"/>
              <a:gd name="connsiteX59" fmla="*/ 3908957 w 3935184"/>
              <a:gd name="connsiteY59" fmla="*/ 1786127 h 2434639"/>
              <a:gd name="connsiteX60" fmla="*/ 3906984 w 3935184"/>
              <a:gd name="connsiteY60" fmla="*/ 1782154 h 2434639"/>
              <a:gd name="connsiteX61" fmla="*/ 3905076 w 3935184"/>
              <a:gd name="connsiteY61" fmla="*/ 1777278 h 2434639"/>
              <a:gd name="connsiteX62" fmla="*/ 3904182 w 3935184"/>
              <a:gd name="connsiteY62" fmla="*/ 1769899 h 2434639"/>
              <a:gd name="connsiteX63" fmla="*/ 3905645 w 3935184"/>
              <a:gd name="connsiteY63" fmla="*/ 1765187 h 2434639"/>
              <a:gd name="connsiteX64" fmla="*/ 0 w 3935184"/>
              <a:gd name="connsiteY64" fmla="*/ 0 h 2434639"/>
              <a:gd name="connsiteX65" fmla="*/ 3935184 w 3935184"/>
              <a:gd name="connsiteY65" fmla="*/ 0 h 2434639"/>
              <a:gd name="connsiteX66" fmla="*/ 3935184 w 3935184"/>
              <a:gd name="connsiteY66" fmla="*/ 1778087 h 2434639"/>
              <a:gd name="connsiteX67" fmla="*/ 3929070 w 3935184"/>
              <a:gd name="connsiteY67" fmla="*/ 1779961 h 2434639"/>
              <a:gd name="connsiteX68" fmla="*/ 3926319 w 3935184"/>
              <a:gd name="connsiteY68" fmla="*/ 1777777 h 2434639"/>
              <a:gd name="connsiteX69" fmla="*/ 3928836 w 3935184"/>
              <a:gd name="connsiteY69" fmla="*/ 1770224 h 2434639"/>
              <a:gd name="connsiteX70" fmla="*/ 3928877 w 3935184"/>
              <a:gd name="connsiteY70" fmla="*/ 1770174 h 2434639"/>
              <a:gd name="connsiteX71" fmla="*/ 3930350 w 3935184"/>
              <a:gd name="connsiteY71" fmla="*/ 1772182 h 2434639"/>
              <a:gd name="connsiteX72" fmla="*/ 3932632 w 3935184"/>
              <a:gd name="connsiteY72" fmla="*/ 1770743 h 2434639"/>
              <a:gd name="connsiteX73" fmla="*/ 3930531 w 3935184"/>
              <a:gd name="connsiteY73" fmla="*/ 1768122 h 2434639"/>
              <a:gd name="connsiteX74" fmla="*/ 3930797 w 3935184"/>
              <a:gd name="connsiteY74" fmla="*/ 1767792 h 2434639"/>
              <a:gd name="connsiteX75" fmla="*/ 3925374 w 3935184"/>
              <a:gd name="connsiteY75" fmla="*/ 1747157 h 2434639"/>
              <a:gd name="connsiteX76" fmla="*/ 3848637 w 3935184"/>
              <a:gd name="connsiteY76" fmla="*/ 1791565 h 2434639"/>
              <a:gd name="connsiteX77" fmla="*/ 3808302 w 3935184"/>
              <a:gd name="connsiteY77" fmla="*/ 1816983 h 2434639"/>
              <a:gd name="connsiteX78" fmla="*/ 3763541 w 3935184"/>
              <a:gd name="connsiteY78" fmla="*/ 1830704 h 2434639"/>
              <a:gd name="connsiteX79" fmla="*/ 3249385 w 3935184"/>
              <a:gd name="connsiteY79" fmla="*/ 2218188 h 2434639"/>
              <a:gd name="connsiteX80" fmla="*/ 2060665 w 3935184"/>
              <a:gd name="connsiteY80" fmla="*/ 2434639 h 2434639"/>
              <a:gd name="connsiteX81" fmla="*/ 1135380 w 3935184"/>
              <a:gd name="connsiteY81" fmla="*/ 2418311 h 2434639"/>
              <a:gd name="connsiteX82" fmla="*/ 424508 w 3935184"/>
              <a:gd name="connsiteY82" fmla="*/ 2155581 h 2434639"/>
              <a:gd name="connsiteX83" fmla="*/ 0 w 3935184"/>
              <a:gd name="connsiteY83" fmla="*/ 1790782 h 2434639"/>
              <a:gd name="connsiteX84" fmla="*/ 0 w 3935184"/>
              <a:gd name="connsiteY84"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5645 w 3935184"/>
              <a:gd name="connsiteY53" fmla="*/ 1765187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3904182 w 3935184"/>
              <a:gd name="connsiteY59" fmla="*/ 1769899 h 2434639"/>
              <a:gd name="connsiteX60" fmla="*/ 3905645 w 3935184"/>
              <a:gd name="connsiteY60" fmla="*/ 1765187 h 2434639"/>
              <a:gd name="connsiteX61" fmla="*/ 0 w 3935184"/>
              <a:gd name="connsiteY61" fmla="*/ 0 h 2434639"/>
              <a:gd name="connsiteX62" fmla="*/ 3935184 w 3935184"/>
              <a:gd name="connsiteY62" fmla="*/ 0 h 2434639"/>
              <a:gd name="connsiteX63" fmla="*/ 3935184 w 3935184"/>
              <a:gd name="connsiteY63" fmla="*/ 1778087 h 2434639"/>
              <a:gd name="connsiteX64" fmla="*/ 3929070 w 3935184"/>
              <a:gd name="connsiteY64" fmla="*/ 1779961 h 2434639"/>
              <a:gd name="connsiteX65" fmla="*/ 3926319 w 3935184"/>
              <a:gd name="connsiteY65" fmla="*/ 1777777 h 2434639"/>
              <a:gd name="connsiteX66" fmla="*/ 3928836 w 3935184"/>
              <a:gd name="connsiteY66" fmla="*/ 1770224 h 2434639"/>
              <a:gd name="connsiteX67" fmla="*/ 3928877 w 3935184"/>
              <a:gd name="connsiteY67" fmla="*/ 1770174 h 2434639"/>
              <a:gd name="connsiteX68" fmla="*/ 3930350 w 3935184"/>
              <a:gd name="connsiteY68" fmla="*/ 1772182 h 2434639"/>
              <a:gd name="connsiteX69" fmla="*/ 3932632 w 3935184"/>
              <a:gd name="connsiteY69" fmla="*/ 1770743 h 2434639"/>
              <a:gd name="connsiteX70" fmla="*/ 3930531 w 3935184"/>
              <a:gd name="connsiteY70" fmla="*/ 1768122 h 2434639"/>
              <a:gd name="connsiteX71" fmla="*/ 3930797 w 3935184"/>
              <a:gd name="connsiteY71" fmla="*/ 1767792 h 2434639"/>
              <a:gd name="connsiteX72" fmla="*/ 3925374 w 3935184"/>
              <a:gd name="connsiteY72" fmla="*/ 1747157 h 2434639"/>
              <a:gd name="connsiteX73" fmla="*/ 3848637 w 3935184"/>
              <a:gd name="connsiteY73" fmla="*/ 1791565 h 2434639"/>
              <a:gd name="connsiteX74" fmla="*/ 3808302 w 3935184"/>
              <a:gd name="connsiteY74" fmla="*/ 1816983 h 2434639"/>
              <a:gd name="connsiteX75" fmla="*/ 3763541 w 3935184"/>
              <a:gd name="connsiteY75" fmla="*/ 1830704 h 2434639"/>
              <a:gd name="connsiteX76" fmla="*/ 3249385 w 3935184"/>
              <a:gd name="connsiteY76" fmla="*/ 2218188 h 2434639"/>
              <a:gd name="connsiteX77" fmla="*/ 2060665 w 3935184"/>
              <a:gd name="connsiteY77" fmla="*/ 2434639 h 2434639"/>
              <a:gd name="connsiteX78" fmla="*/ 1135380 w 3935184"/>
              <a:gd name="connsiteY78" fmla="*/ 2418311 h 2434639"/>
              <a:gd name="connsiteX79" fmla="*/ 424508 w 3935184"/>
              <a:gd name="connsiteY79" fmla="*/ 2155581 h 2434639"/>
              <a:gd name="connsiteX80" fmla="*/ 0 w 3935184"/>
              <a:gd name="connsiteY80" fmla="*/ 1790782 h 2434639"/>
              <a:gd name="connsiteX81" fmla="*/ 0 w 3935184"/>
              <a:gd name="connsiteY81"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4182 w 3935184"/>
              <a:gd name="connsiteY53" fmla="*/ 1769899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3904182 w 3935184"/>
              <a:gd name="connsiteY59" fmla="*/ 1769899 h 2434639"/>
              <a:gd name="connsiteX60" fmla="*/ 0 w 3935184"/>
              <a:gd name="connsiteY60" fmla="*/ 0 h 2434639"/>
              <a:gd name="connsiteX61" fmla="*/ 3935184 w 3935184"/>
              <a:gd name="connsiteY61" fmla="*/ 0 h 2434639"/>
              <a:gd name="connsiteX62" fmla="*/ 3935184 w 3935184"/>
              <a:gd name="connsiteY62" fmla="*/ 1778087 h 2434639"/>
              <a:gd name="connsiteX63" fmla="*/ 3929070 w 3935184"/>
              <a:gd name="connsiteY63" fmla="*/ 1779961 h 2434639"/>
              <a:gd name="connsiteX64" fmla="*/ 3926319 w 3935184"/>
              <a:gd name="connsiteY64" fmla="*/ 1777777 h 2434639"/>
              <a:gd name="connsiteX65" fmla="*/ 3928836 w 3935184"/>
              <a:gd name="connsiteY65" fmla="*/ 1770224 h 2434639"/>
              <a:gd name="connsiteX66" fmla="*/ 3928877 w 3935184"/>
              <a:gd name="connsiteY66" fmla="*/ 1770174 h 2434639"/>
              <a:gd name="connsiteX67" fmla="*/ 3930350 w 3935184"/>
              <a:gd name="connsiteY67" fmla="*/ 1772182 h 2434639"/>
              <a:gd name="connsiteX68" fmla="*/ 3932632 w 3935184"/>
              <a:gd name="connsiteY68" fmla="*/ 1770743 h 2434639"/>
              <a:gd name="connsiteX69" fmla="*/ 3930531 w 3935184"/>
              <a:gd name="connsiteY69" fmla="*/ 1768122 h 2434639"/>
              <a:gd name="connsiteX70" fmla="*/ 3930797 w 3935184"/>
              <a:gd name="connsiteY70" fmla="*/ 1767792 h 2434639"/>
              <a:gd name="connsiteX71" fmla="*/ 3925374 w 3935184"/>
              <a:gd name="connsiteY71" fmla="*/ 1747157 h 2434639"/>
              <a:gd name="connsiteX72" fmla="*/ 3848637 w 3935184"/>
              <a:gd name="connsiteY72" fmla="*/ 1791565 h 2434639"/>
              <a:gd name="connsiteX73" fmla="*/ 3808302 w 3935184"/>
              <a:gd name="connsiteY73" fmla="*/ 1816983 h 2434639"/>
              <a:gd name="connsiteX74" fmla="*/ 3763541 w 3935184"/>
              <a:gd name="connsiteY74" fmla="*/ 1830704 h 2434639"/>
              <a:gd name="connsiteX75" fmla="*/ 3249385 w 3935184"/>
              <a:gd name="connsiteY75" fmla="*/ 2218188 h 2434639"/>
              <a:gd name="connsiteX76" fmla="*/ 2060665 w 3935184"/>
              <a:gd name="connsiteY76" fmla="*/ 2434639 h 2434639"/>
              <a:gd name="connsiteX77" fmla="*/ 1135380 w 3935184"/>
              <a:gd name="connsiteY77" fmla="*/ 2418311 h 2434639"/>
              <a:gd name="connsiteX78" fmla="*/ 424508 w 3935184"/>
              <a:gd name="connsiteY78" fmla="*/ 2155581 h 2434639"/>
              <a:gd name="connsiteX79" fmla="*/ 0 w 3935184"/>
              <a:gd name="connsiteY79" fmla="*/ 1790782 h 2434639"/>
              <a:gd name="connsiteX80" fmla="*/ 0 w 3935184"/>
              <a:gd name="connsiteY80"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5076 w 3935184"/>
              <a:gd name="connsiteY53" fmla="*/ 1777278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0 w 3935184"/>
              <a:gd name="connsiteY59" fmla="*/ 0 h 2434639"/>
              <a:gd name="connsiteX60" fmla="*/ 3935184 w 3935184"/>
              <a:gd name="connsiteY60" fmla="*/ 0 h 2434639"/>
              <a:gd name="connsiteX61" fmla="*/ 3935184 w 3935184"/>
              <a:gd name="connsiteY61" fmla="*/ 1778087 h 2434639"/>
              <a:gd name="connsiteX62" fmla="*/ 3929070 w 3935184"/>
              <a:gd name="connsiteY62" fmla="*/ 1779961 h 2434639"/>
              <a:gd name="connsiteX63" fmla="*/ 3926319 w 3935184"/>
              <a:gd name="connsiteY63" fmla="*/ 1777777 h 2434639"/>
              <a:gd name="connsiteX64" fmla="*/ 3928836 w 3935184"/>
              <a:gd name="connsiteY64" fmla="*/ 1770224 h 2434639"/>
              <a:gd name="connsiteX65" fmla="*/ 3928877 w 3935184"/>
              <a:gd name="connsiteY65" fmla="*/ 1770174 h 2434639"/>
              <a:gd name="connsiteX66" fmla="*/ 3930350 w 3935184"/>
              <a:gd name="connsiteY66" fmla="*/ 1772182 h 2434639"/>
              <a:gd name="connsiteX67" fmla="*/ 3932632 w 3935184"/>
              <a:gd name="connsiteY67" fmla="*/ 1770743 h 2434639"/>
              <a:gd name="connsiteX68" fmla="*/ 3930531 w 3935184"/>
              <a:gd name="connsiteY68" fmla="*/ 1768122 h 2434639"/>
              <a:gd name="connsiteX69" fmla="*/ 3930797 w 3935184"/>
              <a:gd name="connsiteY69" fmla="*/ 1767792 h 2434639"/>
              <a:gd name="connsiteX70" fmla="*/ 3925374 w 3935184"/>
              <a:gd name="connsiteY70" fmla="*/ 1747157 h 2434639"/>
              <a:gd name="connsiteX71" fmla="*/ 3848637 w 3935184"/>
              <a:gd name="connsiteY71" fmla="*/ 1791565 h 2434639"/>
              <a:gd name="connsiteX72" fmla="*/ 3808302 w 3935184"/>
              <a:gd name="connsiteY72" fmla="*/ 1816983 h 2434639"/>
              <a:gd name="connsiteX73" fmla="*/ 3763541 w 3935184"/>
              <a:gd name="connsiteY73" fmla="*/ 1830704 h 2434639"/>
              <a:gd name="connsiteX74" fmla="*/ 3249385 w 3935184"/>
              <a:gd name="connsiteY74" fmla="*/ 2218188 h 2434639"/>
              <a:gd name="connsiteX75" fmla="*/ 2060665 w 3935184"/>
              <a:gd name="connsiteY75" fmla="*/ 2434639 h 2434639"/>
              <a:gd name="connsiteX76" fmla="*/ 1135380 w 3935184"/>
              <a:gd name="connsiteY76" fmla="*/ 2418311 h 2434639"/>
              <a:gd name="connsiteX77" fmla="*/ 424508 w 3935184"/>
              <a:gd name="connsiteY77" fmla="*/ 2155581 h 2434639"/>
              <a:gd name="connsiteX78" fmla="*/ 0 w 3935184"/>
              <a:gd name="connsiteY78" fmla="*/ 1790782 h 2434639"/>
              <a:gd name="connsiteX79" fmla="*/ 0 w 3935184"/>
              <a:gd name="connsiteY79"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6984 w 3935184"/>
              <a:gd name="connsiteY53" fmla="*/ 1782154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0 w 3935184"/>
              <a:gd name="connsiteY58" fmla="*/ 0 h 2434639"/>
              <a:gd name="connsiteX59" fmla="*/ 3935184 w 3935184"/>
              <a:gd name="connsiteY59" fmla="*/ 0 h 2434639"/>
              <a:gd name="connsiteX60" fmla="*/ 3935184 w 3935184"/>
              <a:gd name="connsiteY60" fmla="*/ 1778087 h 2434639"/>
              <a:gd name="connsiteX61" fmla="*/ 3929070 w 3935184"/>
              <a:gd name="connsiteY61" fmla="*/ 1779961 h 2434639"/>
              <a:gd name="connsiteX62" fmla="*/ 3926319 w 3935184"/>
              <a:gd name="connsiteY62" fmla="*/ 1777777 h 2434639"/>
              <a:gd name="connsiteX63" fmla="*/ 3928836 w 3935184"/>
              <a:gd name="connsiteY63" fmla="*/ 1770224 h 2434639"/>
              <a:gd name="connsiteX64" fmla="*/ 3928877 w 3935184"/>
              <a:gd name="connsiteY64" fmla="*/ 1770174 h 2434639"/>
              <a:gd name="connsiteX65" fmla="*/ 3930350 w 3935184"/>
              <a:gd name="connsiteY65" fmla="*/ 1772182 h 2434639"/>
              <a:gd name="connsiteX66" fmla="*/ 3932632 w 3935184"/>
              <a:gd name="connsiteY66" fmla="*/ 1770743 h 2434639"/>
              <a:gd name="connsiteX67" fmla="*/ 3930531 w 3935184"/>
              <a:gd name="connsiteY67" fmla="*/ 1768122 h 2434639"/>
              <a:gd name="connsiteX68" fmla="*/ 3930797 w 3935184"/>
              <a:gd name="connsiteY68" fmla="*/ 1767792 h 2434639"/>
              <a:gd name="connsiteX69" fmla="*/ 3925374 w 3935184"/>
              <a:gd name="connsiteY69" fmla="*/ 1747157 h 2434639"/>
              <a:gd name="connsiteX70" fmla="*/ 3848637 w 3935184"/>
              <a:gd name="connsiteY70" fmla="*/ 1791565 h 2434639"/>
              <a:gd name="connsiteX71" fmla="*/ 3808302 w 3935184"/>
              <a:gd name="connsiteY71" fmla="*/ 1816983 h 2434639"/>
              <a:gd name="connsiteX72" fmla="*/ 3763541 w 3935184"/>
              <a:gd name="connsiteY72" fmla="*/ 1830704 h 2434639"/>
              <a:gd name="connsiteX73" fmla="*/ 3249385 w 3935184"/>
              <a:gd name="connsiteY73" fmla="*/ 2218188 h 2434639"/>
              <a:gd name="connsiteX74" fmla="*/ 2060665 w 3935184"/>
              <a:gd name="connsiteY74" fmla="*/ 2434639 h 2434639"/>
              <a:gd name="connsiteX75" fmla="*/ 1135380 w 3935184"/>
              <a:gd name="connsiteY75" fmla="*/ 2418311 h 2434639"/>
              <a:gd name="connsiteX76" fmla="*/ 424508 w 3935184"/>
              <a:gd name="connsiteY76" fmla="*/ 2155581 h 2434639"/>
              <a:gd name="connsiteX77" fmla="*/ 0 w 3935184"/>
              <a:gd name="connsiteY77" fmla="*/ 1790782 h 2434639"/>
              <a:gd name="connsiteX78" fmla="*/ 0 w 3935184"/>
              <a:gd name="connsiteY78"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8957 w 3935184"/>
              <a:gd name="connsiteY53" fmla="*/ 1786127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0 w 3935184"/>
              <a:gd name="connsiteY57" fmla="*/ 0 h 2434639"/>
              <a:gd name="connsiteX58" fmla="*/ 3935184 w 3935184"/>
              <a:gd name="connsiteY58" fmla="*/ 0 h 2434639"/>
              <a:gd name="connsiteX59" fmla="*/ 3935184 w 3935184"/>
              <a:gd name="connsiteY59" fmla="*/ 1778087 h 2434639"/>
              <a:gd name="connsiteX60" fmla="*/ 3929070 w 3935184"/>
              <a:gd name="connsiteY60" fmla="*/ 1779961 h 2434639"/>
              <a:gd name="connsiteX61" fmla="*/ 3926319 w 3935184"/>
              <a:gd name="connsiteY61" fmla="*/ 1777777 h 2434639"/>
              <a:gd name="connsiteX62" fmla="*/ 3928836 w 3935184"/>
              <a:gd name="connsiteY62" fmla="*/ 1770224 h 2434639"/>
              <a:gd name="connsiteX63" fmla="*/ 3928877 w 3935184"/>
              <a:gd name="connsiteY63" fmla="*/ 1770174 h 2434639"/>
              <a:gd name="connsiteX64" fmla="*/ 3930350 w 3935184"/>
              <a:gd name="connsiteY64" fmla="*/ 1772182 h 2434639"/>
              <a:gd name="connsiteX65" fmla="*/ 3932632 w 3935184"/>
              <a:gd name="connsiteY65" fmla="*/ 1770743 h 2434639"/>
              <a:gd name="connsiteX66" fmla="*/ 3930531 w 3935184"/>
              <a:gd name="connsiteY66" fmla="*/ 1768122 h 2434639"/>
              <a:gd name="connsiteX67" fmla="*/ 3930797 w 3935184"/>
              <a:gd name="connsiteY67" fmla="*/ 1767792 h 2434639"/>
              <a:gd name="connsiteX68" fmla="*/ 3925374 w 3935184"/>
              <a:gd name="connsiteY68" fmla="*/ 1747157 h 2434639"/>
              <a:gd name="connsiteX69" fmla="*/ 3848637 w 3935184"/>
              <a:gd name="connsiteY69" fmla="*/ 1791565 h 2434639"/>
              <a:gd name="connsiteX70" fmla="*/ 3808302 w 3935184"/>
              <a:gd name="connsiteY70" fmla="*/ 1816983 h 2434639"/>
              <a:gd name="connsiteX71" fmla="*/ 3763541 w 3935184"/>
              <a:gd name="connsiteY71" fmla="*/ 1830704 h 2434639"/>
              <a:gd name="connsiteX72" fmla="*/ 3249385 w 3935184"/>
              <a:gd name="connsiteY72" fmla="*/ 2218188 h 2434639"/>
              <a:gd name="connsiteX73" fmla="*/ 2060665 w 3935184"/>
              <a:gd name="connsiteY73" fmla="*/ 2434639 h 2434639"/>
              <a:gd name="connsiteX74" fmla="*/ 1135380 w 3935184"/>
              <a:gd name="connsiteY74" fmla="*/ 2418311 h 2434639"/>
              <a:gd name="connsiteX75" fmla="*/ 424508 w 3935184"/>
              <a:gd name="connsiteY75" fmla="*/ 2155581 h 2434639"/>
              <a:gd name="connsiteX76" fmla="*/ 0 w 3935184"/>
              <a:gd name="connsiteY76" fmla="*/ 1790782 h 2434639"/>
              <a:gd name="connsiteX77" fmla="*/ 0 w 3935184"/>
              <a:gd name="connsiteY77"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9083 w 3935184"/>
              <a:gd name="connsiteY53" fmla="*/ 1786089 h 2434639"/>
              <a:gd name="connsiteX54" fmla="*/ 3908337 w 3935184"/>
              <a:gd name="connsiteY54" fmla="*/ 1779693 h 2434639"/>
              <a:gd name="connsiteX55" fmla="*/ 3909083 w 3935184"/>
              <a:gd name="connsiteY55" fmla="*/ 1786089 h 2434639"/>
              <a:gd name="connsiteX56" fmla="*/ 0 w 3935184"/>
              <a:gd name="connsiteY56" fmla="*/ 0 h 2434639"/>
              <a:gd name="connsiteX57" fmla="*/ 3935184 w 3935184"/>
              <a:gd name="connsiteY57" fmla="*/ 0 h 2434639"/>
              <a:gd name="connsiteX58" fmla="*/ 3935184 w 3935184"/>
              <a:gd name="connsiteY58" fmla="*/ 1778087 h 2434639"/>
              <a:gd name="connsiteX59" fmla="*/ 3929070 w 3935184"/>
              <a:gd name="connsiteY59" fmla="*/ 1779961 h 2434639"/>
              <a:gd name="connsiteX60" fmla="*/ 3926319 w 3935184"/>
              <a:gd name="connsiteY60" fmla="*/ 1777777 h 2434639"/>
              <a:gd name="connsiteX61" fmla="*/ 3928836 w 3935184"/>
              <a:gd name="connsiteY61" fmla="*/ 1770224 h 2434639"/>
              <a:gd name="connsiteX62" fmla="*/ 3928877 w 3935184"/>
              <a:gd name="connsiteY62" fmla="*/ 1770174 h 2434639"/>
              <a:gd name="connsiteX63" fmla="*/ 3930350 w 3935184"/>
              <a:gd name="connsiteY63" fmla="*/ 1772182 h 2434639"/>
              <a:gd name="connsiteX64" fmla="*/ 3932632 w 3935184"/>
              <a:gd name="connsiteY64" fmla="*/ 1770743 h 2434639"/>
              <a:gd name="connsiteX65" fmla="*/ 3930531 w 3935184"/>
              <a:gd name="connsiteY65" fmla="*/ 1768122 h 2434639"/>
              <a:gd name="connsiteX66" fmla="*/ 3930797 w 3935184"/>
              <a:gd name="connsiteY66" fmla="*/ 1767792 h 2434639"/>
              <a:gd name="connsiteX67" fmla="*/ 3925374 w 3935184"/>
              <a:gd name="connsiteY67" fmla="*/ 1747157 h 2434639"/>
              <a:gd name="connsiteX68" fmla="*/ 3848637 w 3935184"/>
              <a:gd name="connsiteY68" fmla="*/ 1791565 h 2434639"/>
              <a:gd name="connsiteX69" fmla="*/ 3808302 w 3935184"/>
              <a:gd name="connsiteY69" fmla="*/ 1816983 h 2434639"/>
              <a:gd name="connsiteX70" fmla="*/ 3763541 w 3935184"/>
              <a:gd name="connsiteY70" fmla="*/ 1830704 h 2434639"/>
              <a:gd name="connsiteX71" fmla="*/ 3249385 w 3935184"/>
              <a:gd name="connsiteY71" fmla="*/ 2218188 h 2434639"/>
              <a:gd name="connsiteX72" fmla="*/ 2060665 w 3935184"/>
              <a:gd name="connsiteY72" fmla="*/ 2434639 h 2434639"/>
              <a:gd name="connsiteX73" fmla="*/ 1135380 w 3935184"/>
              <a:gd name="connsiteY73" fmla="*/ 2418311 h 2434639"/>
              <a:gd name="connsiteX74" fmla="*/ 424508 w 3935184"/>
              <a:gd name="connsiteY74" fmla="*/ 2155581 h 2434639"/>
              <a:gd name="connsiteX75" fmla="*/ 0 w 3935184"/>
              <a:gd name="connsiteY75" fmla="*/ 1790782 h 2434639"/>
              <a:gd name="connsiteX76" fmla="*/ 0 w 3935184"/>
              <a:gd name="connsiteY76"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689 w 3935184"/>
              <a:gd name="connsiteY4" fmla="*/ 1789581 h 2434639"/>
              <a:gd name="connsiteX5" fmla="*/ 3899119 w 3935184"/>
              <a:gd name="connsiteY5" fmla="*/ 1789143 h 2434639"/>
              <a:gd name="connsiteX6" fmla="*/ 3897689 w 3935184"/>
              <a:gd name="connsiteY6" fmla="*/ 1789581 h 2434639"/>
              <a:gd name="connsiteX7" fmla="*/ 3925612 w 3935184"/>
              <a:gd name="connsiteY7" fmla="*/ 1780052 h 2434639"/>
              <a:gd name="connsiteX8" fmla="*/ 3925376 w 3935184"/>
              <a:gd name="connsiteY8" fmla="*/ 1781094 h 2434639"/>
              <a:gd name="connsiteX9" fmla="*/ 3925291 w 3935184"/>
              <a:gd name="connsiteY9" fmla="*/ 1781120 h 2434639"/>
              <a:gd name="connsiteX10" fmla="*/ 3925612 w 3935184"/>
              <a:gd name="connsiteY10" fmla="*/ 1780052 h 2434639"/>
              <a:gd name="connsiteX11" fmla="*/ 3910296 w 3935184"/>
              <a:gd name="connsiteY11" fmla="*/ 1778805 h 2434639"/>
              <a:gd name="connsiteX12" fmla="*/ 3911021 w 3935184"/>
              <a:gd name="connsiteY12" fmla="*/ 1785494 h 2434639"/>
              <a:gd name="connsiteX13" fmla="*/ 3909936 w 3935184"/>
              <a:gd name="connsiteY13" fmla="*/ 1785827 h 2434639"/>
              <a:gd name="connsiteX14" fmla="*/ 3910407 w 3935184"/>
              <a:gd name="connsiteY14" fmla="*/ 1781856 h 2434639"/>
              <a:gd name="connsiteX15" fmla="*/ 3910296 w 3935184"/>
              <a:gd name="connsiteY15" fmla="*/ 1778805 h 2434639"/>
              <a:gd name="connsiteX16" fmla="*/ 3926156 w 3935184"/>
              <a:gd name="connsiteY16" fmla="*/ 1777648 h 2434639"/>
              <a:gd name="connsiteX17" fmla="*/ 3926319 w 3935184"/>
              <a:gd name="connsiteY17" fmla="*/ 1777777 h 2434639"/>
              <a:gd name="connsiteX18" fmla="*/ 3926084 w 3935184"/>
              <a:gd name="connsiteY18" fmla="*/ 1778483 h 2434639"/>
              <a:gd name="connsiteX19" fmla="*/ 3925612 w 3935184"/>
              <a:gd name="connsiteY19" fmla="*/ 1780052 h 2434639"/>
              <a:gd name="connsiteX20" fmla="*/ 3926156 w 3935184"/>
              <a:gd name="connsiteY20" fmla="*/ 1777648 h 2434639"/>
              <a:gd name="connsiteX21" fmla="*/ 3904770 w 3935184"/>
              <a:gd name="connsiteY21" fmla="*/ 1776498 h 2434639"/>
              <a:gd name="connsiteX22" fmla="*/ 3905076 w 3935184"/>
              <a:gd name="connsiteY22" fmla="*/ 1777278 h 2434639"/>
              <a:gd name="connsiteX23" fmla="*/ 3905436 w 3935184"/>
              <a:gd name="connsiteY23" fmla="*/ 1780256 h 2434639"/>
              <a:gd name="connsiteX24" fmla="*/ 3906711 w 3935184"/>
              <a:gd name="connsiteY24" fmla="*/ 1786816 h 2434639"/>
              <a:gd name="connsiteX25" fmla="*/ 3906703 w 3935184"/>
              <a:gd name="connsiteY25" fmla="*/ 1786818 h 2434639"/>
              <a:gd name="connsiteX26" fmla="*/ 3905645 w 3935184"/>
              <a:gd name="connsiteY26" fmla="*/ 1781856 h 2434639"/>
              <a:gd name="connsiteX27" fmla="*/ 3904770 w 3935184"/>
              <a:gd name="connsiteY27" fmla="*/ 1776498 h 2434639"/>
              <a:gd name="connsiteX28" fmla="*/ 3923082 w 3935184"/>
              <a:gd name="connsiteY28" fmla="*/ 1775208 h 2434639"/>
              <a:gd name="connsiteX29" fmla="*/ 3924141 w 3935184"/>
              <a:gd name="connsiteY29" fmla="*/ 1776049 h 2434639"/>
              <a:gd name="connsiteX30" fmla="*/ 3918335 w 3935184"/>
              <a:gd name="connsiteY30" fmla="*/ 1783252 h 2434639"/>
              <a:gd name="connsiteX31" fmla="*/ 3915438 w 3935184"/>
              <a:gd name="connsiteY31" fmla="*/ 1784140 h 2434639"/>
              <a:gd name="connsiteX32" fmla="*/ 3914376 w 3935184"/>
              <a:gd name="connsiteY32" fmla="*/ 1783828 h 2434639"/>
              <a:gd name="connsiteX33" fmla="*/ 3914268 w 3935184"/>
              <a:gd name="connsiteY33" fmla="*/ 1784499 h 2434639"/>
              <a:gd name="connsiteX34" fmla="*/ 3913188 w 3935184"/>
              <a:gd name="connsiteY34" fmla="*/ 1784830 h 2434639"/>
              <a:gd name="connsiteX35" fmla="*/ 3913383 w 3935184"/>
              <a:gd name="connsiteY35" fmla="*/ 1784634 h 2434639"/>
              <a:gd name="connsiteX36" fmla="*/ 3923082 w 3935184"/>
              <a:gd name="connsiteY36" fmla="*/ 1775208 h 2434639"/>
              <a:gd name="connsiteX37" fmla="*/ 3926926 w 3935184"/>
              <a:gd name="connsiteY37" fmla="*/ 1772594 h 2434639"/>
              <a:gd name="connsiteX38" fmla="*/ 3926282 w 3935184"/>
              <a:gd name="connsiteY38" fmla="*/ 1777093 h 2434639"/>
              <a:gd name="connsiteX39" fmla="*/ 3926156 w 3935184"/>
              <a:gd name="connsiteY39" fmla="*/ 1777648 h 2434639"/>
              <a:gd name="connsiteX40" fmla="*/ 3924141 w 3935184"/>
              <a:gd name="connsiteY40" fmla="*/ 1776049 h 2434639"/>
              <a:gd name="connsiteX41" fmla="*/ 3926926 w 3935184"/>
              <a:gd name="connsiteY41" fmla="*/ 1772594 h 2434639"/>
              <a:gd name="connsiteX42" fmla="*/ 3927534 w 3935184"/>
              <a:gd name="connsiteY42" fmla="*/ 1768343 h 2434639"/>
              <a:gd name="connsiteX43" fmla="*/ 3928861 w 3935184"/>
              <a:gd name="connsiteY43" fmla="*/ 1770151 h 2434639"/>
              <a:gd name="connsiteX44" fmla="*/ 3928836 w 3935184"/>
              <a:gd name="connsiteY44" fmla="*/ 1770224 h 2434639"/>
              <a:gd name="connsiteX45" fmla="*/ 3926926 w 3935184"/>
              <a:gd name="connsiteY45" fmla="*/ 1772594 h 2434639"/>
              <a:gd name="connsiteX46" fmla="*/ 3927534 w 3935184"/>
              <a:gd name="connsiteY46" fmla="*/ 1768343 h 2434639"/>
              <a:gd name="connsiteX47" fmla="*/ 3929829 w 3935184"/>
              <a:gd name="connsiteY47" fmla="*/ 1767246 h 2434639"/>
              <a:gd name="connsiteX48" fmla="*/ 3930531 w 3935184"/>
              <a:gd name="connsiteY48" fmla="*/ 1768122 h 2434639"/>
              <a:gd name="connsiteX49" fmla="*/ 3928877 w 3935184"/>
              <a:gd name="connsiteY49" fmla="*/ 1770174 h 2434639"/>
              <a:gd name="connsiteX50" fmla="*/ 3928861 w 3935184"/>
              <a:gd name="connsiteY50" fmla="*/ 1770151 h 2434639"/>
              <a:gd name="connsiteX51" fmla="*/ 3929829 w 3935184"/>
              <a:gd name="connsiteY51" fmla="*/ 1767246 h 2434639"/>
              <a:gd name="connsiteX52" fmla="*/ 3909083 w 3935184"/>
              <a:gd name="connsiteY52" fmla="*/ 1786089 h 2434639"/>
              <a:gd name="connsiteX53" fmla="*/ 3908337 w 3935184"/>
              <a:gd name="connsiteY53" fmla="*/ 1779693 h 2434639"/>
              <a:gd name="connsiteX54" fmla="*/ 3909083 w 3935184"/>
              <a:gd name="connsiteY54" fmla="*/ 1786089 h 2434639"/>
              <a:gd name="connsiteX55" fmla="*/ 0 w 3935184"/>
              <a:gd name="connsiteY55" fmla="*/ 0 h 2434639"/>
              <a:gd name="connsiteX56" fmla="*/ 3935184 w 3935184"/>
              <a:gd name="connsiteY56" fmla="*/ 0 h 2434639"/>
              <a:gd name="connsiteX57" fmla="*/ 3935184 w 3935184"/>
              <a:gd name="connsiteY57" fmla="*/ 1778087 h 2434639"/>
              <a:gd name="connsiteX58" fmla="*/ 3929070 w 3935184"/>
              <a:gd name="connsiteY58" fmla="*/ 1779961 h 2434639"/>
              <a:gd name="connsiteX59" fmla="*/ 3926319 w 3935184"/>
              <a:gd name="connsiteY59" fmla="*/ 1777777 h 2434639"/>
              <a:gd name="connsiteX60" fmla="*/ 3928836 w 3935184"/>
              <a:gd name="connsiteY60" fmla="*/ 1770224 h 2434639"/>
              <a:gd name="connsiteX61" fmla="*/ 3928877 w 3935184"/>
              <a:gd name="connsiteY61" fmla="*/ 1770174 h 2434639"/>
              <a:gd name="connsiteX62" fmla="*/ 3930350 w 3935184"/>
              <a:gd name="connsiteY62" fmla="*/ 1772182 h 2434639"/>
              <a:gd name="connsiteX63" fmla="*/ 3932632 w 3935184"/>
              <a:gd name="connsiteY63" fmla="*/ 1770743 h 2434639"/>
              <a:gd name="connsiteX64" fmla="*/ 3930531 w 3935184"/>
              <a:gd name="connsiteY64" fmla="*/ 1768122 h 2434639"/>
              <a:gd name="connsiteX65" fmla="*/ 3930797 w 3935184"/>
              <a:gd name="connsiteY65" fmla="*/ 1767792 h 2434639"/>
              <a:gd name="connsiteX66" fmla="*/ 3925374 w 3935184"/>
              <a:gd name="connsiteY66" fmla="*/ 1747157 h 2434639"/>
              <a:gd name="connsiteX67" fmla="*/ 3848637 w 3935184"/>
              <a:gd name="connsiteY67" fmla="*/ 1791565 h 2434639"/>
              <a:gd name="connsiteX68" fmla="*/ 3808302 w 3935184"/>
              <a:gd name="connsiteY68" fmla="*/ 1816983 h 2434639"/>
              <a:gd name="connsiteX69" fmla="*/ 3763541 w 3935184"/>
              <a:gd name="connsiteY69" fmla="*/ 1830704 h 2434639"/>
              <a:gd name="connsiteX70" fmla="*/ 3249385 w 3935184"/>
              <a:gd name="connsiteY70" fmla="*/ 2218188 h 2434639"/>
              <a:gd name="connsiteX71" fmla="*/ 2060665 w 3935184"/>
              <a:gd name="connsiteY71" fmla="*/ 2434639 h 2434639"/>
              <a:gd name="connsiteX72" fmla="*/ 1135380 w 3935184"/>
              <a:gd name="connsiteY72" fmla="*/ 2418311 h 2434639"/>
              <a:gd name="connsiteX73" fmla="*/ 424508 w 3935184"/>
              <a:gd name="connsiteY73" fmla="*/ 2155581 h 2434639"/>
              <a:gd name="connsiteX74" fmla="*/ 0 w 3935184"/>
              <a:gd name="connsiteY74" fmla="*/ 1790782 h 2434639"/>
              <a:gd name="connsiteX75" fmla="*/ 0 w 3935184"/>
              <a:gd name="connsiteY75"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689 w 3935184"/>
              <a:gd name="connsiteY4" fmla="*/ 1789581 h 2434639"/>
              <a:gd name="connsiteX5" fmla="*/ 3899119 w 3935184"/>
              <a:gd name="connsiteY5" fmla="*/ 1789143 h 2434639"/>
              <a:gd name="connsiteX6" fmla="*/ 3897689 w 3935184"/>
              <a:gd name="connsiteY6" fmla="*/ 1789581 h 2434639"/>
              <a:gd name="connsiteX7" fmla="*/ 3925612 w 3935184"/>
              <a:gd name="connsiteY7" fmla="*/ 1780052 h 2434639"/>
              <a:gd name="connsiteX8" fmla="*/ 3925376 w 3935184"/>
              <a:gd name="connsiteY8" fmla="*/ 1781094 h 2434639"/>
              <a:gd name="connsiteX9" fmla="*/ 3925291 w 3935184"/>
              <a:gd name="connsiteY9" fmla="*/ 1781120 h 2434639"/>
              <a:gd name="connsiteX10" fmla="*/ 3925612 w 3935184"/>
              <a:gd name="connsiteY10" fmla="*/ 1780052 h 2434639"/>
              <a:gd name="connsiteX11" fmla="*/ 3910296 w 3935184"/>
              <a:gd name="connsiteY11" fmla="*/ 1778805 h 2434639"/>
              <a:gd name="connsiteX12" fmla="*/ 3911021 w 3935184"/>
              <a:gd name="connsiteY12" fmla="*/ 1785494 h 2434639"/>
              <a:gd name="connsiteX13" fmla="*/ 3909936 w 3935184"/>
              <a:gd name="connsiteY13" fmla="*/ 1785827 h 2434639"/>
              <a:gd name="connsiteX14" fmla="*/ 3910407 w 3935184"/>
              <a:gd name="connsiteY14" fmla="*/ 1781856 h 2434639"/>
              <a:gd name="connsiteX15" fmla="*/ 3910296 w 3935184"/>
              <a:gd name="connsiteY15" fmla="*/ 1778805 h 2434639"/>
              <a:gd name="connsiteX16" fmla="*/ 3926156 w 3935184"/>
              <a:gd name="connsiteY16" fmla="*/ 1777648 h 2434639"/>
              <a:gd name="connsiteX17" fmla="*/ 3926319 w 3935184"/>
              <a:gd name="connsiteY17" fmla="*/ 1777777 h 2434639"/>
              <a:gd name="connsiteX18" fmla="*/ 3926084 w 3935184"/>
              <a:gd name="connsiteY18" fmla="*/ 1778483 h 2434639"/>
              <a:gd name="connsiteX19" fmla="*/ 3925612 w 3935184"/>
              <a:gd name="connsiteY19" fmla="*/ 1780052 h 2434639"/>
              <a:gd name="connsiteX20" fmla="*/ 3926156 w 3935184"/>
              <a:gd name="connsiteY20" fmla="*/ 1777648 h 2434639"/>
              <a:gd name="connsiteX21" fmla="*/ 3904770 w 3935184"/>
              <a:gd name="connsiteY21" fmla="*/ 1776498 h 2434639"/>
              <a:gd name="connsiteX22" fmla="*/ 3905076 w 3935184"/>
              <a:gd name="connsiteY22" fmla="*/ 1777278 h 2434639"/>
              <a:gd name="connsiteX23" fmla="*/ 3905436 w 3935184"/>
              <a:gd name="connsiteY23" fmla="*/ 1780256 h 2434639"/>
              <a:gd name="connsiteX24" fmla="*/ 3906711 w 3935184"/>
              <a:gd name="connsiteY24" fmla="*/ 1786816 h 2434639"/>
              <a:gd name="connsiteX25" fmla="*/ 3906703 w 3935184"/>
              <a:gd name="connsiteY25" fmla="*/ 1786818 h 2434639"/>
              <a:gd name="connsiteX26" fmla="*/ 3905645 w 3935184"/>
              <a:gd name="connsiteY26" fmla="*/ 1781856 h 2434639"/>
              <a:gd name="connsiteX27" fmla="*/ 3904770 w 3935184"/>
              <a:gd name="connsiteY27" fmla="*/ 1776498 h 2434639"/>
              <a:gd name="connsiteX28" fmla="*/ 3923082 w 3935184"/>
              <a:gd name="connsiteY28" fmla="*/ 1775208 h 2434639"/>
              <a:gd name="connsiteX29" fmla="*/ 3924141 w 3935184"/>
              <a:gd name="connsiteY29" fmla="*/ 1776049 h 2434639"/>
              <a:gd name="connsiteX30" fmla="*/ 3918335 w 3935184"/>
              <a:gd name="connsiteY30" fmla="*/ 1783252 h 2434639"/>
              <a:gd name="connsiteX31" fmla="*/ 3915438 w 3935184"/>
              <a:gd name="connsiteY31" fmla="*/ 1784140 h 2434639"/>
              <a:gd name="connsiteX32" fmla="*/ 3914376 w 3935184"/>
              <a:gd name="connsiteY32" fmla="*/ 1783828 h 2434639"/>
              <a:gd name="connsiteX33" fmla="*/ 3914268 w 3935184"/>
              <a:gd name="connsiteY33" fmla="*/ 1784499 h 2434639"/>
              <a:gd name="connsiteX34" fmla="*/ 3913188 w 3935184"/>
              <a:gd name="connsiteY34" fmla="*/ 1784830 h 2434639"/>
              <a:gd name="connsiteX35" fmla="*/ 3913383 w 3935184"/>
              <a:gd name="connsiteY35" fmla="*/ 1784634 h 2434639"/>
              <a:gd name="connsiteX36" fmla="*/ 3923082 w 3935184"/>
              <a:gd name="connsiteY36" fmla="*/ 1775208 h 2434639"/>
              <a:gd name="connsiteX37" fmla="*/ 3926926 w 3935184"/>
              <a:gd name="connsiteY37" fmla="*/ 1772594 h 2434639"/>
              <a:gd name="connsiteX38" fmla="*/ 3926282 w 3935184"/>
              <a:gd name="connsiteY38" fmla="*/ 1777093 h 2434639"/>
              <a:gd name="connsiteX39" fmla="*/ 3926156 w 3935184"/>
              <a:gd name="connsiteY39" fmla="*/ 1777648 h 2434639"/>
              <a:gd name="connsiteX40" fmla="*/ 3924141 w 3935184"/>
              <a:gd name="connsiteY40" fmla="*/ 1776049 h 2434639"/>
              <a:gd name="connsiteX41" fmla="*/ 3926926 w 3935184"/>
              <a:gd name="connsiteY41" fmla="*/ 1772594 h 2434639"/>
              <a:gd name="connsiteX42" fmla="*/ 3927534 w 3935184"/>
              <a:gd name="connsiteY42" fmla="*/ 1768343 h 2434639"/>
              <a:gd name="connsiteX43" fmla="*/ 3928861 w 3935184"/>
              <a:gd name="connsiteY43" fmla="*/ 1770151 h 2434639"/>
              <a:gd name="connsiteX44" fmla="*/ 3928836 w 3935184"/>
              <a:gd name="connsiteY44" fmla="*/ 1770224 h 2434639"/>
              <a:gd name="connsiteX45" fmla="*/ 3926926 w 3935184"/>
              <a:gd name="connsiteY45" fmla="*/ 1772594 h 2434639"/>
              <a:gd name="connsiteX46" fmla="*/ 3927534 w 3935184"/>
              <a:gd name="connsiteY46" fmla="*/ 1768343 h 2434639"/>
              <a:gd name="connsiteX47" fmla="*/ 3929829 w 3935184"/>
              <a:gd name="connsiteY47" fmla="*/ 1767246 h 2434639"/>
              <a:gd name="connsiteX48" fmla="*/ 3930531 w 3935184"/>
              <a:gd name="connsiteY48" fmla="*/ 1768122 h 2434639"/>
              <a:gd name="connsiteX49" fmla="*/ 3928877 w 3935184"/>
              <a:gd name="connsiteY49" fmla="*/ 1770174 h 2434639"/>
              <a:gd name="connsiteX50" fmla="*/ 3928861 w 3935184"/>
              <a:gd name="connsiteY50" fmla="*/ 1770151 h 2434639"/>
              <a:gd name="connsiteX51" fmla="*/ 3929829 w 3935184"/>
              <a:gd name="connsiteY51" fmla="*/ 1767246 h 2434639"/>
              <a:gd name="connsiteX52" fmla="*/ 0 w 3935184"/>
              <a:gd name="connsiteY52" fmla="*/ 0 h 2434639"/>
              <a:gd name="connsiteX53" fmla="*/ 3935184 w 3935184"/>
              <a:gd name="connsiteY53" fmla="*/ 0 h 2434639"/>
              <a:gd name="connsiteX54" fmla="*/ 3935184 w 3935184"/>
              <a:gd name="connsiteY54" fmla="*/ 1778087 h 2434639"/>
              <a:gd name="connsiteX55" fmla="*/ 3929070 w 3935184"/>
              <a:gd name="connsiteY55" fmla="*/ 1779961 h 2434639"/>
              <a:gd name="connsiteX56" fmla="*/ 3926319 w 3935184"/>
              <a:gd name="connsiteY56" fmla="*/ 1777777 h 2434639"/>
              <a:gd name="connsiteX57" fmla="*/ 3928836 w 3935184"/>
              <a:gd name="connsiteY57" fmla="*/ 1770224 h 2434639"/>
              <a:gd name="connsiteX58" fmla="*/ 3928877 w 3935184"/>
              <a:gd name="connsiteY58" fmla="*/ 1770174 h 2434639"/>
              <a:gd name="connsiteX59" fmla="*/ 3930350 w 3935184"/>
              <a:gd name="connsiteY59" fmla="*/ 1772182 h 2434639"/>
              <a:gd name="connsiteX60" fmla="*/ 3932632 w 3935184"/>
              <a:gd name="connsiteY60" fmla="*/ 1770743 h 2434639"/>
              <a:gd name="connsiteX61" fmla="*/ 3930531 w 3935184"/>
              <a:gd name="connsiteY61" fmla="*/ 1768122 h 2434639"/>
              <a:gd name="connsiteX62" fmla="*/ 3930797 w 3935184"/>
              <a:gd name="connsiteY62" fmla="*/ 1767792 h 2434639"/>
              <a:gd name="connsiteX63" fmla="*/ 3925374 w 3935184"/>
              <a:gd name="connsiteY63" fmla="*/ 1747157 h 2434639"/>
              <a:gd name="connsiteX64" fmla="*/ 3848637 w 3935184"/>
              <a:gd name="connsiteY64" fmla="*/ 1791565 h 2434639"/>
              <a:gd name="connsiteX65" fmla="*/ 3808302 w 3935184"/>
              <a:gd name="connsiteY65" fmla="*/ 1816983 h 2434639"/>
              <a:gd name="connsiteX66" fmla="*/ 3763541 w 3935184"/>
              <a:gd name="connsiteY66" fmla="*/ 1830704 h 2434639"/>
              <a:gd name="connsiteX67" fmla="*/ 3249385 w 3935184"/>
              <a:gd name="connsiteY67" fmla="*/ 2218188 h 2434639"/>
              <a:gd name="connsiteX68" fmla="*/ 2060665 w 3935184"/>
              <a:gd name="connsiteY68" fmla="*/ 2434639 h 2434639"/>
              <a:gd name="connsiteX69" fmla="*/ 1135380 w 3935184"/>
              <a:gd name="connsiteY69" fmla="*/ 2418311 h 2434639"/>
              <a:gd name="connsiteX70" fmla="*/ 424508 w 3935184"/>
              <a:gd name="connsiteY70" fmla="*/ 2155581 h 2434639"/>
              <a:gd name="connsiteX71" fmla="*/ 0 w 3935184"/>
              <a:gd name="connsiteY71" fmla="*/ 1790782 h 2434639"/>
              <a:gd name="connsiteX72" fmla="*/ 0 w 3935184"/>
              <a:gd name="connsiteY72" fmla="*/ 0 h 2434639"/>
              <a:gd name="connsiteX0" fmla="*/ 3894954 w 3937831"/>
              <a:gd name="connsiteY0" fmla="*/ 1788429 h 2434639"/>
              <a:gd name="connsiteX1" fmla="*/ 3895972 w 3937831"/>
              <a:gd name="connsiteY1" fmla="*/ 1790108 h 2434639"/>
              <a:gd name="connsiteX2" fmla="*/ 3895109 w 3937831"/>
              <a:gd name="connsiteY2" fmla="*/ 1790372 h 2434639"/>
              <a:gd name="connsiteX3" fmla="*/ 3894954 w 3937831"/>
              <a:gd name="connsiteY3" fmla="*/ 1788429 h 2434639"/>
              <a:gd name="connsiteX4" fmla="*/ 3897689 w 3937831"/>
              <a:gd name="connsiteY4" fmla="*/ 1789581 h 2434639"/>
              <a:gd name="connsiteX5" fmla="*/ 3899119 w 3937831"/>
              <a:gd name="connsiteY5" fmla="*/ 1789143 h 2434639"/>
              <a:gd name="connsiteX6" fmla="*/ 3897689 w 3937831"/>
              <a:gd name="connsiteY6" fmla="*/ 1789581 h 2434639"/>
              <a:gd name="connsiteX7" fmla="*/ 3925612 w 3937831"/>
              <a:gd name="connsiteY7" fmla="*/ 1780052 h 2434639"/>
              <a:gd name="connsiteX8" fmla="*/ 3925376 w 3937831"/>
              <a:gd name="connsiteY8" fmla="*/ 1781094 h 2434639"/>
              <a:gd name="connsiteX9" fmla="*/ 3925291 w 3937831"/>
              <a:gd name="connsiteY9" fmla="*/ 1781120 h 2434639"/>
              <a:gd name="connsiteX10" fmla="*/ 3925612 w 3937831"/>
              <a:gd name="connsiteY10" fmla="*/ 1780052 h 2434639"/>
              <a:gd name="connsiteX11" fmla="*/ 3910296 w 3937831"/>
              <a:gd name="connsiteY11" fmla="*/ 1778805 h 2434639"/>
              <a:gd name="connsiteX12" fmla="*/ 3911021 w 3937831"/>
              <a:gd name="connsiteY12" fmla="*/ 1785494 h 2434639"/>
              <a:gd name="connsiteX13" fmla="*/ 3909936 w 3937831"/>
              <a:gd name="connsiteY13" fmla="*/ 1785827 h 2434639"/>
              <a:gd name="connsiteX14" fmla="*/ 3910407 w 3937831"/>
              <a:gd name="connsiteY14" fmla="*/ 1781856 h 2434639"/>
              <a:gd name="connsiteX15" fmla="*/ 3910296 w 3937831"/>
              <a:gd name="connsiteY15" fmla="*/ 1778805 h 2434639"/>
              <a:gd name="connsiteX16" fmla="*/ 3926156 w 3937831"/>
              <a:gd name="connsiteY16" fmla="*/ 1777648 h 2434639"/>
              <a:gd name="connsiteX17" fmla="*/ 3926319 w 3937831"/>
              <a:gd name="connsiteY17" fmla="*/ 1777777 h 2434639"/>
              <a:gd name="connsiteX18" fmla="*/ 3926084 w 3937831"/>
              <a:gd name="connsiteY18" fmla="*/ 1778483 h 2434639"/>
              <a:gd name="connsiteX19" fmla="*/ 3925612 w 3937831"/>
              <a:gd name="connsiteY19" fmla="*/ 1780052 h 2434639"/>
              <a:gd name="connsiteX20" fmla="*/ 3926156 w 3937831"/>
              <a:gd name="connsiteY20" fmla="*/ 1777648 h 2434639"/>
              <a:gd name="connsiteX21" fmla="*/ 3904770 w 3937831"/>
              <a:gd name="connsiteY21" fmla="*/ 1776498 h 2434639"/>
              <a:gd name="connsiteX22" fmla="*/ 3905076 w 3937831"/>
              <a:gd name="connsiteY22" fmla="*/ 1777278 h 2434639"/>
              <a:gd name="connsiteX23" fmla="*/ 3905436 w 3937831"/>
              <a:gd name="connsiteY23" fmla="*/ 1780256 h 2434639"/>
              <a:gd name="connsiteX24" fmla="*/ 3906711 w 3937831"/>
              <a:gd name="connsiteY24" fmla="*/ 1786816 h 2434639"/>
              <a:gd name="connsiteX25" fmla="*/ 3906703 w 3937831"/>
              <a:gd name="connsiteY25" fmla="*/ 1786818 h 2434639"/>
              <a:gd name="connsiteX26" fmla="*/ 3905645 w 3937831"/>
              <a:gd name="connsiteY26" fmla="*/ 1781856 h 2434639"/>
              <a:gd name="connsiteX27" fmla="*/ 3904770 w 3937831"/>
              <a:gd name="connsiteY27" fmla="*/ 1776498 h 2434639"/>
              <a:gd name="connsiteX28" fmla="*/ 3923082 w 3937831"/>
              <a:gd name="connsiteY28" fmla="*/ 1775208 h 2434639"/>
              <a:gd name="connsiteX29" fmla="*/ 3924141 w 3937831"/>
              <a:gd name="connsiteY29" fmla="*/ 1776049 h 2434639"/>
              <a:gd name="connsiteX30" fmla="*/ 3918335 w 3937831"/>
              <a:gd name="connsiteY30" fmla="*/ 1783252 h 2434639"/>
              <a:gd name="connsiteX31" fmla="*/ 3915438 w 3937831"/>
              <a:gd name="connsiteY31" fmla="*/ 1784140 h 2434639"/>
              <a:gd name="connsiteX32" fmla="*/ 3914376 w 3937831"/>
              <a:gd name="connsiteY32" fmla="*/ 1783828 h 2434639"/>
              <a:gd name="connsiteX33" fmla="*/ 3914268 w 3937831"/>
              <a:gd name="connsiteY33" fmla="*/ 1784499 h 2434639"/>
              <a:gd name="connsiteX34" fmla="*/ 3913188 w 3937831"/>
              <a:gd name="connsiteY34" fmla="*/ 1784830 h 2434639"/>
              <a:gd name="connsiteX35" fmla="*/ 3913383 w 3937831"/>
              <a:gd name="connsiteY35" fmla="*/ 1784634 h 2434639"/>
              <a:gd name="connsiteX36" fmla="*/ 3923082 w 3937831"/>
              <a:gd name="connsiteY36" fmla="*/ 1775208 h 2434639"/>
              <a:gd name="connsiteX37" fmla="*/ 3926926 w 3937831"/>
              <a:gd name="connsiteY37" fmla="*/ 1772594 h 2434639"/>
              <a:gd name="connsiteX38" fmla="*/ 3926282 w 3937831"/>
              <a:gd name="connsiteY38" fmla="*/ 1777093 h 2434639"/>
              <a:gd name="connsiteX39" fmla="*/ 3926156 w 3937831"/>
              <a:gd name="connsiteY39" fmla="*/ 1777648 h 2434639"/>
              <a:gd name="connsiteX40" fmla="*/ 3924141 w 3937831"/>
              <a:gd name="connsiteY40" fmla="*/ 1776049 h 2434639"/>
              <a:gd name="connsiteX41" fmla="*/ 3926926 w 3937831"/>
              <a:gd name="connsiteY41" fmla="*/ 1772594 h 2434639"/>
              <a:gd name="connsiteX42" fmla="*/ 3927534 w 3937831"/>
              <a:gd name="connsiteY42" fmla="*/ 1768343 h 2434639"/>
              <a:gd name="connsiteX43" fmla="*/ 3928861 w 3937831"/>
              <a:gd name="connsiteY43" fmla="*/ 1770151 h 2434639"/>
              <a:gd name="connsiteX44" fmla="*/ 3928836 w 3937831"/>
              <a:gd name="connsiteY44" fmla="*/ 1770224 h 2434639"/>
              <a:gd name="connsiteX45" fmla="*/ 3926926 w 3937831"/>
              <a:gd name="connsiteY45" fmla="*/ 1772594 h 2434639"/>
              <a:gd name="connsiteX46" fmla="*/ 3927534 w 3937831"/>
              <a:gd name="connsiteY46" fmla="*/ 1768343 h 2434639"/>
              <a:gd name="connsiteX47" fmla="*/ 3929829 w 3937831"/>
              <a:gd name="connsiteY47" fmla="*/ 1767246 h 2434639"/>
              <a:gd name="connsiteX48" fmla="*/ 3930531 w 3937831"/>
              <a:gd name="connsiteY48" fmla="*/ 1768122 h 2434639"/>
              <a:gd name="connsiteX49" fmla="*/ 3928877 w 3937831"/>
              <a:gd name="connsiteY49" fmla="*/ 1770174 h 2434639"/>
              <a:gd name="connsiteX50" fmla="*/ 3928861 w 3937831"/>
              <a:gd name="connsiteY50" fmla="*/ 1770151 h 2434639"/>
              <a:gd name="connsiteX51" fmla="*/ 3929829 w 3937831"/>
              <a:gd name="connsiteY51" fmla="*/ 1767246 h 2434639"/>
              <a:gd name="connsiteX52" fmla="*/ 0 w 3937831"/>
              <a:gd name="connsiteY52" fmla="*/ 0 h 2434639"/>
              <a:gd name="connsiteX53" fmla="*/ 3935184 w 3937831"/>
              <a:gd name="connsiteY53" fmla="*/ 0 h 2434639"/>
              <a:gd name="connsiteX54" fmla="*/ 3935184 w 3937831"/>
              <a:gd name="connsiteY54" fmla="*/ 1778087 h 2434639"/>
              <a:gd name="connsiteX55" fmla="*/ 3929070 w 3937831"/>
              <a:gd name="connsiteY55" fmla="*/ 1779961 h 2434639"/>
              <a:gd name="connsiteX56" fmla="*/ 3926319 w 3937831"/>
              <a:gd name="connsiteY56" fmla="*/ 1777777 h 2434639"/>
              <a:gd name="connsiteX57" fmla="*/ 3928836 w 3937831"/>
              <a:gd name="connsiteY57" fmla="*/ 1770224 h 2434639"/>
              <a:gd name="connsiteX58" fmla="*/ 3928877 w 3937831"/>
              <a:gd name="connsiteY58" fmla="*/ 1770174 h 2434639"/>
              <a:gd name="connsiteX59" fmla="*/ 3930350 w 3937831"/>
              <a:gd name="connsiteY59" fmla="*/ 1772182 h 2434639"/>
              <a:gd name="connsiteX60" fmla="*/ 3932632 w 3937831"/>
              <a:gd name="connsiteY60" fmla="*/ 1770743 h 2434639"/>
              <a:gd name="connsiteX61" fmla="*/ 3930531 w 3937831"/>
              <a:gd name="connsiteY61" fmla="*/ 1768122 h 2434639"/>
              <a:gd name="connsiteX62" fmla="*/ 3930797 w 3937831"/>
              <a:gd name="connsiteY62" fmla="*/ 1767792 h 2434639"/>
              <a:gd name="connsiteX63" fmla="*/ 3925374 w 3937831"/>
              <a:gd name="connsiteY63" fmla="*/ 1747157 h 2434639"/>
              <a:gd name="connsiteX64" fmla="*/ 3808302 w 3937831"/>
              <a:gd name="connsiteY64" fmla="*/ 1816983 h 2434639"/>
              <a:gd name="connsiteX65" fmla="*/ 3763541 w 3937831"/>
              <a:gd name="connsiteY65" fmla="*/ 1830704 h 2434639"/>
              <a:gd name="connsiteX66" fmla="*/ 3249385 w 3937831"/>
              <a:gd name="connsiteY66" fmla="*/ 2218188 h 2434639"/>
              <a:gd name="connsiteX67" fmla="*/ 2060665 w 3937831"/>
              <a:gd name="connsiteY67" fmla="*/ 2434639 h 2434639"/>
              <a:gd name="connsiteX68" fmla="*/ 1135380 w 3937831"/>
              <a:gd name="connsiteY68" fmla="*/ 2418311 h 2434639"/>
              <a:gd name="connsiteX69" fmla="*/ 424508 w 3937831"/>
              <a:gd name="connsiteY69" fmla="*/ 2155581 h 2434639"/>
              <a:gd name="connsiteX70" fmla="*/ 0 w 3937831"/>
              <a:gd name="connsiteY70" fmla="*/ 1790782 h 2434639"/>
              <a:gd name="connsiteX71" fmla="*/ 0 w 3937831"/>
              <a:gd name="connsiteY71" fmla="*/ 0 h 2434639"/>
              <a:gd name="connsiteX0" fmla="*/ 3894954 w 3940917"/>
              <a:gd name="connsiteY0" fmla="*/ 1788429 h 2434639"/>
              <a:gd name="connsiteX1" fmla="*/ 3895972 w 3940917"/>
              <a:gd name="connsiteY1" fmla="*/ 1790108 h 2434639"/>
              <a:gd name="connsiteX2" fmla="*/ 3895109 w 3940917"/>
              <a:gd name="connsiteY2" fmla="*/ 1790372 h 2434639"/>
              <a:gd name="connsiteX3" fmla="*/ 3894954 w 3940917"/>
              <a:gd name="connsiteY3" fmla="*/ 1788429 h 2434639"/>
              <a:gd name="connsiteX4" fmla="*/ 3897689 w 3940917"/>
              <a:gd name="connsiteY4" fmla="*/ 1789581 h 2434639"/>
              <a:gd name="connsiteX5" fmla="*/ 3899119 w 3940917"/>
              <a:gd name="connsiteY5" fmla="*/ 1789143 h 2434639"/>
              <a:gd name="connsiteX6" fmla="*/ 3897689 w 3940917"/>
              <a:gd name="connsiteY6" fmla="*/ 1789581 h 2434639"/>
              <a:gd name="connsiteX7" fmla="*/ 3925612 w 3940917"/>
              <a:gd name="connsiteY7" fmla="*/ 1780052 h 2434639"/>
              <a:gd name="connsiteX8" fmla="*/ 3925376 w 3940917"/>
              <a:gd name="connsiteY8" fmla="*/ 1781094 h 2434639"/>
              <a:gd name="connsiteX9" fmla="*/ 3925291 w 3940917"/>
              <a:gd name="connsiteY9" fmla="*/ 1781120 h 2434639"/>
              <a:gd name="connsiteX10" fmla="*/ 3925612 w 3940917"/>
              <a:gd name="connsiteY10" fmla="*/ 1780052 h 2434639"/>
              <a:gd name="connsiteX11" fmla="*/ 3910296 w 3940917"/>
              <a:gd name="connsiteY11" fmla="*/ 1778805 h 2434639"/>
              <a:gd name="connsiteX12" fmla="*/ 3911021 w 3940917"/>
              <a:gd name="connsiteY12" fmla="*/ 1785494 h 2434639"/>
              <a:gd name="connsiteX13" fmla="*/ 3909936 w 3940917"/>
              <a:gd name="connsiteY13" fmla="*/ 1785827 h 2434639"/>
              <a:gd name="connsiteX14" fmla="*/ 3910407 w 3940917"/>
              <a:gd name="connsiteY14" fmla="*/ 1781856 h 2434639"/>
              <a:gd name="connsiteX15" fmla="*/ 3910296 w 3940917"/>
              <a:gd name="connsiteY15" fmla="*/ 1778805 h 2434639"/>
              <a:gd name="connsiteX16" fmla="*/ 3926156 w 3940917"/>
              <a:gd name="connsiteY16" fmla="*/ 1777648 h 2434639"/>
              <a:gd name="connsiteX17" fmla="*/ 3926319 w 3940917"/>
              <a:gd name="connsiteY17" fmla="*/ 1777777 h 2434639"/>
              <a:gd name="connsiteX18" fmla="*/ 3926084 w 3940917"/>
              <a:gd name="connsiteY18" fmla="*/ 1778483 h 2434639"/>
              <a:gd name="connsiteX19" fmla="*/ 3925612 w 3940917"/>
              <a:gd name="connsiteY19" fmla="*/ 1780052 h 2434639"/>
              <a:gd name="connsiteX20" fmla="*/ 3926156 w 3940917"/>
              <a:gd name="connsiteY20" fmla="*/ 1777648 h 2434639"/>
              <a:gd name="connsiteX21" fmla="*/ 3904770 w 3940917"/>
              <a:gd name="connsiteY21" fmla="*/ 1776498 h 2434639"/>
              <a:gd name="connsiteX22" fmla="*/ 3905076 w 3940917"/>
              <a:gd name="connsiteY22" fmla="*/ 1777278 h 2434639"/>
              <a:gd name="connsiteX23" fmla="*/ 3905436 w 3940917"/>
              <a:gd name="connsiteY23" fmla="*/ 1780256 h 2434639"/>
              <a:gd name="connsiteX24" fmla="*/ 3906711 w 3940917"/>
              <a:gd name="connsiteY24" fmla="*/ 1786816 h 2434639"/>
              <a:gd name="connsiteX25" fmla="*/ 3906703 w 3940917"/>
              <a:gd name="connsiteY25" fmla="*/ 1786818 h 2434639"/>
              <a:gd name="connsiteX26" fmla="*/ 3905645 w 3940917"/>
              <a:gd name="connsiteY26" fmla="*/ 1781856 h 2434639"/>
              <a:gd name="connsiteX27" fmla="*/ 3904770 w 3940917"/>
              <a:gd name="connsiteY27" fmla="*/ 1776498 h 2434639"/>
              <a:gd name="connsiteX28" fmla="*/ 3923082 w 3940917"/>
              <a:gd name="connsiteY28" fmla="*/ 1775208 h 2434639"/>
              <a:gd name="connsiteX29" fmla="*/ 3924141 w 3940917"/>
              <a:gd name="connsiteY29" fmla="*/ 1776049 h 2434639"/>
              <a:gd name="connsiteX30" fmla="*/ 3918335 w 3940917"/>
              <a:gd name="connsiteY30" fmla="*/ 1783252 h 2434639"/>
              <a:gd name="connsiteX31" fmla="*/ 3915438 w 3940917"/>
              <a:gd name="connsiteY31" fmla="*/ 1784140 h 2434639"/>
              <a:gd name="connsiteX32" fmla="*/ 3914376 w 3940917"/>
              <a:gd name="connsiteY32" fmla="*/ 1783828 h 2434639"/>
              <a:gd name="connsiteX33" fmla="*/ 3914268 w 3940917"/>
              <a:gd name="connsiteY33" fmla="*/ 1784499 h 2434639"/>
              <a:gd name="connsiteX34" fmla="*/ 3913188 w 3940917"/>
              <a:gd name="connsiteY34" fmla="*/ 1784830 h 2434639"/>
              <a:gd name="connsiteX35" fmla="*/ 3913383 w 3940917"/>
              <a:gd name="connsiteY35" fmla="*/ 1784634 h 2434639"/>
              <a:gd name="connsiteX36" fmla="*/ 3923082 w 3940917"/>
              <a:gd name="connsiteY36" fmla="*/ 1775208 h 2434639"/>
              <a:gd name="connsiteX37" fmla="*/ 3926926 w 3940917"/>
              <a:gd name="connsiteY37" fmla="*/ 1772594 h 2434639"/>
              <a:gd name="connsiteX38" fmla="*/ 3926282 w 3940917"/>
              <a:gd name="connsiteY38" fmla="*/ 1777093 h 2434639"/>
              <a:gd name="connsiteX39" fmla="*/ 3926156 w 3940917"/>
              <a:gd name="connsiteY39" fmla="*/ 1777648 h 2434639"/>
              <a:gd name="connsiteX40" fmla="*/ 3924141 w 3940917"/>
              <a:gd name="connsiteY40" fmla="*/ 1776049 h 2434639"/>
              <a:gd name="connsiteX41" fmla="*/ 3926926 w 3940917"/>
              <a:gd name="connsiteY41" fmla="*/ 1772594 h 2434639"/>
              <a:gd name="connsiteX42" fmla="*/ 3927534 w 3940917"/>
              <a:gd name="connsiteY42" fmla="*/ 1768343 h 2434639"/>
              <a:gd name="connsiteX43" fmla="*/ 3928861 w 3940917"/>
              <a:gd name="connsiteY43" fmla="*/ 1770151 h 2434639"/>
              <a:gd name="connsiteX44" fmla="*/ 3928836 w 3940917"/>
              <a:gd name="connsiteY44" fmla="*/ 1770224 h 2434639"/>
              <a:gd name="connsiteX45" fmla="*/ 3926926 w 3940917"/>
              <a:gd name="connsiteY45" fmla="*/ 1772594 h 2434639"/>
              <a:gd name="connsiteX46" fmla="*/ 3927534 w 3940917"/>
              <a:gd name="connsiteY46" fmla="*/ 1768343 h 2434639"/>
              <a:gd name="connsiteX47" fmla="*/ 3929829 w 3940917"/>
              <a:gd name="connsiteY47" fmla="*/ 1767246 h 2434639"/>
              <a:gd name="connsiteX48" fmla="*/ 3930531 w 3940917"/>
              <a:gd name="connsiteY48" fmla="*/ 1768122 h 2434639"/>
              <a:gd name="connsiteX49" fmla="*/ 3928877 w 3940917"/>
              <a:gd name="connsiteY49" fmla="*/ 1770174 h 2434639"/>
              <a:gd name="connsiteX50" fmla="*/ 3928861 w 3940917"/>
              <a:gd name="connsiteY50" fmla="*/ 1770151 h 2434639"/>
              <a:gd name="connsiteX51" fmla="*/ 3929829 w 3940917"/>
              <a:gd name="connsiteY51" fmla="*/ 1767246 h 2434639"/>
              <a:gd name="connsiteX52" fmla="*/ 0 w 3940917"/>
              <a:gd name="connsiteY52" fmla="*/ 0 h 2434639"/>
              <a:gd name="connsiteX53" fmla="*/ 3935184 w 3940917"/>
              <a:gd name="connsiteY53" fmla="*/ 0 h 2434639"/>
              <a:gd name="connsiteX54" fmla="*/ 3935184 w 3940917"/>
              <a:gd name="connsiteY54" fmla="*/ 1778087 h 2434639"/>
              <a:gd name="connsiteX55" fmla="*/ 3929070 w 3940917"/>
              <a:gd name="connsiteY55" fmla="*/ 1779961 h 2434639"/>
              <a:gd name="connsiteX56" fmla="*/ 3926319 w 3940917"/>
              <a:gd name="connsiteY56" fmla="*/ 1777777 h 2434639"/>
              <a:gd name="connsiteX57" fmla="*/ 3928836 w 3940917"/>
              <a:gd name="connsiteY57" fmla="*/ 1770224 h 2434639"/>
              <a:gd name="connsiteX58" fmla="*/ 3928877 w 3940917"/>
              <a:gd name="connsiteY58" fmla="*/ 1770174 h 2434639"/>
              <a:gd name="connsiteX59" fmla="*/ 3930350 w 3940917"/>
              <a:gd name="connsiteY59" fmla="*/ 1772182 h 2434639"/>
              <a:gd name="connsiteX60" fmla="*/ 3932632 w 3940917"/>
              <a:gd name="connsiteY60" fmla="*/ 1770743 h 2434639"/>
              <a:gd name="connsiteX61" fmla="*/ 3930531 w 3940917"/>
              <a:gd name="connsiteY61" fmla="*/ 1768122 h 2434639"/>
              <a:gd name="connsiteX62" fmla="*/ 3930797 w 3940917"/>
              <a:gd name="connsiteY62" fmla="*/ 1767792 h 2434639"/>
              <a:gd name="connsiteX63" fmla="*/ 3925374 w 3940917"/>
              <a:gd name="connsiteY63" fmla="*/ 1747157 h 2434639"/>
              <a:gd name="connsiteX64" fmla="*/ 3763541 w 3940917"/>
              <a:gd name="connsiteY64" fmla="*/ 1830704 h 2434639"/>
              <a:gd name="connsiteX65" fmla="*/ 3249385 w 3940917"/>
              <a:gd name="connsiteY65" fmla="*/ 2218188 h 2434639"/>
              <a:gd name="connsiteX66" fmla="*/ 2060665 w 3940917"/>
              <a:gd name="connsiteY66" fmla="*/ 2434639 h 2434639"/>
              <a:gd name="connsiteX67" fmla="*/ 1135380 w 3940917"/>
              <a:gd name="connsiteY67" fmla="*/ 2418311 h 2434639"/>
              <a:gd name="connsiteX68" fmla="*/ 424508 w 3940917"/>
              <a:gd name="connsiteY68" fmla="*/ 2155581 h 2434639"/>
              <a:gd name="connsiteX69" fmla="*/ 0 w 3940917"/>
              <a:gd name="connsiteY69" fmla="*/ 1790782 h 2434639"/>
              <a:gd name="connsiteX70" fmla="*/ 0 w 3940917"/>
              <a:gd name="connsiteY70" fmla="*/ 0 h 2434639"/>
              <a:gd name="connsiteX0" fmla="*/ 3894954 w 3939916"/>
              <a:gd name="connsiteY0" fmla="*/ 1788429 h 2434639"/>
              <a:gd name="connsiteX1" fmla="*/ 3895972 w 3939916"/>
              <a:gd name="connsiteY1" fmla="*/ 1790108 h 2434639"/>
              <a:gd name="connsiteX2" fmla="*/ 3895109 w 3939916"/>
              <a:gd name="connsiteY2" fmla="*/ 1790372 h 2434639"/>
              <a:gd name="connsiteX3" fmla="*/ 3894954 w 3939916"/>
              <a:gd name="connsiteY3" fmla="*/ 1788429 h 2434639"/>
              <a:gd name="connsiteX4" fmla="*/ 3897689 w 3939916"/>
              <a:gd name="connsiteY4" fmla="*/ 1789581 h 2434639"/>
              <a:gd name="connsiteX5" fmla="*/ 3899119 w 3939916"/>
              <a:gd name="connsiteY5" fmla="*/ 1789143 h 2434639"/>
              <a:gd name="connsiteX6" fmla="*/ 3897689 w 3939916"/>
              <a:gd name="connsiteY6" fmla="*/ 1789581 h 2434639"/>
              <a:gd name="connsiteX7" fmla="*/ 3925612 w 3939916"/>
              <a:gd name="connsiteY7" fmla="*/ 1780052 h 2434639"/>
              <a:gd name="connsiteX8" fmla="*/ 3925376 w 3939916"/>
              <a:gd name="connsiteY8" fmla="*/ 1781094 h 2434639"/>
              <a:gd name="connsiteX9" fmla="*/ 3925291 w 3939916"/>
              <a:gd name="connsiteY9" fmla="*/ 1781120 h 2434639"/>
              <a:gd name="connsiteX10" fmla="*/ 3925612 w 3939916"/>
              <a:gd name="connsiteY10" fmla="*/ 1780052 h 2434639"/>
              <a:gd name="connsiteX11" fmla="*/ 3910296 w 3939916"/>
              <a:gd name="connsiteY11" fmla="*/ 1778805 h 2434639"/>
              <a:gd name="connsiteX12" fmla="*/ 3911021 w 3939916"/>
              <a:gd name="connsiteY12" fmla="*/ 1785494 h 2434639"/>
              <a:gd name="connsiteX13" fmla="*/ 3909936 w 3939916"/>
              <a:gd name="connsiteY13" fmla="*/ 1785827 h 2434639"/>
              <a:gd name="connsiteX14" fmla="*/ 3910407 w 3939916"/>
              <a:gd name="connsiteY14" fmla="*/ 1781856 h 2434639"/>
              <a:gd name="connsiteX15" fmla="*/ 3910296 w 3939916"/>
              <a:gd name="connsiteY15" fmla="*/ 1778805 h 2434639"/>
              <a:gd name="connsiteX16" fmla="*/ 3926156 w 3939916"/>
              <a:gd name="connsiteY16" fmla="*/ 1777648 h 2434639"/>
              <a:gd name="connsiteX17" fmla="*/ 3926319 w 3939916"/>
              <a:gd name="connsiteY17" fmla="*/ 1777777 h 2434639"/>
              <a:gd name="connsiteX18" fmla="*/ 3926084 w 3939916"/>
              <a:gd name="connsiteY18" fmla="*/ 1778483 h 2434639"/>
              <a:gd name="connsiteX19" fmla="*/ 3925612 w 3939916"/>
              <a:gd name="connsiteY19" fmla="*/ 1780052 h 2434639"/>
              <a:gd name="connsiteX20" fmla="*/ 3926156 w 3939916"/>
              <a:gd name="connsiteY20" fmla="*/ 1777648 h 2434639"/>
              <a:gd name="connsiteX21" fmla="*/ 3904770 w 3939916"/>
              <a:gd name="connsiteY21" fmla="*/ 1776498 h 2434639"/>
              <a:gd name="connsiteX22" fmla="*/ 3905076 w 3939916"/>
              <a:gd name="connsiteY22" fmla="*/ 1777278 h 2434639"/>
              <a:gd name="connsiteX23" fmla="*/ 3905436 w 3939916"/>
              <a:gd name="connsiteY23" fmla="*/ 1780256 h 2434639"/>
              <a:gd name="connsiteX24" fmla="*/ 3906711 w 3939916"/>
              <a:gd name="connsiteY24" fmla="*/ 1786816 h 2434639"/>
              <a:gd name="connsiteX25" fmla="*/ 3906703 w 3939916"/>
              <a:gd name="connsiteY25" fmla="*/ 1786818 h 2434639"/>
              <a:gd name="connsiteX26" fmla="*/ 3905645 w 3939916"/>
              <a:gd name="connsiteY26" fmla="*/ 1781856 h 2434639"/>
              <a:gd name="connsiteX27" fmla="*/ 3904770 w 3939916"/>
              <a:gd name="connsiteY27" fmla="*/ 1776498 h 2434639"/>
              <a:gd name="connsiteX28" fmla="*/ 3923082 w 3939916"/>
              <a:gd name="connsiteY28" fmla="*/ 1775208 h 2434639"/>
              <a:gd name="connsiteX29" fmla="*/ 3924141 w 3939916"/>
              <a:gd name="connsiteY29" fmla="*/ 1776049 h 2434639"/>
              <a:gd name="connsiteX30" fmla="*/ 3918335 w 3939916"/>
              <a:gd name="connsiteY30" fmla="*/ 1783252 h 2434639"/>
              <a:gd name="connsiteX31" fmla="*/ 3915438 w 3939916"/>
              <a:gd name="connsiteY31" fmla="*/ 1784140 h 2434639"/>
              <a:gd name="connsiteX32" fmla="*/ 3914376 w 3939916"/>
              <a:gd name="connsiteY32" fmla="*/ 1783828 h 2434639"/>
              <a:gd name="connsiteX33" fmla="*/ 3914268 w 3939916"/>
              <a:gd name="connsiteY33" fmla="*/ 1784499 h 2434639"/>
              <a:gd name="connsiteX34" fmla="*/ 3913188 w 3939916"/>
              <a:gd name="connsiteY34" fmla="*/ 1784830 h 2434639"/>
              <a:gd name="connsiteX35" fmla="*/ 3913383 w 3939916"/>
              <a:gd name="connsiteY35" fmla="*/ 1784634 h 2434639"/>
              <a:gd name="connsiteX36" fmla="*/ 3923082 w 3939916"/>
              <a:gd name="connsiteY36" fmla="*/ 1775208 h 2434639"/>
              <a:gd name="connsiteX37" fmla="*/ 3926926 w 3939916"/>
              <a:gd name="connsiteY37" fmla="*/ 1772594 h 2434639"/>
              <a:gd name="connsiteX38" fmla="*/ 3926282 w 3939916"/>
              <a:gd name="connsiteY38" fmla="*/ 1777093 h 2434639"/>
              <a:gd name="connsiteX39" fmla="*/ 3926156 w 3939916"/>
              <a:gd name="connsiteY39" fmla="*/ 1777648 h 2434639"/>
              <a:gd name="connsiteX40" fmla="*/ 3924141 w 3939916"/>
              <a:gd name="connsiteY40" fmla="*/ 1776049 h 2434639"/>
              <a:gd name="connsiteX41" fmla="*/ 3926926 w 3939916"/>
              <a:gd name="connsiteY41" fmla="*/ 1772594 h 2434639"/>
              <a:gd name="connsiteX42" fmla="*/ 3927534 w 3939916"/>
              <a:gd name="connsiteY42" fmla="*/ 1768343 h 2434639"/>
              <a:gd name="connsiteX43" fmla="*/ 3928861 w 3939916"/>
              <a:gd name="connsiteY43" fmla="*/ 1770151 h 2434639"/>
              <a:gd name="connsiteX44" fmla="*/ 3928836 w 3939916"/>
              <a:gd name="connsiteY44" fmla="*/ 1770224 h 2434639"/>
              <a:gd name="connsiteX45" fmla="*/ 3926926 w 3939916"/>
              <a:gd name="connsiteY45" fmla="*/ 1772594 h 2434639"/>
              <a:gd name="connsiteX46" fmla="*/ 3927534 w 3939916"/>
              <a:gd name="connsiteY46" fmla="*/ 1768343 h 2434639"/>
              <a:gd name="connsiteX47" fmla="*/ 3929829 w 3939916"/>
              <a:gd name="connsiteY47" fmla="*/ 1767246 h 2434639"/>
              <a:gd name="connsiteX48" fmla="*/ 3930531 w 3939916"/>
              <a:gd name="connsiteY48" fmla="*/ 1768122 h 2434639"/>
              <a:gd name="connsiteX49" fmla="*/ 3928877 w 3939916"/>
              <a:gd name="connsiteY49" fmla="*/ 1770174 h 2434639"/>
              <a:gd name="connsiteX50" fmla="*/ 3928861 w 3939916"/>
              <a:gd name="connsiteY50" fmla="*/ 1770151 h 2434639"/>
              <a:gd name="connsiteX51" fmla="*/ 3929829 w 3939916"/>
              <a:gd name="connsiteY51" fmla="*/ 1767246 h 2434639"/>
              <a:gd name="connsiteX52" fmla="*/ 0 w 3939916"/>
              <a:gd name="connsiteY52" fmla="*/ 0 h 2434639"/>
              <a:gd name="connsiteX53" fmla="*/ 3935184 w 3939916"/>
              <a:gd name="connsiteY53" fmla="*/ 0 h 2434639"/>
              <a:gd name="connsiteX54" fmla="*/ 3935184 w 3939916"/>
              <a:gd name="connsiteY54" fmla="*/ 1778087 h 2434639"/>
              <a:gd name="connsiteX55" fmla="*/ 3929070 w 3939916"/>
              <a:gd name="connsiteY55" fmla="*/ 1779961 h 2434639"/>
              <a:gd name="connsiteX56" fmla="*/ 3926319 w 3939916"/>
              <a:gd name="connsiteY56" fmla="*/ 1777777 h 2434639"/>
              <a:gd name="connsiteX57" fmla="*/ 3928836 w 3939916"/>
              <a:gd name="connsiteY57" fmla="*/ 1770224 h 2434639"/>
              <a:gd name="connsiteX58" fmla="*/ 3928877 w 3939916"/>
              <a:gd name="connsiteY58" fmla="*/ 1770174 h 2434639"/>
              <a:gd name="connsiteX59" fmla="*/ 3930350 w 3939916"/>
              <a:gd name="connsiteY59" fmla="*/ 1772182 h 2434639"/>
              <a:gd name="connsiteX60" fmla="*/ 3932632 w 3939916"/>
              <a:gd name="connsiteY60" fmla="*/ 1770743 h 2434639"/>
              <a:gd name="connsiteX61" fmla="*/ 3930531 w 3939916"/>
              <a:gd name="connsiteY61" fmla="*/ 1768122 h 2434639"/>
              <a:gd name="connsiteX62" fmla="*/ 3930797 w 3939916"/>
              <a:gd name="connsiteY62" fmla="*/ 1767792 h 2434639"/>
              <a:gd name="connsiteX63" fmla="*/ 3925374 w 3939916"/>
              <a:gd name="connsiteY63" fmla="*/ 1747157 h 2434639"/>
              <a:gd name="connsiteX64" fmla="*/ 3777828 w 3939916"/>
              <a:gd name="connsiteY64" fmla="*/ 1936670 h 2434639"/>
              <a:gd name="connsiteX65" fmla="*/ 3249385 w 3939916"/>
              <a:gd name="connsiteY65" fmla="*/ 2218188 h 2434639"/>
              <a:gd name="connsiteX66" fmla="*/ 2060665 w 3939916"/>
              <a:gd name="connsiteY66" fmla="*/ 2434639 h 2434639"/>
              <a:gd name="connsiteX67" fmla="*/ 1135380 w 3939916"/>
              <a:gd name="connsiteY67" fmla="*/ 2418311 h 2434639"/>
              <a:gd name="connsiteX68" fmla="*/ 424508 w 3939916"/>
              <a:gd name="connsiteY68" fmla="*/ 2155581 h 2434639"/>
              <a:gd name="connsiteX69" fmla="*/ 0 w 3939916"/>
              <a:gd name="connsiteY69" fmla="*/ 1790782 h 2434639"/>
              <a:gd name="connsiteX70" fmla="*/ 0 w 3939916"/>
              <a:gd name="connsiteY70" fmla="*/ 0 h 2434639"/>
              <a:gd name="connsiteX0" fmla="*/ 3894954 w 3939916"/>
              <a:gd name="connsiteY0" fmla="*/ 1788429 h 2434639"/>
              <a:gd name="connsiteX1" fmla="*/ 3895972 w 3939916"/>
              <a:gd name="connsiteY1" fmla="*/ 1790108 h 2434639"/>
              <a:gd name="connsiteX2" fmla="*/ 3895109 w 3939916"/>
              <a:gd name="connsiteY2" fmla="*/ 1790372 h 2434639"/>
              <a:gd name="connsiteX3" fmla="*/ 3894954 w 3939916"/>
              <a:gd name="connsiteY3" fmla="*/ 1788429 h 2434639"/>
              <a:gd name="connsiteX4" fmla="*/ 3897689 w 3939916"/>
              <a:gd name="connsiteY4" fmla="*/ 1789581 h 2434639"/>
              <a:gd name="connsiteX5" fmla="*/ 3899119 w 3939916"/>
              <a:gd name="connsiteY5" fmla="*/ 1789143 h 2434639"/>
              <a:gd name="connsiteX6" fmla="*/ 3897689 w 3939916"/>
              <a:gd name="connsiteY6" fmla="*/ 1789581 h 2434639"/>
              <a:gd name="connsiteX7" fmla="*/ 3925612 w 3939916"/>
              <a:gd name="connsiteY7" fmla="*/ 1780052 h 2434639"/>
              <a:gd name="connsiteX8" fmla="*/ 3925376 w 3939916"/>
              <a:gd name="connsiteY8" fmla="*/ 1781094 h 2434639"/>
              <a:gd name="connsiteX9" fmla="*/ 3925291 w 3939916"/>
              <a:gd name="connsiteY9" fmla="*/ 1781120 h 2434639"/>
              <a:gd name="connsiteX10" fmla="*/ 3925612 w 3939916"/>
              <a:gd name="connsiteY10" fmla="*/ 1780052 h 2434639"/>
              <a:gd name="connsiteX11" fmla="*/ 3910296 w 3939916"/>
              <a:gd name="connsiteY11" fmla="*/ 1778805 h 2434639"/>
              <a:gd name="connsiteX12" fmla="*/ 3911021 w 3939916"/>
              <a:gd name="connsiteY12" fmla="*/ 1785494 h 2434639"/>
              <a:gd name="connsiteX13" fmla="*/ 3909936 w 3939916"/>
              <a:gd name="connsiteY13" fmla="*/ 1785827 h 2434639"/>
              <a:gd name="connsiteX14" fmla="*/ 3910407 w 3939916"/>
              <a:gd name="connsiteY14" fmla="*/ 1781856 h 2434639"/>
              <a:gd name="connsiteX15" fmla="*/ 3910296 w 3939916"/>
              <a:gd name="connsiteY15" fmla="*/ 1778805 h 2434639"/>
              <a:gd name="connsiteX16" fmla="*/ 3926156 w 3939916"/>
              <a:gd name="connsiteY16" fmla="*/ 1777648 h 2434639"/>
              <a:gd name="connsiteX17" fmla="*/ 3926319 w 3939916"/>
              <a:gd name="connsiteY17" fmla="*/ 1777777 h 2434639"/>
              <a:gd name="connsiteX18" fmla="*/ 3926084 w 3939916"/>
              <a:gd name="connsiteY18" fmla="*/ 1778483 h 2434639"/>
              <a:gd name="connsiteX19" fmla="*/ 3925612 w 3939916"/>
              <a:gd name="connsiteY19" fmla="*/ 1780052 h 2434639"/>
              <a:gd name="connsiteX20" fmla="*/ 3926156 w 3939916"/>
              <a:gd name="connsiteY20" fmla="*/ 1777648 h 2434639"/>
              <a:gd name="connsiteX21" fmla="*/ 3904770 w 3939916"/>
              <a:gd name="connsiteY21" fmla="*/ 1776498 h 2434639"/>
              <a:gd name="connsiteX22" fmla="*/ 3905076 w 3939916"/>
              <a:gd name="connsiteY22" fmla="*/ 1777278 h 2434639"/>
              <a:gd name="connsiteX23" fmla="*/ 3905436 w 3939916"/>
              <a:gd name="connsiteY23" fmla="*/ 1780256 h 2434639"/>
              <a:gd name="connsiteX24" fmla="*/ 3906711 w 3939916"/>
              <a:gd name="connsiteY24" fmla="*/ 1786816 h 2434639"/>
              <a:gd name="connsiteX25" fmla="*/ 3906703 w 3939916"/>
              <a:gd name="connsiteY25" fmla="*/ 1786818 h 2434639"/>
              <a:gd name="connsiteX26" fmla="*/ 3905645 w 3939916"/>
              <a:gd name="connsiteY26" fmla="*/ 1781856 h 2434639"/>
              <a:gd name="connsiteX27" fmla="*/ 3904770 w 3939916"/>
              <a:gd name="connsiteY27" fmla="*/ 1776498 h 2434639"/>
              <a:gd name="connsiteX28" fmla="*/ 3923082 w 3939916"/>
              <a:gd name="connsiteY28" fmla="*/ 1775208 h 2434639"/>
              <a:gd name="connsiteX29" fmla="*/ 3924141 w 3939916"/>
              <a:gd name="connsiteY29" fmla="*/ 1776049 h 2434639"/>
              <a:gd name="connsiteX30" fmla="*/ 3918335 w 3939916"/>
              <a:gd name="connsiteY30" fmla="*/ 1783252 h 2434639"/>
              <a:gd name="connsiteX31" fmla="*/ 3915438 w 3939916"/>
              <a:gd name="connsiteY31" fmla="*/ 1784140 h 2434639"/>
              <a:gd name="connsiteX32" fmla="*/ 3914376 w 3939916"/>
              <a:gd name="connsiteY32" fmla="*/ 1783828 h 2434639"/>
              <a:gd name="connsiteX33" fmla="*/ 3914268 w 3939916"/>
              <a:gd name="connsiteY33" fmla="*/ 1784499 h 2434639"/>
              <a:gd name="connsiteX34" fmla="*/ 3913188 w 3939916"/>
              <a:gd name="connsiteY34" fmla="*/ 1784830 h 2434639"/>
              <a:gd name="connsiteX35" fmla="*/ 3913383 w 3939916"/>
              <a:gd name="connsiteY35" fmla="*/ 1784634 h 2434639"/>
              <a:gd name="connsiteX36" fmla="*/ 3923082 w 3939916"/>
              <a:gd name="connsiteY36" fmla="*/ 1775208 h 2434639"/>
              <a:gd name="connsiteX37" fmla="*/ 3926926 w 3939916"/>
              <a:gd name="connsiteY37" fmla="*/ 1772594 h 2434639"/>
              <a:gd name="connsiteX38" fmla="*/ 3926282 w 3939916"/>
              <a:gd name="connsiteY38" fmla="*/ 1777093 h 2434639"/>
              <a:gd name="connsiteX39" fmla="*/ 3926156 w 3939916"/>
              <a:gd name="connsiteY39" fmla="*/ 1777648 h 2434639"/>
              <a:gd name="connsiteX40" fmla="*/ 3924141 w 3939916"/>
              <a:gd name="connsiteY40" fmla="*/ 1776049 h 2434639"/>
              <a:gd name="connsiteX41" fmla="*/ 3926926 w 3939916"/>
              <a:gd name="connsiteY41" fmla="*/ 1772594 h 2434639"/>
              <a:gd name="connsiteX42" fmla="*/ 3927534 w 3939916"/>
              <a:gd name="connsiteY42" fmla="*/ 1768343 h 2434639"/>
              <a:gd name="connsiteX43" fmla="*/ 3928861 w 3939916"/>
              <a:gd name="connsiteY43" fmla="*/ 1770151 h 2434639"/>
              <a:gd name="connsiteX44" fmla="*/ 3928836 w 3939916"/>
              <a:gd name="connsiteY44" fmla="*/ 1770224 h 2434639"/>
              <a:gd name="connsiteX45" fmla="*/ 3926926 w 3939916"/>
              <a:gd name="connsiteY45" fmla="*/ 1772594 h 2434639"/>
              <a:gd name="connsiteX46" fmla="*/ 3927534 w 3939916"/>
              <a:gd name="connsiteY46" fmla="*/ 1768343 h 2434639"/>
              <a:gd name="connsiteX47" fmla="*/ 3929829 w 3939916"/>
              <a:gd name="connsiteY47" fmla="*/ 1767246 h 2434639"/>
              <a:gd name="connsiteX48" fmla="*/ 3930531 w 3939916"/>
              <a:gd name="connsiteY48" fmla="*/ 1768122 h 2434639"/>
              <a:gd name="connsiteX49" fmla="*/ 3928877 w 3939916"/>
              <a:gd name="connsiteY49" fmla="*/ 1770174 h 2434639"/>
              <a:gd name="connsiteX50" fmla="*/ 3928861 w 3939916"/>
              <a:gd name="connsiteY50" fmla="*/ 1770151 h 2434639"/>
              <a:gd name="connsiteX51" fmla="*/ 3929829 w 3939916"/>
              <a:gd name="connsiteY51" fmla="*/ 1767246 h 2434639"/>
              <a:gd name="connsiteX52" fmla="*/ 0 w 3939916"/>
              <a:gd name="connsiteY52" fmla="*/ 0 h 2434639"/>
              <a:gd name="connsiteX53" fmla="*/ 3935184 w 3939916"/>
              <a:gd name="connsiteY53" fmla="*/ 0 h 2434639"/>
              <a:gd name="connsiteX54" fmla="*/ 3935184 w 3939916"/>
              <a:gd name="connsiteY54" fmla="*/ 1778087 h 2434639"/>
              <a:gd name="connsiteX55" fmla="*/ 3929070 w 3939916"/>
              <a:gd name="connsiteY55" fmla="*/ 1779961 h 2434639"/>
              <a:gd name="connsiteX56" fmla="*/ 3926319 w 3939916"/>
              <a:gd name="connsiteY56" fmla="*/ 1777777 h 2434639"/>
              <a:gd name="connsiteX57" fmla="*/ 3928836 w 3939916"/>
              <a:gd name="connsiteY57" fmla="*/ 1770224 h 2434639"/>
              <a:gd name="connsiteX58" fmla="*/ 3928877 w 3939916"/>
              <a:gd name="connsiteY58" fmla="*/ 1770174 h 2434639"/>
              <a:gd name="connsiteX59" fmla="*/ 3930350 w 3939916"/>
              <a:gd name="connsiteY59" fmla="*/ 1772182 h 2434639"/>
              <a:gd name="connsiteX60" fmla="*/ 3932632 w 3939916"/>
              <a:gd name="connsiteY60" fmla="*/ 1770743 h 2434639"/>
              <a:gd name="connsiteX61" fmla="*/ 3930531 w 3939916"/>
              <a:gd name="connsiteY61" fmla="*/ 1768122 h 2434639"/>
              <a:gd name="connsiteX62" fmla="*/ 3930797 w 3939916"/>
              <a:gd name="connsiteY62" fmla="*/ 1767792 h 2434639"/>
              <a:gd name="connsiteX63" fmla="*/ 3925374 w 3939916"/>
              <a:gd name="connsiteY63" fmla="*/ 1747157 h 2434639"/>
              <a:gd name="connsiteX64" fmla="*/ 3777828 w 3939916"/>
              <a:gd name="connsiteY64" fmla="*/ 1936670 h 2434639"/>
              <a:gd name="connsiteX65" fmla="*/ 3249385 w 3939916"/>
              <a:gd name="connsiteY65" fmla="*/ 2218188 h 2434639"/>
              <a:gd name="connsiteX66" fmla="*/ 2718604 w 3939916"/>
              <a:gd name="connsiteY66" fmla="*/ 2381129 h 2434639"/>
              <a:gd name="connsiteX67" fmla="*/ 2060665 w 3939916"/>
              <a:gd name="connsiteY67" fmla="*/ 2434639 h 2434639"/>
              <a:gd name="connsiteX68" fmla="*/ 1135380 w 3939916"/>
              <a:gd name="connsiteY68" fmla="*/ 2418311 h 2434639"/>
              <a:gd name="connsiteX69" fmla="*/ 424508 w 3939916"/>
              <a:gd name="connsiteY69" fmla="*/ 2155581 h 2434639"/>
              <a:gd name="connsiteX70" fmla="*/ 0 w 3939916"/>
              <a:gd name="connsiteY70" fmla="*/ 1790782 h 2434639"/>
              <a:gd name="connsiteX71" fmla="*/ 0 w 3939916"/>
              <a:gd name="connsiteY71" fmla="*/ 0 h 243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39916" h="2434639">
                <a:moveTo>
                  <a:pt x="3894954" y="1788429"/>
                </a:moveTo>
                <a:lnTo>
                  <a:pt x="3895972" y="1790108"/>
                </a:lnTo>
                <a:lnTo>
                  <a:pt x="3895109" y="1790372"/>
                </a:lnTo>
                <a:cubicBezTo>
                  <a:pt x="3895057" y="1789724"/>
                  <a:pt x="3895006" y="1789077"/>
                  <a:pt x="3894954" y="1788429"/>
                </a:cubicBezTo>
                <a:close/>
                <a:moveTo>
                  <a:pt x="3897689" y="1789581"/>
                </a:moveTo>
                <a:lnTo>
                  <a:pt x="3899119" y="1789143"/>
                </a:lnTo>
                <a:lnTo>
                  <a:pt x="3897689" y="1789581"/>
                </a:lnTo>
                <a:close/>
                <a:moveTo>
                  <a:pt x="3925612" y="1780052"/>
                </a:moveTo>
                <a:cubicBezTo>
                  <a:pt x="3925533" y="1780399"/>
                  <a:pt x="3925455" y="1780747"/>
                  <a:pt x="3925376" y="1781094"/>
                </a:cubicBezTo>
                <a:cubicBezTo>
                  <a:pt x="3925348" y="1781103"/>
                  <a:pt x="3925319" y="1781111"/>
                  <a:pt x="3925291" y="1781120"/>
                </a:cubicBezTo>
                <a:lnTo>
                  <a:pt x="3925612" y="1780052"/>
                </a:lnTo>
                <a:close/>
                <a:moveTo>
                  <a:pt x="3910296" y="1778805"/>
                </a:moveTo>
                <a:cubicBezTo>
                  <a:pt x="3910538" y="1781035"/>
                  <a:pt x="3910779" y="1783264"/>
                  <a:pt x="3911021" y="1785494"/>
                </a:cubicBez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lnTo>
                  <a:pt x="3926156" y="1777648"/>
                </a:lnTo>
                <a:close/>
                <a:moveTo>
                  <a:pt x="3904770" y="1776498"/>
                </a:moveTo>
                <a:lnTo>
                  <a:pt x="3905076" y="1777278"/>
                </a:lnTo>
                <a:lnTo>
                  <a:pt x="3905436" y="1780256"/>
                </a:lnTo>
                <a:lnTo>
                  <a:pt x="3906711" y="1786816"/>
                </a:lnTo>
                <a:cubicBezTo>
                  <a:pt x="3906708" y="1786817"/>
                  <a:pt x="3906706" y="1786817"/>
                  <a:pt x="3906703" y="1786818"/>
                </a:cubicBez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lnTo>
                  <a:pt x="3926926" y="1772594"/>
                </a:lnTo>
                <a:close/>
                <a:moveTo>
                  <a:pt x="3927534" y="1768343"/>
                </a:moveTo>
                <a:lnTo>
                  <a:pt x="3928861" y="1770151"/>
                </a:lnTo>
                <a:cubicBezTo>
                  <a:pt x="3928853" y="1770175"/>
                  <a:pt x="3928844" y="1770200"/>
                  <a:pt x="3928836" y="1770224"/>
                </a:cubicBezTo>
                <a:lnTo>
                  <a:pt x="3926926" y="1772594"/>
                </a:lnTo>
                <a:cubicBezTo>
                  <a:pt x="3927129" y="1771177"/>
                  <a:pt x="3927331" y="1769760"/>
                  <a:pt x="3927534" y="1768343"/>
                </a:cubicBezTo>
                <a:close/>
                <a:moveTo>
                  <a:pt x="3929829" y="1767246"/>
                </a:moveTo>
                <a:lnTo>
                  <a:pt x="3930531" y="1768122"/>
                </a:lnTo>
                <a:lnTo>
                  <a:pt x="3928877" y="1770174"/>
                </a:lnTo>
                <a:cubicBezTo>
                  <a:pt x="3928872" y="1770166"/>
                  <a:pt x="3928866" y="1770159"/>
                  <a:pt x="3928861" y="1770151"/>
                </a:cubicBezTo>
                <a:lnTo>
                  <a:pt x="3929829" y="1767246"/>
                </a:ln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50869" y="1719011"/>
                  <a:pt x="3925374" y="1747157"/>
                </a:cubicBezTo>
                <a:cubicBezTo>
                  <a:pt x="3899879" y="1775303"/>
                  <a:pt x="3890493" y="1858165"/>
                  <a:pt x="3777828" y="1936670"/>
                </a:cubicBezTo>
                <a:cubicBezTo>
                  <a:pt x="3601680" y="2030509"/>
                  <a:pt x="3425922" y="2144112"/>
                  <a:pt x="3249385" y="2218188"/>
                </a:cubicBezTo>
                <a:cubicBezTo>
                  <a:pt x="3072848" y="2292264"/>
                  <a:pt x="2916724" y="2345054"/>
                  <a:pt x="2718604" y="2381129"/>
                </a:cubicBezTo>
                <a:cubicBezTo>
                  <a:pt x="2520484" y="2417204"/>
                  <a:pt x="2323742" y="2420874"/>
                  <a:pt x="2060665" y="2434639"/>
                </a:cubicBezTo>
                <a:cubicBezTo>
                  <a:pt x="1777637" y="2412868"/>
                  <a:pt x="1418408" y="2440082"/>
                  <a:pt x="1135380" y="2418311"/>
                </a:cubicBezTo>
                <a:cubicBezTo>
                  <a:pt x="898423" y="2274221"/>
                  <a:pt x="661465" y="2299671"/>
                  <a:pt x="424508" y="2155581"/>
                </a:cubicBezTo>
                <a:lnTo>
                  <a:pt x="0" y="1790782"/>
                </a:lnTo>
                <a:lnTo>
                  <a:pt x="0" y="0"/>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60" name="Freeform: Shape 59">
            <a:extLst>
              <a:ext uri="{FF2B5EF4-FFF2-40B4-BE49-F238E27FC236}">
                <a16:creationId xmlns:a16="http://schemas.microsoft.com/office/drawing/2014/main" id="{9FEF3CC3-367D-4677-9388-0EEB187696E6}"/>
              </a:ext>
            </a:extLst>
          </p:cNvPr>
          <p:cNvSpPr/>
          <p:nvPr/>
        </p:nvSpPr>
        <p:spPr>
          <a:xfrm flipV="1">
            <a:off x="7769680" y="4426591"/>
            <a:ext cx="3279320" cy="584634"/>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5184" h="1974459">
                <a:moveTo>
                  <a:pt x="3581022" y="1868753"/>
                </a:moveTo>
                <a:lnTo>
                  <a:pt x="3519882" y="1886879"/>
                </a:lnTo>
                <a:cubicBezTo>
                  <a:pt x="3500667" y="1891889"/>
                  <a:pt x="3489323" y="1893378"/>
                  <a:pt x="3491307" y="1888218"/>
                </a:cubicBezTo>
                <a:cubicBezTo>
                  <a:pt x="3493292" y="1883059"/>
                  <a:pt x="3518890" y="1877635"/>
                  <a:pt x="3556171" y="1872071"/>
                </a:cubicBezTo>
                <a:close/>
                <a:moveTo>
                  <a:pt x="3742611" y="1837120"/>
                </a:moveTo>
                <a:lnTo>
                  <a:pt x="3679502" y="1856466"/>
                </a:lnTo>
                <a:lnTo>
                  <a:pt x="3619365" y="1863634"/>
                </a:lnTo>
                <a:lnTo>
                  <a:pt x="3581022" y="1868753"/>
                </a:lnTo>
                <a:lnTo>
                  <a:pt x="3595685" y="1864406"/>
                </a:lnTo>
                <a:cubicBezTo>
                  <a:pt x="3625186" y="1855476"/>
                  <a:pt x="3657102" y="1846149"/>
                  <a:pt x="3685974" y="1839551"/>
                </a:cubicBezTo>
                <a:lnTo>
                  <a:pt x="3693956" y="1838075"/>
                </a:lnTo>
                <a:lnTo>
                  <a:pt x="3722914" y="1838014"/>
                </a:lnTo>
                <a:close/>
                <a:moveTo>
                  <a:pt x="3894954" y="1788429"/>
                </a:moveTo>
                <a:lnTo>
                  <a:pt x="3895972" y="1790108"/>
                </a:lnTo>
                <a:lnTo>
                  <a:pt x="3895109" y="1790372"/>
                </a:lnTo>
                <a:close/>
                <a:moveTo>
                  <a:pt x="3897186" y="1783741"/>
                </a:moveTo>
                <a:lnTo>
                  <a:pt x="3899119" y="1789143"/>
                </a:lnTo>
                <a:lnTo>
                  <a:pt x="3897689" y="1789581"/>
                </a:lnTo>
                <a:close/>
                <a:moveTo>
                  <a:pt x="3925612" y="1780052"/>
                </a:moveTo>
                <a:lnTo>
                  <a:pt x="3925376" y="1781094"/>
                </a:lnTo>
                <a:lnTo>
                  <a:pt x="3925291" y="1781120"/>
                </a:lnTo>
                <a:close/>
                <a:moveTo>
                  <a:pt x="3910296" y="1778805"/>
                </a:moveTo>
                <a:lnTo>
                  <a:pt x="3911021" y="1785494"/>
                </a:ln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close/>
                <a:moveTo>
                  <a:pt x="3904770" y="1776498"/>
                </a:moveTo>
                <a:lnTo>
                  <a:pt x="3905076" y="1777278"/>
                </a:lnTo>
                <a:lnTo>
                  <a:pt x="3905436" y="1780256"/>
                </a:lnTo>
                <a:lnTo>
                  <a:pt x="3906711" y="1786816"/>
                </a:lnTo>
                <a:lnTo>
                  <a:pt x="3906703" y="1786818"/>
                </a:ln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close/>
                <a:moveTo>
                  <a:pt x="3927534" y="1768343"/>
                </a:moveTo>
                <a:lnTo>
                  <a:pt x="3928861" y="1770151"/>
                </a:lnTo>
                <a:lnTo>
                  <a:pt x="3928836" y="1770224"/>
                </a:lnTo>
                <a:lnTo>
                  <a:pt x="3926926" y="1772594"/>
                </a:lnTo>
                <a:close/>
                <a:moveTo>
                  <a:pt x="3929829" y="1767246"/>
                </a:moveTo>
                <a:lnTo>
                  <a:pt x="3930531" y="1768122"/>
                </a:lnTo>
                <a:lnTo>
                  <a:pt x="3928877" y="1770174"/>
                </a:lnTo>
                <a:lnTo>
                  <a:pt x="3928861" y="1770151"/>
                </a:lnTo>
                <a:close/>
                <a:moveTo>
                  <a:pt x="3905645" y="1765187"/>
                </a:moveTo>
                <a:cubicBezTo>
                  <a:pt x="3906260" y="1765373"/>
                  <a:pt x="3907187" y="1770857"/>
                  <a:pt x="3908337" y="1779693"/>
                </a:cubicBezTo>
                <a:lnTo>
                  <a:pt x="3909083" y="1786089"/>
                </a:lnTo>
                <a:lnTo>
                  <a:pt x="3908957" y="1786127"/>
                </a:lnTo>
                <a:lnTo>
                  <a:pt x="3906984" y="1782154"/>
                </a:lnTo>
                <a:lnTo>
                  <a:pt x="3905076" y="1777278"/>
                </a:lnTo>
                <a:lnTo>
                  <a:pt x="3904182" y="1769899"/>
                </a:lnTo>
                <a:cubicBezTo>
                  <a:pt x="3904072" y="1766886"/>
                  <a:pt x="3904414" y="1764815"/>
                  <a:pt x="3905645" y="1765187"/>
                </a:cubicBez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35851" y="1750175"/>
                  <a:pt x="3925374" y="1747157"/>
                </a:cubicBezTo>
                <a:cubicBezTo>
                  <a:pt x="3904420" y="1741122"/>
                  <a:pt x="3880610" y="1766174"/>
                  <a:pt x="3848637" y="1791565"/>
                </a:cubicBezTo>
                <a:lnTo>
                  <a:pt x="3808302" y="1816983"/>
                </a:lnTo>
                <a:lnTo>
                  <a:pt x="3763541" y="1830704"/>
                </a:lnTo>
                <a:lnTo>
                  <a:pt x="3758007" y="1831068"/>
                </a:lnTo>
                <a:cubicBezTo>
                  <a:pt x="3749342" y="1830076"/>
                  <a:pt x="3738552" y="1830547"/>
                  <a:pt x="3726319" y="1832091"/>
                </a:cubicBezTo>
                <a:lnTo>
                  <a:pt x="3693956" y="1838075"/>
                </a:lnTo>
                <a:lnTo>
                  <a:pt x="3683949" y="1838097"/>
                </a:lnTo>
                <a:cubicBezTo>
                  <a:pt x="3594728" y="1845952"/>
                  <a:pt x="3508942" y="1902481"/>
                  <a:pt x="3249385" y="1903329"/>
                </a:cubicBezTo>
                <a:cubicBezTo>
                  <a:pt x="2952749" y="1904298"/>
                  <a:pt x="2343149" y="1951718"/>
                  <a:pt x="1992085" y="1974459"/>
                </a:cubicBezTo>
                <a:cubicBezTo>
                  <a:pt x="1709057" y="1952688"/>
                  <a:pt x="1426028" y="1979902"/>
                  <a:pt x="1143000" y="1958131"/>
                </a:cubicBezTo>
                <a:lnTo>
                  <a:pt x="0" y="1790782"/>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63" name="Freeform: Shape 62">
            <a:extLst>
              <a:ext uri="{FF2B5EF4-FFF2-40B4-BE49-F238E27FC236}">
                <a16:creationId xmlns:a16="http://schemas.microsoft.com/office/drawing/2014/main" id="{AD17A976-E913-46CA-9995-4D043F69A520}"/>
              </a:ext>
            </a:extLst>
          </p:cNvPr>
          <p:cNvSpPr/>
          <p:nvPr/>
        </p:nvSpPr>
        <p:spPr>
          <a:xfrm flipV="1">
            <a:off x="7757514" y="3983409"/>
            <a:ext cx="3279320" cy="584634"/>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5184" h="1974459">
                <a:moveTo>
                  <a:pt x="3581022" y="1868753"/>
                </a:moveTo>
                <a:lnTo>
                  <a:pt x="3519882" y="1886879"/>
                </a:lnTo>
                <a:cubicBezTo>
                  <a:pt x="3500667" y="1891889"/>
                  <a:pt x="3489323" y="1893378"/>
                  <a:pt x="3491307" y="1888218"/>
                </a:cubicBezTo>
                <a:cubicBezTo>
                  <a:pt x="3493292" y="1883059"/>
                  <a:pt x="3518890" y="1877635"/>
                  <a:pt x="3556171" y="1872071"/>
                </a:cubicBezTo>
                <a:close/>
                <a:moveTo>
                  <a:pt x="3742611" y="1837120"/>
                </a:moveTo>
                <a:lnTo>
                  <a:pt x="3679502" y="1856466"/>
                </a:lnTo>
                <a:lnTo>
                  <a:pt x="3619365" y="1863634"/>
                </a:lnTo>
                <a:lnTo>
                  <a:pt x="3581022" y="1868753"/>
                </a:lnTo>
                <a:lnTo>
                  <a:pt x="3595685" y="1864406"/>
                </a:lnTo>
                <a:cubicBezTo>
                  <a:pt x="3625186" y="1855476"/>
                  <a:pt x="3657102" y="1846149"/>
                  <a:pt x="3685974" y="1839551"/>
                </a:cubicBezTo>
                <a:lnTo>
                  <a:pt x="3693956" y="1838075"/>
                </a:lnTo>
                <a:lnTo>
                  <a:pt x="3722914" y="1838014"/>
                </a:lnTo>
                <a:close/>
                <a:moveTo>
                  <a:pt x="3894954" y="1788429"/>
                </a:moveTo>
                <a:lnTo>
                  <a:pt x="3895972" y="1790108"/>
                </a:lnTo>
                <a:lnTo>
                  <a:pt x="3895109" y="1790372"/>
                </a:lnTo>
                <a:close/>
                <a:moveTo>
                  <a:pt x="3897186" y="1783741"/>
                </a:moveTo>
                <a:lnTo>
                  <a:pt x="3899119" y="1789143"/>
                </a:lnTo>
                <a:lnTo>
                  <a:pt x="3897689" y="1789581"/>
                </a:lnTo>
                <a:close/>
                <a:moveTo>
                  <a:pt x="3925612" y="1780052"/>
                </a:moveTo>
                <a:lnTo>
                  <a:pt x="3925376" y="1781094"/>
                </a:lnTo>
                <a:lnTo>
                  <a:pt x="3925291" y="1781120"/>
                </a:lnTo>
                <a:close/>
                <a:moveTo>
                  <a:pt x="3910296" y="1778805"/>
                </a:moveTo>
                <a:lnTo>
                  <a:pt x="3911021" y="1785494"/>
                </a:ln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close/>
                <a:moveTo>
                  <a:pt x="3904770" y="1776498"/>
                </a:moveTo>
                <a:lnTo>
                  <a:pt x="3905076" y="1777278"/>
                </a:lnTo>
                <a:lnTo>
                  <a:pt x="3905436" y="1780256"/>
                </a:lnTo>
                <a:lnTo>
                  <a:pt x="3906711" y="1786816"/>
                </a:lnTo>
                <a:lnTo>
                  <a:pt x="3906703" y="1786818"/>
                </a:ln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close/>
                <a:moveTo>
                  <a:pt x="3927534" y="1768343"/>
                </a:moveTo>
                <a:lnTo>
                  <a:pt x="3928861" y="1770151"/>
                </a:lnTo>
                <a:lnTo>
                  <a:pt x="3928836" y="1770224"/>
                </a:lnTo>
                <a:lnTo>
                  <a:pt x="3926926" y="1772594"/>
                </a:lnTo>
                <a:close/>
                <a:moveTo>
                  <a:pt x="3929829" y="1767246"/>
                </a:moveTo>
                <a:lnTo>
                  <a:pt x="3930531" y="1768122"/>
                </a:lnTo>
                <a:lnTo>
                  <a:pt x="3928877" y="1770174"/>
                </a:lnTo>
                <a:lnTo>
                  <a:pt x="3928861" y="1770151"/>
                </a:lnTo>
                <a:close/>
                <a:moveTo>
                  <a:pt x="3905645" y="1765187"/>
                </a:moveTo>
                <a:cubicBezTo>
                  <a:pt x="3906260" y="1765373"/>
                  <a:pt x="3907187" y="1770857"/>
                  <a:pt x="3908337" y="1779693"/>
                </a:cubicBezTo>
                <a:lnTo>
                  <a:pt x="3909083" y="1786089"/>
                </a:lnTo>
                <a:lnTo>
                  <a:pt x="3908957" y="1786127"/>
                </a:lnTo>
                <a:lnTo>
                  <a:pt x="3906984" y="1782154"/>
                </a:lnTo>
                <a:lnTo>
                  <a:pt x="3905076" y="1777278"/>
                </a:lnTo>
                <a:lnTo>
                  <a:pt x="3904182" y="1769899"/>
                </a:lnTo>
                <a:cubicBezTo>
                  <a:pt x="3904072" y="1766886"/>
                  <a:pt x="3904414" y="1764815"/>
                  <a:pt x="3905645" y="1765187"/>
                </a:cubicBez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35851" y="1750175"/>
                  <a:pt x="3925374" y="1747157"/>
                </a:cubicBezTo>
                <a:cubicBezTo>
                  <a:pt x="3904420" y="1741122"/>
                  <a:pt x="3880610" y="1766174"/>
                  <a:pt x="3848637" y="1791565"/>
                </a:cubicBezTo>
                <a:lnTo>
                  <a:pt x="3808302" y="1816983"/>
                </a:lnTo>
                <a:lnTo>
                  <a:pt x="3763541" y="1830704"/>
                </a:lnTo>
                <a:lnTo>
                  <a:pt x="3758007" y="1831068"/>
                </a:lnTo>
                <a:cubicBezTo>
                  <a:pt x="3749342" y="1830076"/>
                  <a:pt x="3738552" y="1830547"/>
                  <a:pt x="3726319" y="1832091"/>
                </a:cubicBezTo>
                <a:lnTo>
                  <a:pt x="3693956" y="1838075"/>
                </a:lnTo>
                <a:lnTo>
                  <a:pt x="3683949" y="1838097"/>
                </a:lnTo>
                <a:cubicBezTo>
                  <a:pt x="3594728" y="1845952"/>
                  <a:pt x="3508942" y="1902481"/>
                  <a:pt x="3249385" y="1903329"/>
                </a:cubicBezTo>
                <a:cubicBezTo>
                  <a:pt x="2952749" y="1904298"/>
                  <a:pt x="2343149" y="1951718"/>
                  <a:pt x="1992085" y="1974459"/>
                </a:cubicBezTo>
                <a:cubicBezTo>
                  <a:pt x="1709057" y="1952688"/>
                  <a:pt x="1426028" y="1979902"/>
                  <a:pt x="1143000" y="1958131"/>
                </a:cubicBezTo>
                <a:lnTo>
                  <a:pt x="0" y="1790782"/>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grpSp>
        <p:nvGrpSpPr>
          <p:cNvPr id="48" name="Group 47">
            <a:extLst>
              <a:ext uri="{FF2B5EF4-FFF2-40B4-BE49-F238E27FC236}">
                <a16:creationId xmlns:a16="http://schemas.microsoft.com/office/drawing/2014/main" id="{4ECB4CBE-A4C9-47C7-8E4E-E442B002FE89}"/>
              </a:ext>
            </a:extLst>
          </p:cNvPr>
          <p:cNvGrpSpPr/>
          <p:nvPr/>
        </p:nvGrpSpPr>
        <p:grpSpPr>
          <a:xfrm>
            <a:off x="4551392" y="2356051"/>
            <a:ext cx="889001" cy="3580582"/>
            <a:chOff x="8132383" y="1232732"/>
            <a:chExt cx="1066801" cy="5380892"/>
          </a:xfrm>
        </p:grpSpPr>
        <p:sp>
          <p:nvSpPr>
            <p:cNvPr id="9" name="Rectangle 8">
              <a:extLst>
                <a:ext uri="{FF2B5EF4-FFF2-40B4-BE49-F238E27FC236}">
                  <a16:creationId xmlns:a16="http://schemas.microsoft.com/office/drawing/2014/main" id="{AEDC1D50-AA77-4F81-8018-4A6BB9B8F2D2}"/>
                </a:ext>
              </a:extLst>
            </p:cNvPr>
            <p:cNvSpPr/>
            <p:nvPr/>
          </p:nvSpPr>
          <p:spPr>
            <a:xfrm>
              <a:off x="8132384" y="6402609"/>
              <a:ext cx="1066800" cy="211015"/>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0" name="Rectangle 9">
              <a:extLst>
                <a:ext uri="{FF2B5EF4-FFF2-40B4-BE49-F238E27FC236}">
                  <a16:creationId xmlns:a16="http://schemas.microsoft.com/office/drawing/2014/main" id="{B7BBCC02-F306-4603-8389-42563FDC5293}"/>
                </a:ext>
              </a:extLst>
            </p:cNvPr>
            <p:cNvSpPr/>
            <p:nvPr/>
          </p:nvSpPr>
          <p:spPr>
            <a:xfrm>
              <a:off x="8132384" y="1232732"/>
              <a:ext cx="1066800" cy="5228492"/>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2" name="Rectangle 11">
              <a:extLst>
                <a:ext uri="{FF2B5EF4-FFF2-40B4-BE49-F238E27FC236}">
                  <a16:creationId xmlns:a16="http://schemas.microsoft.com/office/drawing/2014/main" id="{5DA6810F-6C51-4E68-9441-4C49190F4199}"/>
                </a:ext>
              </a:extLst>
            </p:cNvPr>
            <p:cNvSpPr/>
            <p:nvPr/>
          </p:nvSpPr>
          <p:spPr>
            <a:xfrm>
              <a:off x="8132383" y="1735381"/>
              <a:ext cx="1066801" cy="4725843"/>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27" name="Oval 26">
              <a:extLst>
                <a:ext uri="{FF2B5EF4-FFF2-40B4-BE49-F238E27FC236}">
                  <a16:creationId xmlns:a16="http://schemas.microsoft.com/office/drawing/2014/main" id="{38E94753-17E2-4043-B77D-CBAAAD9B9030}"/>
                </a:ext>
              </a:extLst>
            </p:cNvPr>
            <p:cNvSpPr/>
            <p:nvPr/>
          </p:nvSpPr>
          <p:spPr>
            <a:xfrm flipV="1">
              <a:off x="8132384" y="1700838"/>
              <a:ext cx="1066800" cy="34543"/>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34" name="Straight Connector 33">
              <a:extLst>
                <a:ext uri="{FF2B5EF4-FFF2-40B4-BE49-F238E27FC236}">
                  <a16:creationId xmlns:a16="http://schemas.microsoft.com/office/drawing/2014/main" id="{2F918A06-6DF9-4D89-8EF3-1B856B76E525}"/>
                </a:ext>
              </a:extLst>
            </p:cNvPr>
            <p:cNvCxnSpPr>
              <a:cxnSpLocks/>
            </p:cNvCxnSpPr>
            <p:nvPr/>
          </p:nvCxnSpPr>
          <p:spPr>
            <a:xfrm>
              <a:off x="8132384" y="2279207"/>
              <a:ext cx="0" cy="981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825DBA9-292C-4C7C-B6A6-9D4864280095}"/>
              </a:ext>
            </a:extLst>
          </p:cNvPr>
          <p:cNvGrpSpPr/>
          <p:nvPr/>
        </p:nvGrpSpPr>
        <p:grpSpPr>
          <a:xfrm>
            <a:off x="3045801" y="2373389"/>
            <a:ext cx="908115" cy="3563245"/>
            <a:chOff x="5933790" y="1232732"/>
            <a:chExt cx="1089738" cy="5380892"/>
          </a:xfrm>
        </p:grpSpPr>
        <p:sp>
          <p:nvSpPr>
            <p:cNvPr id="15" name="Rectangle 14">
              <a:extLst>
                <a:ext uri="{FF2B5EF4-FFF2-40B4-BE49-F238E27FC236}">
                  <a16:creationId xmlns:a16="http://schemas.microsoft.com/office/drawing/2014/main" id="{5AD7F01B-21A7-484E-B48A-5047936B369E}"/>
                </a:ext>
              </a:extLst>
            </p:cNvPr>
            <p:cNvSpPr/>
            <p:nvPr/>
          </p:nvSpPr>
          <p:spPr>
            <a:xfrm>
              <a:off x="5933790" y="6402609"/>
              <a:ext cx="1066800" cy="211015"/>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6" name="Rectangle 15">
              <a:extLst>
                <a:ext uri="{FF2B5EF4-FFF2-40B4-BE49-F238E27FC236}">
                  <a16:creationId xmlns:a16="http://schemas.microsoft.com/office/drawing/2014/main" id="{9715295A-009D-493E-8F61-CEFAC10762C8}"/>
                </a:ext>
              </a:extLst>
            </p:cNvPr>
            <p:cNvSpPr/>
            <p:nvPr/>
          </p:nvSpPr>
          <p:spPr>
            <a:xfrm>
              <a:off x="5933790" y="1232732"/>
              <a:ext cx="1066800" cy="5169877"/>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nvGrpSpPr>
            <p:cNvPr id="17" name="Group 16">
              <a:extLst>
                <a:ext uri="{FF2B5EF4-FFF2-40B4-BE49-F238E27FC236}">
                  <a16:creationId xmlns:a16="http://schemas.microsoft.com/office/drawing/2014/main" id="{A0AA2D92-B927-4C02-8D23-37ECE76B4C1F}"/>
                </a:ext>
              </a:extLst>
            </p:cNvPr>
            <p:cNvGrpSpPr/>
            <p:nvPr/>
          </p:nvGrpSpPr>
          <p:grpSpPr>
            <a:xfrm>
              <a:off x="5933790" y="3015636"/>
              <a:ext cx="1066800" cy="3386972"/>
              <a:chOff x="5791200" y="2646287"/>
              <a:chExt cx="1066800" cy="4229298"/>
            </a:xfrm>
          </p:grpSpPr>
          <p:sp>
            <p:nvSpPr>
              <p:cNvPr id="18" name="Rectangle 17">
                <a:extLst>
                  <a:ext uri="{FF2B5EF4-FFF2-40B4-BE49-F238E27FC236}">
                    <a16:creationId xmlns:a16="http://schemas.microsoft.com/office/drawing/2014/main" id="{DD748F16-1C00-4874-BE35-E3A99C4F2E3A}"/>
                  </a:ext>
                </a:extLst>
              </p:cNvPr>
              <p:cNvSpPr/>
              <p:nvPr/>
            </p:nvSpPr>
            <p:spPr>
              <a:xfrm>
                <a:off x="5791200" y="2760785"/>
                <a:ext cx="1066800" cy="4114800"/>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9" name="Oval 18">
                <a:extLst>
                  <a:ext uri="{FF2B5EF4-FFF2-40B4-BE49-F238E27FC236}">
                    <a16:creationId xmlns:a16="http://schemas.microsoft.com/office/drawing/2014/main" id="{E2AD4DE8-DB83-4B0D-AC48-88DC25FB547A}"/>
                  </a:ext>
                </a:extLst>
              </p:cNvPr>
              <p:cNvSpPr/>
              <p:nvPr/>
            </p:nvSpPr>
            <p:spPr>
              <a:xfrm>
                <a:off x="5791200" y="2646287"/>
                <a:ext cx="1066800" cy="211015"/>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cxnSp>
          <p:nvCxnSpPr>
            <p:cNvPr id="37" name="Straight Connector 36">
              <a:extLst>
                <a:ext uri="{FF2B5EF4-FFF2-40B4-BE49-F238E27FC236}">
                  <a16:creationId xmlns:a16="http://schemas.microsoft.com/office/drawing/2014/main" id="{A267DD88-2A19-4B7A-B51A-CAAD53E10BB5}"/>
                </a:ext>
              </a:extLst>
            </p:cNvPr>
            <p:cNvCxnSpPr>
              <a:cxnSpLocks/>
            </p:cNvCxnSpPr>
            <p:nvPr/>
          </p:nvCxnSpPr>
          <p:spPr>
            <a:xfrm>
              <a:off x="7023528" y="3547228"/>
              <a:ext cx="0" cy="628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7ABD9202-9F8D-48BD-AF85-7B1B185AD9F3}"/>
              </a:ext>
            </a:extLst>
          </p:cNvPr>
          <p:cNvGrpSpPr/>
          <p:nvPr/>
        </p:nvGrpSpPr>
        <p:grpSpPr>
          <a:xfrm>
            <a:off x="1725642" y="2356051"/>
            <a:ext cx="902101" cy="3580582"/>
            <a:chOff x="496055" y="765159"/>
            <a:chExt cx="1082521" cy="4296698"/>
          </a:xfrm>
        </p:grpSpPr>
        <p:sp>
          <p:nvSpPr>
            <p:cNvPr id="3" name="Rectangle 2">
              <a:extLst>
                <a:ext uri="{FF2B5EF4-FFF2-40B4-BE49-F238E27FC236}">
                  <a16:creationId xmlns:a16="http://schemas.microsoft.com/office/drawing/2014/main" id="{08E0BA2C-97B2-4F84-920D-DF61E52D7DF9}"/>
                </a:ext>
              </a:extLst>
            </p:cNvPr>
            <p:cNvSpPr/>
            <p:nvPr/>
          </p:nvSpPr>
          <p:spPr>
            <a:xfrm>
              <a:off x="496055" y="4893359"/>
              <a:ext cx="1066800" cy="168498"/>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4" name="Rectangle 3">
              <a:extLst>
                <a:ext uri="{FF2B5EF4-FFF2-40B4-BE49-F238E27FC236}">
                  <a16:creationId xmlns:a16="http://schemas.microsoft.com/office/drawing/2014/main" id="{4A50B931-942E-4E68-899B-CC707C11BF7B}"/>
                </a:ext>
              </a:extLst>
            </p:cNvPr>
            <p:cNvSpPr/>
            <p:nvPr/>
          </p:nvSpPr>
          <p:spPr>
            <a:xfrm>
              <a:off x="496055" y="765159"/>
              <a:ext cx="1066800" cy="4128200"/>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nvGrpSpPr>
            <p:cNvPr id="5" name="Group 4">
              <a:extLst>
                <a:ext uri="{FF2B5EF4-FFF2-40B4-BE49-F238E27FC236}">
                  <a16:creationId xmlns:a16="http://schemas.microsoft.com/office/drawing/2014/main" id="{6C9E7451-F39D-4844-A288-565D509CBCD6}"/>
                </a:ext>
              </a:extLst>
            </p:cNvPr>
            <p:cNvGrpSpPr/>
            <p:nvPr/>
          </p:nvGrpSpPr>
          <p:grpSpPr>
            <a:xfrm>
              <a:off x="496055" y="2655421"/>
              <a:ext cx="1066800" cy="2237935"/>
              <a:chOff x="2971800" y="3464960"/>
              <a:chExt cx="1066800" cy="3413554"/>
            </a:xfrm>
          </p:grpSpPr>
          <p:sp>
            <p:nvSpPr>
              <p:cNvPr id="6" name="Rectangle 5">
                <a:extLst>
                  <a:ext uri="{FF2B5EF4-FFF2-40B4-BE49-F238E27FC236}">
                    <a16:creationId xmlns:a16="http://schemas.microsoft.com/office/drawing/2014/main" id="{0CAC3138-272F-43B9-A514-178E1440B021}"/>
                  </a:ext>
                </a:extLst>
              </p:cNvPr>
              <p:cNvSpPr/>
              <p:nvPr/>
            </p:nvSpPr>
            <p:spPr>
              <a:xfrm>
                <a:off x="2971800" y="3505200"/>
                <a:ext cx="1066800" cy="3373314"/>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7" name="Oval 6">
                <a:extLst>
                  <a:ext uri="{FF2B5EF4-FFF2-40B4-BE49-F238E27FC236}">
                    <a16:creationId xmlns:a16="http://schemas.microsoft.com/office/drawing/2014/main" id="{83AD1224-6058-45E6-9F46-639E4586AC03}"/>
                  </a:ext>
                </a:extLst>
              </p:cNvPr>
              <p:cNvSpPr/>
              <p:nvPr/>
            </p:nvSpPr>
            <p:spPr>
              <a:xfrm flipV="1">
                <a:off x="2971800" y="3464960"/>
                <a:ext cx="1066800" cy="22860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cxnSp>
          <p:nvCxnSpPr>
            <p:cNvPr id="38" name="Straight Connector 37">
              <a:extLst>
                <a:ext uri="{FF2B5EF4-FFF2-40B4-BE49-F238E27FC236}">
                  <a16:creationId xmlns:a16="http://schemas.microsoft.com/office/drawing/2014/main" id="{13491035-D546-42C6-8D96-DE0302B87513}"/>
                </a:ext>
              </a:extLst>
            </p:cNvPr>
            <p:cNvCxnSpPr>
              <a:cxnSpLocks/>
            </p:cNvCxnSpPr>
            <p:nvPr/>
          </p:nvCxnSpPr>
          <p:spPr>
            <a:xfrm>
              <a:off x="1578576" y="2850189"/>
              <a:ext cx="0" cy="314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Cylinder 57">
            <a:extLst>
              <a:ext uri="{FF2B5EF4-FFF2-40B4-BE49-F238E27FC236}">
                <a16:creationId xmlns:a16="http://schemas.microsoft.com/office/drawing/2014/main" id="{B7CB4EF9-49D4-4241-9D08-084F13C59CEC}"/>
              </a:ext>
            </a:extLst>
          </p:cNvPr>
          <p:cNvSpPr/>
          <p:nvPr/>
        </p:nvSpPr>
        <p:spPr>
          <a:xfrm>
            <a:off x="7756181" y="2835050"/>
            <a:ext cx="3279321" cy="2833379"/>
          </a:xfrm>
          <a:prstGeom prst="can">
            <a:avLst>
              <a:gd name="adj" fmla="val 16331"/>
            </a:avLst>
          </a:prstGeom>
          <a:noFill/>
          <a:ln w="38100">
            <a:solidFill>
              <a:schemeClr val="tx1"/>
            </a:solidFill>
          </a:ln>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1" name="Oval 60">
            <a:extLst>
              <a:ext uri="{FF2B5EF4-FFF2-40B4-BE49-F238E27FC236}">
                <a16:creationId xmlns:a16="http://schemas.microsoft.com/office/drawing/2014/main" id="{52D2C606-AB13-49C5-B4ED-7E9EF8DD4AB7}"/>
              </a:ext>
            </a:extLst>
          </p:cNvPr>
          <p:cNvSpPr/>
          <p:nvPr/>
        </p:nvSpPr>
        <p:spPr>
          <a:xfrm flipV="1">
            <a:off x="7756179" y="3976742"/>
            <a:ext cx="3279320" cy="10113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51" name="Group 50">
            <a:extLst>
              <a:ext uri="{FF2B5EF4-FFF2-40B4-BE49-F238E27FC236}">
                <a16:creationId xmlns:a16="http://schemas.microsoft.com/office/drawing/2014/main" id="{41748E93-0520-4C53-A333-0B7840CC398E}"/>
              </a:ext>
            </a:extLst>
          </p:cNvPr>
          <p:cNvGrpSpPr/>
          <p:nvPr/>
        </p:nvGrpSpPr>
        <p:grpSpPr>
          <a:xfrm rot="5400000">
            <a:off x="6837247" y="565760"/>
            <a:ext cx="902101" cy="3580582"/>
            <a:chOff x="496055" y="765159"/>
            <a:chExt cx="1082521" cy="4296698"/>
          </a:xfrm>
        </p:grpSpPr>
        <p:sp>
          <p:nvSpPr>
            <p:cNvPr id="53" name="Rectangle 52">
              <a:extLst>
                <a:ext uri="{FF2B5EF4-FFF2-40B4-BE49-F238E27FC236}">
                  <a16:creationId xmlns:a16="http://schemas.microsoft.com/office/drawing/2014/main" id="{04E61124-57C2-4981-B0E0-137DF9723BC3}"/>
                </a:ext>
              </a:extLst>
            </p:cNvPr>
            <p:cNvSpPr/>
            <p:nvPr/>
          </p:nvSpPr>
          <p:spPr>
            <a:xfrm>
              <a:off x="496055" y="4893359"/>
              <a:ext cx="1066800" cy="168498"/>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54" name="Rectangle 53">
              <a:extLst>
                <a:ext uri="{FF2B5EF4-FFF2-40B4-BE49-F238E27FC236}">
                  <a16:creationId xmlns:a16="http://schemas.microsoft.com/office/drawing/2014/main" id="{A0D087F0-7DD9-47E9-A507-3FADCF0DA8FA}"/>
                </a:ext>
              </a:extLst>
            </p:cNvPr>
            <p:cNvSpPr/>
            <p:nvPr/>
          </p:nvSpPr>
          <p:spPr>
            <a:xfrm>
              <a:off x="496055" y="765159"/>
              <a:ext cx="1066800" cy="4128200"/>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38100"/>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cxnSp>
          <p:nvCxnSpPr>
            <p:cNvPr id="56" name="Straight Connector 55">
              <a:extLst>
                <a:ext uri="{FF2B5EF4-FFF2-40B4-BE49-F238E27FC236}">
                  <a16:creationId xmlns:a16="http://schemas.microsoft.com/office/drawing/2014/main" id="{D9B3E992-4CDD-49A9-B66A-6C882462752F}"/>
                </a:ext>
              </a:extLst>
            </p:cNvPr>
            <p:cNvCxnSpPr>
              <a:cxnSpLocks/>
            </p:cNvCxnSpPr>
            <p:nvPr/>
          </p:nvCxnSpPr>
          <p:spPr>
            <a:xfrm>
              <a:off x="1578576" y="2850189"/>
              <a:ext cx="0" cy="314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5852AA22-B95A-4027-8FA0-8E208DF40081}"/>
              </a:ext>
            </a:extLst>
          </p:cNvPr>
          <p:cNvSpPr txBox="1"/>
          <p:nvPr/>
        </p:nvSpPr>
        <p:spPr>
          <a:xfrm>
            <a:off x="914400" y="683520"/>
            <a:ext cx="10591800" cy="52322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আমরা তিনটি পাত্রের জুস একপাত্রে ঢেলে তারপর তিনটি পাত্রে সমান ভাগে ভাগ করে দিতে পারি।</a:t>
            </a:r>
          </a:p>
        </p:txBody>
      </p:sp>
      <p:sp>
        <p:nvSpPr>
          <p:cNvPr id="25" name="TextBox 24">
            <a:extLst>
              <a:ext uri="{FF2B5EF4-FFF2-40B4-BE49-F238E27FC236}">
                <a16:creationId xmlns:a16="http://schemas.microsoft.com/office/drawing/2014/main" id="{A2C2A0AB-06FF-411E-B7FB-CE683E32F3EA}"/>
              </a:ext>
            </a:extLst>
          </p:cNvPr>
          <p:cNvSpPr txBox="1"/>
          <p:nvPr/>
        </p:nvSpPr>
        <p:spPr>
          <a:xfrm>
            <a:off x="1899637" y="6155666"/>
            <a:ext cx="444500"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ক </a:t>
            </a:r>
            <a:endParaRPr lang="en-US" sz="2667" dirty="0">
              <a:latin typeface="NikoshBAN" panose="02000000000000000000" pitchFamily="2" charset="0"/>
              <a:cs typeface="NikoshBAN" panose="02000000000000000000" pitchFamily="2" charset="0"/>
            </a:endParaRPr>
          </a:p>
        </p:txBody>
      </p:sp>
      <p:sp>
        <p:nvSpPr>
          <p:cNvPr id="91" name="TextBox 90">
            <a:extLst>
              <a:ext uri="{FF2B5EF4-FFF2-40B4-BE49-F238E27FC236}">
                <a16:creationId xmlns:a16="http://schemas.microsoft.com/office/drawing/2014/main" id="{6367152E-0003-4D3B-9FE2-B44742754758}"/>
              </a:ext>
            </a:extLst>
          </p:cNvPr>
          <p:cNvSpPr txBox="1"/>
          <p:nvPr/>
        </p:nvSpPr>
        <p:spPr>
          <a:xfrm>
            <a:off x="1584043" y="5895952"/>
            <a:ext cx="1175379"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৯০ মিলি  </a:t>
            </a:r>
            <a:endParaRPr lang="en-US" sz="2667" dirty="0">
              <a:latin typeface="NikoshBAN" panose="02000000000000000000" pitchFamily="2" charset="0"/>
              <a:cs typeface="NikoshBAN" panose="02000000000000000000" pitchFamily="2" charset="0"/>
            </a:endParaRPr>
          </a:p>
        </p:txBody>
      </p:sp>
      <p:sp>
        <p:nvSpPr>
          <p:cNvPr id="92" name="TextBox 91">
            <a:extLst>
              <a:ext uri="{FF2B5EF4-FFF2-40B4-BE49-F238E27FC236}">
                <a16:creationId xmlns:a16="http://schemas.microsoft.com/office/drawing/2014/main" id="{DD4FFC18-55E9-489E-93C1-3B8178731D13}"/>
              </a:ext>
            </a:extLst>
          </p:cNvPr>
          <p:cNvSpPr txBox="1"/>
          <p:nvPr/>
        </p:nvSpPr>
        <p:spPr>
          <a:xfrm>
            <a:off x="2902611" y="5904283"/>
            <a:ext cx="1175379"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১০০মিলি  </a:t>
            </a:r>
            <a:endParaRPr lang="en-US" sz="2667" dirty="0">
              <a:latin typeface="NikoshBAN" panose="02000000000000000000" pitchFamily="2" charset="0"/>
              <a:cs typeface="NikoshBAN" panose="02000000000000000000" pitchFamily="2" charset="0"/>
            </a:endParaRPr>
          </a:p>
        </p:txBody>
      </p:sp>
      <p:sp>
        <p:nvSpPr>
          <p:cNvPr id="93" name="TextBox 92">
            <a:extLst>
              <a:ext uri="{FF2B5EF4-FFF2-40B4-BE49-F238E27FC236}">
                <a16:creationId xmlns:a16="http://schemas.microsoft.com/office/drawing/2014/main" id="{21253E8C-0951-418B-8FD2-CDFE8C6CFC72}"/>
              </a:ext>
            </a:extLst>
          </p:cNvPr>
          <p:cNvSpPr txBox="1"/>
          <p:nvPr/>
        </p:nvSpPr>
        <p:spPr>
          <a:xfrm>
            <a:off x="4408202" y="5895952"/>
            <a:ext cx="1175379"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১৪০মিলি  </a:t>
            </a:r>
            <a:endParaRPr lang="en-US" sz="2667" dirty="0">
              <a:latin typeface="NikoshBAN" panose="02000000000000000000" pitchFamily="2" charset="0"/>
              <a:cs typeface="NikoshBAN" panose="02000000000000000000" pitchFamily="2" charset="0"/>
            </a:endParaRPr>
          </a:p>
        </p:txBody>
      </p:sp>
      <p:sp>
        <p:nvSpPr>
          <p:cNvPr id="94" name="TextBox 93">
            <a:extLst>
              <a:ext uri="{FF2B5EF4-FFF2-40B4-BE49-F238E27FC236}">
                <a16:creationId xmlns:a16="http://schemas.microsoft.com/office/drawing/2014/main" id="{7E59021E-0049-4C6E-ACB4-1BF457C96FD0}"/>
              </a:ext>
            </a:extLst>
          </p:cNvPr>
          <p:cNvSpPr txBox="1"/>
          <p:nvPr/>
        </p:nvSpPr>
        <p:spPr>
          <a:xfrm>
            <a:off x="914400" y="1255693"/>
            <a:ext cx="10439400" cy="95410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যদি আমরা তিনটি পাত্রের জুস  একপাত্রে </a:t>
            </a:r>
            <a:r>
              <a:rPr lang="bn-BD" sz="2800" dirty="0" smtClean="0">
                <a:latin typeface="NikoshBAN" panose="02000000000000000000" pitchFamily="2" charset="0"/>
                <a:cs typeface="NikoshBAN" panose="02000000000000000000" pitchFamily="2" charset="0"/>
              </a:rPr>
              <a:t>রা</a:t>
            </a:r>
            <a:r>
              <a:rPr lang="en-US" sz="2800" dirty="0" err="1" smtClean="0">
                <a:latin typeface="NikoshBAN" panose="02000000000000000000" pitchFamily="2" charset="0"/>
                <a:cs typeface="NikoshBAN" panose="02000000000000000000" pitchFamily="2" charset="0"/>
              </a:rPr>
              <a:t>খি</a:t>
            </a:r>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তাহলে নতুন পাত্রে জুসের পরিমাণ হবে </a:t>
            </a:r>
            <a:r>
              <a:rPr lang="bn-BD" sz="2800" dirty="0" smtClean="0">
                <a:latin typeface="NikoshBAN" panose="02000000000000000000" pitchFamily="2" charset="0"/>
                <a:cs typeface="NikoshBAN" panose="02000000000000000000" pitchFamily="2" charset="0"/>
              </a:rPr>
              <a:t>=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(৯০ + ১০০ + ১৪০) মিলি = ৩৩০ </a:t>
            </a:r>
            <a:r>
              <a:rPr lang="bn-BD" sz="2800" dirty="0" smtClean="0">
                <a:latin typeface="NikoshBAN" panose="02000000000000000000" pitchFamily="2" charset="0"/>
                <a:cs typeface="NikoshBAN" panose="02000000000000000000" pitchFamily="2" charset="0"/>
              </a:rPr>
              <a:t>মিলি</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95" name="TextBox 94">
            <a:extLst>
              <a:ext uri="{FF2B5EF4-FFF2-40B4-BE49-F238E27FC236}">
                <a16:creationId xmlns:a16="http://schemas.microsoft.com/office/drawing/2014/main" id="{89D0A53F-96ED-4A93-8B5A-DB273D450A86}"/>
              </a:ext>
            </a:extLst>
          </p:cNvPr>
          <p:cNvSpPr txBox="1"/>
          <p:nvPr/>
        </p:nvSpPr>
        <p:spPr>
          <a:xfrm>
            <a:off x="3230918" y="6155666"/>
            <a:ext cx="444500"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খ </a:t>
            </a:r>
            <a:endParaRPr lang="en-US" sz="2667" dirty="0">
              <a:latin typeface="NikoshBAN" panose="02000000000000000000" pitchFamily="2" charset="0"/>
              <a:cs typeface="NikoshBAN" panose="02000000000000000000" pitchFamily="2" charset="0"/>
            </a:endParaRPr>
          </a:p>
        </p:txBody>
      </p:sp>
      <p:sp>
        <p:nvSpPr>
          <p:cNvPr id="96" name="TextBox 95">
            <a:extLst>
              <a:ext uri="{FF2B5EF4-FFF2-40B4-BE49-F238E27FC236}">
                <a16:creationId xmlns:a16="http://schemas.microsoft.com/office/drawing/2014/main" id="{D16DCD4A-D128-4311-891F-0F3AEEBFA184}"/>
              </a:ext>
            </a:extLst>
          </p:cNvPr>
          <p:cNvSpPr txBox="1"/>
          <p:nvPr/>
        </p:nvSpPr>
        <p:spPr>
          <a:xfrm>
            <a:off x="4781841" y="6187107"/>
            <a:ext cx="444500"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গ </a:t>
            </a:r>
            <a:endParaRPr lang="en-US" sz="2667" dirty="0">
              <a:latin typeface="NikoshBAN" panose="02000000000000000000" pitchFamily="2" charset="0"/>
              <a:cs typeface="NikoshBAN" panose="02000000000000000000" pitchFamily="2" charset="0"/>
            </a:endParaRPr>
          </a:p>
        </p:txBody>
      </p:sp>
      <p:sp>
        <p:nvSpPr>
          <p:cNvPr id="97" name="TextBox 96">
            <a:extLst>
              <a:ext uri="{FF2B5EF4-FFF2-40B4-BE49-F238E27FC236}">
                <a16:creationId xmlns:a16="http://schemas.microsoft.com/office/drawing/2014/main" id="{BCC67336-9956-483B-9588-1D23DB16008E}"/>
              </a:ext>
            </a:extLst>
          </p:cNvPr>
          <p:cNvSpPr txBox="1"/>
          <p:nvPr/>
        </p:nvSpPr>
        <p:spPr>
          <a:xfrm>
            <a:off x="8789545" y="5780997"/>
            <a:ext cx="1301593" cy="502766"/>
          </a:xfrm>
          <a:prstGeom prst="rect">
            <a:avLst/>
          </a:prstGeom>
          <a:noFill/>
        </p:spPr>
        <p:txBody>
          <a:bodyPr wrap="square" rtlCol="0">
            <a:spAutoFit/>
          </a:bodyPr>
          <a:lstStyle/>
          <a:p>
            <a:r>
              <a:rPr lang="bn-BD" sz="2667" dirty="0">
                <a:latin typeface="NikoshBAN" panose="02000000000000000000" pitchFamily="2" charset="0"/>
                <a:cs typeface="NikoshBAN" panose="02000000000000000000" pitchFamily="2" charset="0"/>
              </a:rPr>
              <a:t>৩৩০মিলি  </a:t>
            </a:r>
            <a:endParaRPr lang="en-US" sz="2667" dirty="0">
              <a:latin typeface="NikoshBAN" panose="02000000000000000000" pitchFamily="2" charset="0"/>
              <a:cs typeface="NikoshBAN" panose="02000000000000000000" pitchFamily="2" charset="0"/>
            </a:endParaRPr>
          </a:p>
        </p:txBody>
      </p:sp>
      <p:sp>
        <p:nvSpPr>
          <p:cNvPr id="40" name="Rectangle 39">
            <a:extLst>
              <a:ext uri="{FF2B5EF4-FFF2-40B4-BE49-F238E27FC236}">
                <a16:creationId xmlns:a16="http://schemas.microsoft.com/office/drawing/2014/main" id="{F64ADB70-0997-4CA4-8DA9-CF9BCF02C61A}"/>
              </a:ext>
            </a:extLst>
          </p:cNvPr>
          <p:cNvSpPr/>
          <p:nvPr/>
        </p:nvSpPr>
        <p:spPr>
          <a:xfrm>
            <a:off x="0" y="0"/>
            <a:ext cx="684803"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০</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৮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Tree>
    <p:extLst>
      <p:ext uri="{BB962C8B-B14F-4D97-AF65-F5344CB8AC3E}">
        <p14:creationId xmlns:p14="http://schemas.microsoft.com/office/powerpoint/2010/main" val="416466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750" fill="hold"/>
                                        <p:tgtEl>
                                          <p:spTgt spid="62"/>
                                        </p:tgtEl>
                                        <p:attrNameLst>
                                          <p:attrName>r</p:attrName>
                                        </p:attrNameLst>
                                      </p:cBhvr>
                                    </p:animRot>
                                  </p:childTnLst>
                                </p:cTn>
                              </p:par>
                            </p:childTnLst>
                          </p:cTn>
                        </p:par>
                        <p:par>
                          <p:cTn id="7" fill="hold">
                            <p:stCondLst>
                              <p:cond delay="750"/>
                            </p:stCondLst>
                            <p:childTnLst>
                              <p:par>
                                <p:cTn id="8" presetID="0" presetClass="path" presetSubtype="0" accel="50000" decel="50000" fill="hold" nodeType="afterEffect">
                                  <p:stCondLst>
                                    <p:cond delay="0"/>
                                  </p:stCondLst>
                                  <p:childTnLst>
                                    <p:animMotion origin="layout" path="M 4.375E-6 3.7037E-7 L 0.16888 -0.20093 L 0.35169 -0.27083 L 0.42278 -0.25926 " pathEditMode="relative" rAng="0" ptsTypes="AAAA">
                                      <p:cBhvr>
                                        <p:cTn id="9" dur="750" fill="hold"/>
                                        <p:tgtEl>
                                          <p:spTgt spid="62"/>
                                        </p:tgtEl>
                                        <p:attrNameLst>
                                          <p:attrName>ppt_x</p:attrName>
                                          <p:attrName>ppt_y</p:attrName>
                                        </p:attrNameLst>
                                      </p:cBhvr>
                                      <p:rCtr x="21133" y="-13542"/>
                                    </p:animMotion>
                                  </p:childTnLst>
                                </p:cTn>
                              </p:par>
                            </p:childTnLst>
                          </p:cTn>
                        </p:par>
                        <p:par>
                          <p:cTn id="10" fill="hold">
                            <p:stCondLst>
                              <p:cond delay="1500"/>
                            </p:stCondLst>
                            <p:childTnLst>
                              <p:par>
                                <p:cTn id="11" presetID="8" presetClass="emph" presetSubtype="0" fill="hold" nodeType="afterEffect">
                                  <p:stCondLst>
                                    <p:cond delay="0"/>
                                  </p:stCondLst>
                                  <p:childTnLst>
                                    <p:animRot by="2700000">
                                      <p:cBhvr>
                                        <p:cTn id="12" dur="750" fill="hold"/>
                                        <p:tgtEl>
                                          <p:spTgt spid="62"/>
                                        </p:tgtEl>
                                        <p:attrNameLst>
                                          <p:attrName>r</p:attrName>
                                        </p:attrNameLst>
                                      </p:cBhvr>
                                    </p:animRot>
                                  </p:childTnLst>
                                </p:cTn>
                              </p:par>
                            </p:childTnLst>
                          </p:cTn>
                        </p:par>
                        <p:par>
                          <p:cTn id="13" fill="hold">
                            <p:stCondLst>
                              <p:cond delay="2250"/>
                            </p:stCondLst>
                            <p:childTnLst>
                              <p:par>
                                <p:cTn id="14" presetID="22" presetClass="exit" presetSubtype="4" fill="hold" nodeType="afterEffect">
                                  <p:stCondLst>
                                    <p:cond delay="0"/>
                                  </p:stCondLst>
                                  <p:childTnLst>
                                    <p:animEffect transition="out" filter="wipe(down)">
                                      <p:cBhvr>
                                        <p:cTn id="15" dur="750"/>
                                        <p:tgtEl>
                                          <p:spTgt spid="62"/>
                                        </p:tgtEl>
                                      </p:cBhvr>
                                    </p:animEffect>
                                    <p:set>
                                      <p:cBhvr>
                                        <p:cTn id="16" dur="1" fill="hold">
                                          <p:stCondLst>
                                            <p:cond delay="749"/>
                                          </p:stCondLst>
                                        </p:cTn>
                                        <p:tgtEl>
                                          <p:spTgt spid="6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749"/>
                                          </p:stCondLst>
                                        </p:cTn>
                                        <p:tgtEl>
                                          <p:spTgt spid="9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749"/>
                                          </p:stCondLst>
                                        </p:cTn>
                                        <p:tgtEl>
                                          <p:spTgt spid="25"/>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750"/>
                                        <p:tgtEl>
                                          <p:spTgt spid="5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down)">
                                      <p:cBhvr>
                                        <p:cTn id="26" dur="750"/>
                                        <p:tgtEl>
                                          <p:spTgt spid="64"/>
                                        </p:tgtEl>
                                      </p:cBhvr>
                                    </p:animEffect>
                                  </p:childTnLst>
                                </p:cTn>
                              </p:par>
                            </p:childTnLst>
                          </p:cTn>
                        </p:par>
                        <p:par>
                          <p:cTn id="27" fill="hold">
                            <p:stCondLst>
                              <p:cond delay="3000"/>
                            </p:stCondLst>
                            <p:childTnLst>
                              <p:par>
                                <p:cTn id="28" presetID="1" presetClass="exit" presetSubtype="0" fill="hold" nodeType="afterEffect">
                                  <p:stCondLst>
                                    <p:cond delay="0"/>
                                  </p:stCondLst>
                                  <p:childTnLst>
                                    <p:set>
                                      <p:cBhvr>
                                        <p:cTn id="29" dur="1" fill="hold">
                                          <p:stCondLst>
                                            <p:cond delay="749"/>
                                          </p:stCondLst>
                                        </p:cTn>
                                        <p:tgtEl>
                                          <p:spTgt spid="51"/>
                                        </p:tgtEl>
                                        <p:attrNameLst>
                                          <p:attrName>style.visibility</p:attrName>
                                        </p:attrNameLst>
                                      </p:cBhvr>
                                      <p:to>
                                        <p:strVal val="hidden"/>
                                      </p:to>
                                    </p:set>
                                  </p:childTnLst>
                                </p:cTn>
                              </p:par>
                            </p:childTnLst>
                          </p:cTn>
                        </p:par>
                        <p:par>
                          <p:cTn id="30" fill="hold">
                            <p:stCondLst>
                              <p:cond delay="3750"/>
                            </p:stCondLst>
                            <p:childTnLst>
                              <p:par>
                                <p:cTn id="31" presetID="8" presetClass="emph" presetSubtype="0" fill="hold" nodeType="afterEffect">
                                  <p:stCondLst>
                                    <p:cond delay="0"/>
                                  </p:stCondLst>
                                  <p:childTnLst>
                                    <p:animRot by="2700000">
                                      <p:cBhvr>
                                        <p:cTn id="32" dur="750" fill="hold"/>
                                        <p:tgtEl>
                                          <p:spTgt spid="47"/>
                                        </p:tgtEl>
                                        <p:attrNameLst>
                                          <p:attrName>r</p:attrName>
                                        </p:attrNameLst>
                                      </p:cBhvr>
                                    </p:animRot>
                                  </p:childTnLst>
                                </p:cTn>
                              </p:par>
                            </p:childTnLst>
                          </p:cTn>
                        </p:par>
                        <p:par>
                          <p:cTn id="33" fill="hold">
                            <p:stCondLst>
                              <p:cond delay="4500"/>
                            </p:stCondLst>
                            <p:childTnLst>
                              <p:par>
                                <p:cTn id="34" presetID="0" presetClass="path" presetSubtype="0" accel="50000" decel="50000" fill="hold" nodeType="afterEffect">
                                  <p:stCondLst>
                                    <p:cond delay="0"/>
                                  </p:stCondLst>
                                  <p:childTnLst>
                                    <p:animMotion origin="layout" path="M 6.25E-7 2.96296E-6 L 0.12448 -0.20348 L 0.25963 -0.27338 L 0.31198 -0.26227 " pathEditMode="relative" rAng="0" ptsTypes="AAAA">
                                      <p:cBhvr>
                                        <p:cTn id="35" dur="750" fill="hold"/>
                                        <p:tgtEl>
                                          <p:spTgt spid="47"/>
                                        </p:tgtEl>
                                        <p:attrNameLst>
                                          <p:attrName>ppt_x</p:attrName>
                                          <p:attrName>ppt_y</p:attrName>
                                        </p:attrNameLst>
                                      </p:cBhvr>
                                      <p:rCtr x="15599" y="-13681"/>
                                    </p:animMotion>
                                  </p:childTnLst>
                                </p:cTn>
                              </p:par>
                            </p:childTnLst>
                          </p:cTn>
                        </p:par>
                        <p:par>
                          <p:cTn id="36" fill="hold">
                            <p:stCondLst>
                              <p:cond delay="5250"/>
                            </p:stCondLst>
                            <p:childTnLst>
                              <p:par>
                                <p:cTn id="37" presetID="8" presetClass="emph" presetSubtype="0" fill="hold" nodeType="afterEffect">
                                  <p:stCondLst>
                                    <p:cond delay="0"/>
                                  </p:stCondLst>
                                  <p:childTnLst>
                                    <p:animRot by="2700000">
                                      <p:cBhvr>
                                        <p:cTn id="38" dur="750" fill="hold"/>
                                        <p:tgtEl>
                                          <p:spTgt spid="47"/>
                                        </p:tgtEl>
                                        <p:attrNameLst>
                                          <p:attrName>r</p:attrName>
                                        </p:attrNameLst>
                                      </p:cBhvr>
                                    </p:animRot>
                                  </p:childTnLst>
                                </p:cTn>
                              </p:par>
                            </p:childTnLst>
                          </p:cTn>
                        </p:par>
                        <p:par>
                          <p:cTn id="39" fill="hold">
                            <p:stCondLst>
                              <p:cond delay="6000"/>
                            </p:stCondLst>
                            <p:childTnLst>
                              <p:par>
                                <p:cTn id="40" presetID="22" presetClass="exit" presetSubtype="4" fill="hold" nodeType="afterEffect">
                                  <p:stCondLst>
                                    <p:cond delay="0"/>
                                  </p:stCondLst>
                                  <p:childTnLst>
                                    <p:animEffect transition="out" filter="wipe(down)">
                                      <p:cBhvr>
                                        <p:cTn id="41" dur="750"/>
                                        <p:tgtEl>
                                          <p:spTgt spid="47"/>
                                        </p:tgtEl>
                                      </p:cBhvr>
                                    </p:animEffect>
                                    <p:set>
                                      <p:cBhvr>
                                        <p:cTn id="42" dur="1" fill="hold">
                                          <p:stCondLst>
                                            <p:cond delay="749"/>
                                          </p:stCondLst>
                                        </p:cTn>
                                        <p:tgtEl>
                                          <p:spTgt spid="47"/>
                                        </p:tgtEl>
                                        <p:attrNameLst>
                                          <p:attrName>style.visibility</p:attrName>
                                        </p:attrNameLst>
                                      </p:cBhvr>
                                      <p:to>
                                        <p:strVal val="hidden"/>
                                      </p:to>
                                    </p:set>
                                  </p:childTnLst>
                                </p:cTn>
                              </p:par>
                              <p:par>
                                <p:cTn id="43" presetID="22" presetClass="entr" presetSubtype="8"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750"/>
                                        <p:tgtEl>
                                          <p:spTgt spid="5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down)">
                                      <p:cBhvr>
                                        <p:cTn id="48" dur="750"/>
                                        <p:tgtEl>
                                          <p:spTgt spid="60"/>
                                        </p:tgtEl>
                                      </p:cBhvr>
                                    </p:animEffect>
                                  </p:childTnLst>
                                </p:cTn>
                              </p:par>
                            </p:childTnLst>
                          </p:cTn>
                        </p:par>
                        <p:par>
                          <p:cTn id="49" fill="hold">
                            <p:stCondLst>
                              <p:cond delay="6750"/>
                            </p:stCondLst>
                            <p:childTnLst>
                              <p:par>
                                <p:cTn id="50" presetID="1" presetClass="exit" presetSubtype="0" fill="hold" nodeType="afterEffect">
                                  <p:stCondLst>
                                    <p:cond delay="0"/>
                                  </p:stCondLst>
                                  <p:childTnLst>
                                    <p:set>
                                      <p:cBhvr>
                                        <p:cTn id="51" dur="1" fill="hold">
                                          <p:stCondLst>
                                            <p:cond delay="749"/>
                                          </p:stCondLst>
                                        </p:cTn>
                                        <p:tgtEl>
                                          <p:spTgt spid="51"/>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749"/>
                                          </p:stCondLst>
                                        </p:cTn>
                                        <p:tgtEl>
                                          <p:spTgt spid="92"/>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749"/>
                                          </p:stCondLst>
                                        </p:cTn>
                                        <p:tgtEl>
                                          <p:spTgt spid="95"/>
                                        </p:tgtEl>
                                        <p:attrNameLst>
                                          <p:attrName>style.visibility</p:attrName>
                                        </p:attrNameLst>
                                      </p:cBhvr>
                                      <p:to>
                                        <p:strVal val="hidden"/>
                                      </p:to>
                                    </p:set>
                                  </p:childTnLst>
                                </p:cTn>
                              </p:par>
                            </p:childTnLst>
                          </p:cTn>
                        </p:par>
                        <p:par>
                          <p:cTn id="56" fill="hold">
                            <p:stCondLst>
                              <p:cond delay="7500"/>
                            </p:stCondLst>
                            <p:childTnLst>
                              <p:par>
                                <p:cTn id="57" presetID="8" presetClass="emph" presetSubtype="0" fill="hold" nodeType="afterEffect">
                                  <p:stCondLst>
                                    <p:cond delay="0"/>
                                  </p:stCondLst>
                                  <p:childTnLst>
                                    <p:animRot by="2700000">
                                      <p:cBhvr>
                                        <p:cTn id="58" dur="750" fill="hold"/>
                                        <p:tgtEl>
                                          <p:spTgt spid="48"/>
                                        </p:tgtEl>
                                        <p:attrNameLst>
                                          <p:attrName>r</p:attrName>
                                        </p:attrNameLst>
                                      </p:cBhvr>
                                    </p:animRot>
                                  </p:childTnLst>
                                </p:cTn>
                              </p:par>
                            </p:childTnLst>
                          </p:cTn>
                        </p:par>
                        <p:par>
                          <p:cTn id="59" fill="hold">
                            <p:stCondLst>
                              <p:cond delay="8250"/>
                            </p:stCondLst>
                            <p:childTnLst>
                              <p:par>
                                <p:cTn id="60" presetID="0" presetClass="path" presetSubtype="0" accel="50000" decel="50000" fill="hold" nodeType="afterEffect">
                                  <p:stCondLst>
                                    <p:cond delay="0"/>
                                  </p:stCondLst>
                                  <p:childTnLst>
                                    <p:animMotion origin="layout" path="M 4.375E-6 3.7037E-7 L 0.07044 -0.19051 L 0.14791 -0.25648 L 0.17773 -0.2456 " pathEditMode="relative" rAng="0" ptsTypes="AAAA">
                                      <p:cBhvr>
                                        <p:cTn id="61" dur="750" fill="hold"/>
                                        <p:tgtEl>
                                          <p:spTgt spid="48"/>
                                        </p:tgtEl>
                                        <p:attrNameLst>
                                          <p:attrName>ppt_x</p:attrName>
                                          <p:attrName>ppt_y</p:attrName>
                                        </p:attrNameLst>
                                      </p:cBhvr>
                                      <p:rCtr x="8880" y="-12824"/>
                                    </p:animMotion>
                                  </p:childTnLst>
                                </p:cTn>
                              </p:par>
                            </p:childTnLst>
                          </p:cTn>
                        </p:par>
                        <p:par>
                          <p:cTn id="62" fill="hold">
                            <p:stCondLst>
                              <p:cond delay="9000"/>
                            </p:stCondLst>
                            <p:childTnLst>
                              <p:par>
                                <p:cTn id="63" presetID="8" presetClass="emph" presetSubtype="0" fill="hold" nodeType="afterEffect">
                                  <p:stCondLst>
                                    <p:cond delay="0"/>
                                  </p:stCondLst>
                                  <p:childTnLst>
                                    <p:animRot by="2700000">
                                      <p:cBhvr>
                                        <p:cTn id="64" dur="750" fill="hold"/>
                                        <p:tgtEl>
                                          <p:spTgt spid="48"/>
                                        </p:tgtEl>
                                        <p:attrNameLst>
                                          <p:attrName>r</p:attrName>
                                        </p:attrNameLst>
                                      </p:cBhvr>
                                    </p:animRot>
                                  </p:childTnLst>
                                </p:cTn>
                              </p:par>
                            </p:childTnLst>
                          </p:cTn>
                        </p:par>
                        <p:par>
                          <p:cTn id="65" fill="hold">
                            <p:stCondLst>
                              <p:cond delay="9750"/>
                            </p:stCondLst>
                            <p:childTnLst>
                              <p:par>
                                <p:cTn id="66" presetID="22" presetClass="exit" presetSubtype="4" fill="hold" nodeType="afterEffect">
                                  <p:stCondLst>
                                    <p:cond delay="0"/>
                                  </p:stCondLst>
                                  <p:childTnLst>
                                    <p:animEffect transition="out" filter="wipe(down)">
                                      <p:cBhvr>
                                        <p:cTn id="67" dur="750"/>
                                        <p:tgtEl>
                                          <p:spTgt spid="48"/>
                                        </p:tgtEl>
                                      </p:cBhvr>
                                    </p:animEffect>
                                    <p:set>
                                      <p:cBhvr>
                                        <p:cTn id="68" dur="1" fill="hold">
                                          <p:stCondLst>
                                            <p:cond delay="749"/>
                                          </p:stCondLst>
                                        </p:cTn>
                                        <p:tgtEl>
                                          <p:spTgt spid="48"/>
                                        </p:tgtEl>
                                        <p:attrNameLst>
                                          <p:attrName>style.visibility</p:attrName>
                                        </p:attrNameLst>
                                      </p:cBhvr>
                                      <p:to>
                                        <p:strVal val="hidden"/>
                                      </p:to>
                                    </p:set>
                                  </p:childTnLst>
                                </p:cTn>
                              </p:par>
                            </p:childTnLst>
                          </p:cTn>
                        </p:par>
                        <p:par>
                          <p:cTn id="69" fill="hold">
                            <p:stCondLst>
                              <p:cond delay="10500"/>
                            </p:stCondLst>
                            <p:childTnLst>
                              <p:par>
                                <p:cTn id="70" presetID="22" presetClass="entr" presetSubtype="4"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down)">
                                      <p:cBhvr>
                                        <p:cTn id="72" dur="750"/>
                                        <p:tgtEl>
                                          <p:spTgt spid="63"/>
                                        </p:tgtEl>
                                      </p:cBhvr>
                                    </p:animEffect>
                                  </p:childTnLst>
                                </p:cTn>
                              </p:par>
                            </p:childTnLst>
                          </p:cTn>
                        </p:par>
                        <p:par>
                          <p:cTn id="73" fill="hold">
                            <p:stCondLst>
                              <p:cond delay="11250"/>
                            </p:stCondLst>
                            <p:childTnLst>
                              <p:par>
                                <p:cTn id="74" presetID="2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down)">
                                      <p:cBhvr>
                                        <p:cTn id="76" dur="750"/>
                                        <p:tgtEl>
                                          <p:spTgt spid="61"/>
                                        </p:tgtEl>
                                      </p:cBhvr>
                                    </p:animEffect>
                                  </p:childTnLst>
                                </p:cTn>
                              </p:par>
                              <p:par>
                                <p:cTn id="77" presetID="1" presetClass="exit" presetSubtype="0" fill="hold" grpId="0" nodeType="withEffect">
                                  <p:stCondLst>
                                    <p:cond delay="0"/>
                                  </p:stCondLst>
                                  <p:childTnLst>
                                    <p:set>
                                      <p:cBhvr>
                                        <p:cTn id="78" dur="1" fill="hold">
                                          <p:stCondLst>
                                            <p:cond delay="749"/>
                                          </p:stCondLst>
                                        </p:cTn>
                                        <p:tgtEl>
                                          <p:spTgt spid="96"/>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749"/>
                                          </p:stCondLst>
                                        </p:cTn>
                                        <p:tgtEl>
                                          <p:spTgt spid="93"/>
                                        </p:tgtEl>
                                        <p:attrNameLst>
                                          <p:attrName>style.visibility</p:attrName>
                                        </p:attrNameLst>
                                      </p:cBhvr>
                                      <p:to>
                                        <p:strVal val="hidden"/>
                                      </p:to>
                                    </p:set>
                                  </p:childTnLst>
                                </p:cTn>
                              </p:par>
                            </p:childTnLst>
                          </p:cTn>
                        </p:par>
                        <p:par>
                          <p:cTn id="81" fill="hold">
                            <p:stCondLst>
                              <p:cond delay="12000"/>
                            </p:stCondLst>
                            <p:childTnLst>
                              <p:par>
                                <p:cTn id="82" presetID="1" presetClass="entr" presetSubtype="0" fill="hold" grpId="0" nodeType="afterEffect">
                                  <p:stCondLst>
                                    <p:cond delay="0"/>
                                  </p:stCondLst>
                                  <p:iterate type="lt">
                                    <p:tmAbs val="50"/>
                                  </p:iterate>
                                  <p:childTnLst>
                                    <p:set>
                                      <p:cBhvr>
                                        <p:cTn id="83" dur="1" fill="hold">
                                          <p:stCondLst>
                                            <p:cond delay="749"/>
                                          </p:stCondLst>
                                        </p:cTn>
                                        <p:tgtEl>
                                          <p:spTgt spid="94"/>
                                        </p:tgtEl>
                                        <p:attrNameLst>
                                          <p:attrName>style.visibility</p:attrName>
                                        </p:attrNameLst>
                                      </p:cBhvr>
                                      <p:to>
                                        <p:strVal val="visible"/>
                                      </p:to>
                                    </p:set>
                                  </p:childTnLst>
                                </p:cTn>
                              </p:par>
                              <p:par>
                                <p:cTn id="84" presetID="53" presetClass="entr" presetSubtype="16" fill="hold" grpId="0" nodeType="withEffect">
                                  <p:stCondLst>
                                    <p:cond delay="5000"/>
                                  </p:stCondLst>
                                  <p:childTnLst>
                                    <p:set>
                                      <p:cBhvr>
                                        <p:cTn id="85" dur="1" fill="hold">
                                          <p:stCondLst>
                                            <p:cond delay="0"/>
                                          </p:stCondLst>
                                        </p:cTn>
                                        <p:tgtEl>
                                          <p:spTgt spid="97"/>
                                        </p:tgtEl>
                                        <p:attrNameLst>
                                          <p:attrName>style.visibility</p:attrName>
                                        </p:attrNameLst>
                                      </p:cBhvr>
                                      <p:to>
                                        <p:strVal val="visible"/>
                                      </p:to>
                                    </p:set>
                                    <p:anim calcmode="lin" valueType="num">
                                      <p:cBhvr>
                                        <p:cTn id="86" dur="750" fill="hold"/>
                                        <p:tgtEl>
                                          <p:spTgt spid="97"/>
                                        </p:tgtEl>
                                        <p:attrNameLst>
                                          <p:attrName>ppt_w</p:attrName>
                                        </p:attrNameLst>
                                      </p:cBhvr>
                                      <p:tavLst>
                                        <p:tav tm="0">
                                          <p:val>
                                            <p:fltVal val="0"/>
                                          </p:val>
                                        </p:tav>
                                        <p:tav tm="100000">
                                          <p:val>
                                            <p:strVal val="#ppt_w"/>
                                          </p:val>
                                        </p:tav>
                                      </p:tavLst>
                                    </p:anim>
                                    <p:anim calcmode="lin" valueType="num">
                                      <p:cBhvr>
                                        <p:cTn id="87" dur="750" fill="hold"/>
                                        <p:tgtEl>
                                          <p:spTgt spid="97"/>
                                        </p:tgtEl>
                                        <p:attrNameLst>
                                          <p:attrName>ppt_h</p:attrName>
                                        </p:attrNameLst>
                                      </p:cBhvr>
                                      <p:tavLst>
                                        <p:tav tm="0">
                                          <p:val>
                                            <p:fltVal val="0"/>
                                          </p:val>
                                        </p:tav>
                                        <p:tav tm="100000">
                                          <p:val>
                                            <p:strVal val="#ppt_h"/>
                                          </p:val>
                                        </p:tav>
                                      </p:tavLst>
                                    </p:anim>
                                    <p:animEffect transition="in" filter="fade">
                                      <p:cBhvr>
                                        <p:cTn id="88"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0" grpId="0" animBg="1"/>
      <p:bldP spid="63" grpId="0" animBg="1"/>
      <p:bldP spid="61" grpId="0" animBg="1"/>
      <p:bldP spid="25" grpId="0"/>
      <p:bldP spid="91" grpId="0"/>
      <p:bldP spid="92" grpId="0"/>
      <p:bldP spid="93" grpId="0"/>
      <p:bldP spid="94" grpId="0"/>
      <p:bldP spid="95" grpId="0"/>
      <p:bldP spid="96"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FEF3CC3-367D-4677-9388-0EEB187696E6}"/>
              </a:ext>
            </a:extLst>
          </p:cNvPr>
          <p:cNvSpPr/>
          <p:nvPr/>
        </p:nvSpPr>
        <p:spPr>
          <a:xfrm flipV="1">
            <a:off x="1438867" y="2451604"/>
            <a:ext cx="3279320" cy="584634"/>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5184" h="1974459">
                <a:moveTo>
                  <a:pt x="3581022" y="1868753"/>
                </a:moveTo>
                <a:lnTo>
                  <a:pt x="3519882" y="1886879"/>
                </a:lnTo>
                <a:cubicBezTo>
                  <a:pt x="3500667" y="1891889"/>
                  <a:pt x="3489323" y="1893378"/>
                  <a:pt x="3491307" y="1888218"/>
                </a:cubicBezTo>
                <a:cubicBezTo>
                  <a:pt x="3493292" y="1883059"/>
                  <a:pt x="3518890" y="1877635"/>
                  <a:pt x="3556171" y="1872071"/>
                </a:cubicBezTo>
                <a:close/>
                <a:moveTo>
                  <a:pt x="3742611" y="1837120"/>
                </a:moveTo>
                <a:lnTo>
                  <a:pt x="3679502" y="1856466"/>
                </a:lnTo>
                <a:lnTo>
                  <a:pt x="3619365" y="1863634"/>
                </a:lnTo>
                <a:lnTo>
                  <a:pt x="3581022" y="1868753"/>
                </a:lnTo>
                <a:lnTo>
                  <a:pt x="3595685" y="1864406"/>
                </a:lnTo>
                <a:cubicBezTo>
                  <a:pt x="3625186" y="1855476"/>
                  <a:pt x="3657102" y="1846149"/>
                  <a:pt x="3685974" y="1839551"/>
                </a:cubicBezTo>
                <a:lnTo>
                  <a:pt x="3693956" y="1838075"/>
                </a:lnTo>
                <a:lnTo>
                  <a:pt x="3722914" y="1838014"/>
                </a:lnTo>
                <a:close/>
                <a:moveTo>
                  <a:pt x="3894954" y="1788429"/>
                </a:moveTo>
                <a:lnTo>
                  <a:pt x="3895972" y="1790108"/>
                </a:lnTo>
                <a:lnTo>
                  <a:pt x="3895109" y="1790372"/>
                </a:lnTo>
                <a:close/>
                <a:moveTo>
                  <a:pt x="3897186" y="1783741"/>
                </a:moveTo>
                <a:lnTo>
                  <a:pt x="3899119" y="1789143"/>
                </a:lnTo>
                <a:lnTo>
                  <a:pt x="3897689" y="1789581"/>
                </a:lnTo>
                <a:close/>
                <a:moveTo>
                  <a:pt x="3925612" y="1780052"/>
                </a:moveTo>
                <a:lnTo>
                  <a:pt x="3925376" y="1781094"/>
                </a:lnTo>
                <a:lnTo>
                  <a:pt x="3925291" y="1781120"/>
                </a:lnTo>
                <a:close/>
                <a:moveTo>
                  <a:pt x="3910296" y="1778805"/>
                </a:moveTo>
                <a:lnTo>
                  <a:pt x="3911021" y="1785494"/>
                </a:ln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close/>
                <a:moveTo>
                  <a:pt x="3904770" y="1776498"/>
                </a:moveTo>
                <a:lnTo>
                  <a:pt x="3905076" y="1777278"/>
                </a:lnTo>
                <a:lnTo>
                  <a:pt x="3905436" y="1780256"/>
                </a:lnTo>
                <a:lnTo>
                  <a:pt x="3906711" y="1786816"/>
                </a:lnTo>
                <a:lnTo>
                  <a:pt x="3906703" y="1786818"/>
                </a:ln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close/>
                <a:moveTo>
                  <a:pt x="3927534" y="1768343"/>
                </a:moveTo>
                <a:lnTo>
                  <a:pt x="3928861" y="1770151"/>
                </a:lnTo>
                <a:lnTo>
                  <a:pt x="3928836" y="1770224"/>
                </a:lnTo>
                <a:lnTo>
                  <a:pt x="3926926" y="1772594"/>
                </a:lnTo>
                <a:close/>
                <a:moveTo>
                  <a:pt x="3929829" y="1767246"/>
                </a:moveTo>
                <a:lnTo>
                  <a:pt x="3930531" y="1768122"/>
                </a:lnTo>
                <a:lnTo>
                  <a:pt x="3928877" y="1770174"/>
                </a:lnTo>
                <a:lnTo>
                  <a:pt x="3928861" y="1770151"/>
                </a:lnTo>
                <a:close/>
                <a:moveTo>
                  <a:pt x="3905645" y="1765187"/>
                </a:moveTo>
                <a:cubicBezTo>
                  <a:pt x="3906260" y="1765373"/>
                  <a:pt x="3907187" y="1770857"/>
                  <a:pt x="3908337" y="1779693"/>
                </a:cubicBezTo>
                <a:lnTo>
                  <a:pt x="3909083" y="1786089"/>
                </a:lnTo>
                <a:lnTo>
                  <a:pt x="3908957" y="1786127"/>
                </a:lnTo>
                <a:lnTo>
                  <a:pt x="3906984" y="1782154"/>
                </a:lnTo>
                <a:lnTo>
                  <a:pt x="3905076" y="1777278"/>
                </a:lnTo>
                <a:lnTo>
                  <a:pt x="3904182" y="1769899"/>
                </a:lnTo>
                <a:cubicBezTo>
                  <a:pt x="3904072" y="1766886"/>
                  <a:pt x="3904414" y="1764815"/>
                  <a:pt x="3905645" y="1765187"/>
                </a:cubicBez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35851" y="1750175"/>
                  <a:pt x="3925374" y="1747157"/>
                </a:cubicBezTo>
                <a:cubicBezTo>
                  <a:pt x="3904420" y="1741122"/>
                  <a:pt x="3880610" y="1766174"/>
                  <a:pt x="3848637" y="1791565"/>
                </a:cubicBezTo>
                <a:lnTo>
                  <a:pt x="3808302" y="1816983"/>
                </a:lnTo>
                <a:lnTo>
                  <a:pt x="3763541" y="1830704"/>
                </a:lnTo>
                <a:lnTo>
                  <a:pt x="3758007" y="1831068"/>
                </a:lnTo>
                <a:cubicBezTo>
                  <a:pt x="3749342" y="1830076"/>
                  <a:pt x="3738552" y="1830547"/>
                  <a:pt x="3726319" y="1832091"/>
                </a:cubicBezTo>
                <a:lnTo>
                  <a:pt x="3693956" y="1838075"/>
                </a:lnTo>
                <a:lnTo>
                  <a:pt x="3683949" y="1838097"/>
                </a:lnTo>
                <a:cubicBezTo>
                  <a:pt x="3594728" y="1845952"/>
                  <a:pt x="3508942" y="1902481"/>
                  <a:pt x="3249385" y="1903329"/>
                </a:cubicBezTo>
                <a:cubicBezTo>
                  <a:pt x="2952749" y="1904298"/>
                  <a:pt x="2343149" y="1951718"/>
                  <a:pt x="1992085" y="1974459"/>
                </a:cubicBezTo>
                <a:cubicBezTo>
                  <a:pt x="1709057" y="1952688"/>
                  <a:pt x="1426028" y="1979902"/>
                  <a:pt x="1143000" y="1958131"/>
                </a:cubicBezTo>
                <a:lnTo>
                  <a:pt x="0" y="1790782"/>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63" name="Freeform: Shape 62">
            <a:extLst>
              <a:ext uri="{FF2B5EF4-FFF2-40B4-BE49-F238E27FC236}">
                <a16:creationId xmlns:a16="http://schemas.microsoft.com/office/drawing/2014/main" id="{AD17A976-E913-46CA-9995-4D043F69A520}"/>
              </a:ext>
            </a:extLst>
          </p:cNvPr>
          <p:cNvSpPr/>
          <p:nvPr/>
        </p:nvSpPr>
        <p:spPr>
          <a:xfrm flipV="1">
            <a:off x="1426701" y="2008422"/>
            <a:ext cx="3279320" cy="584634"/>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5184" h="1974459">
                <a:moveTo>
                  <a:pt x="3581022" y="1868753"/>
                </a:moveTo>
                <a:lnTo>
                  <a:pt x="3519882" y="1886879"/>
                </a:lnTo>
                <a:cubicBezTo>
                  <a:pt x="3500667" y="1891889"/>
                  <a:pt x="3489323" y="1893378"/>
                  <a:pt x="3491307" y="1888218"/>
                </a:cubicBezTo>
                <a:cubicBezTo>
                  <a:pt x="3493292" y="1883059"/>
                  <a:pt x="3518890" y="1877635"/>
                  <a:pt x="3556171" y="1872071"/>
                </a:cubicBezTo>
                <a:close/>
                <a:moveTo>
                  <a:pt x="3742611" y="1837120"/>
                </a:moveTo>
                <a:lnTo>
                  <a:pt x="3679502" y="1856466"/>
                </a:lnTo>
                <a:lnTo>
                  <a:pt x="3619365" y="1863634"/>
                </a:lnTo>
                <a:lnTo>
                  <a:pt x="3581022" y="1868753"/>
                </a:lnTo>
                <a:lnTo>
                  <a:pt x="3595685" y="1864406"/>
                </a:lnTo>
                <a:cubicBezTo>
                  <a:pt x="3625186" y="1855476"/>
                  <a:pt x="3657102" y="1846149"/>
                  <a:pt x="3685974" y="1839551"/>
                </a:cubicBezTo>
                <a:lnTo>
                  <a:pt x="3693956" y="1838075"/>
                </a:lnTo>
                <a:lnTo>
                  <a:pt x="3722914" y="1838014"/>
                </a:lnTo>
                <a:close/>
                <a:moveTo>
                  <a:pt x="3894954" y="1788429"/>
                </a:moveTo>
                <a:lnTo>
                  <a:pt x="3895972" y="1790108"/>
                </a:lnTo>
                <a:lnTo>
                  <a:pt x="3895109" y="1790372"/>
                </a:lnTo>
                <a:close/>
                <a:moveTo>
                  <a:pt x="3897186" y="1783741"/>
                </a:moveTo>
                <a:lnTo>
                  <a:pt x="3899119" y="1789143"/>
                </a:lnTo>
                <a:lnTo>
                  <a:pt x="3897689" y="1789581"/>
                </a:lnTo>
                <a:close/>
                <a:moveTo>
                  <a:pt x="3925612" y="1780052"/>
                </a:moveTo>
                <a:lnTo>
                  <a:pt x="3925376" y="1781094"/>
                </a:lnTo>
                <a:lnTo>
                  <a:pt x="3925291" y="1781120"/>
                </a:lnTo>
                <a:close/>
                <a:moveTo>
                  <a:pt x="3910296" y="1778805"/>
                </a:moveTo>
                <a:lnTo>
                  <a:pt x="3911021" y="1785494"/>
                </a:ln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close/>
                <a:moveTo>
                  <a:pt x="3904770" y="1776498"/>
                </a:moveTo>
                <a:lnTo>
                  <a:pt x="3905076" y="1777278"/>
                </a:lnTo>
                <a:lnTo>
                  <a:pt x="3905436" y="1780256"/>
                </a:lnTo>
                <a:lnTo>
                  <a:pt x="3906711" y="1786816"/>
                </a:lnTo>
                <a:lnTo>
                  <a:pt x="3906703" y="1786818"/>
                </a:ln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close/>
                <a:moveTo>
                  <a:pt x="3927534" y="1768343"/>
                </a:moveTo>
                <a:lnTo>
                  <a:pt x="3928861" y="1770151"/>
                </a:lnTo>
                <a:lnTo>
                  <a:pt x="3928836" y="1770224"/>
                </a:lnTo>
                <a:lnTo>
                  <a:pt x="3926926" y="1772594"/>
                </a:lnTo>
                <a:close/>
                <a:moveTo>
                  <a:pt x="3929829" y="1767246"/>
                </a:moveTo>
                <a:lnTo>
                  <a:pt x="3930531" y="1768122"/>
                </a:lnTo>
                <a:lnTo>
                  <a:pt x="3928877" y="1770174"/>
                </a:lnTo>
                <a:lnTo>
                  <a:pt x="3928861" y="1770151"/>
                </a:lnTo>
                <a:close/>
                <a:moveTo>
                  <a:pt x="3905645" y="1765187"/>
                </a:moveTo>
                <a:cubicBezTo>
                  <a:pt x="3906260" y="1765373"/>
                  <a:pt x="3907187" y="1770857"/>
                  <a:pt x="3908337" y="1779693"/>
                </a:cubicBezTo>
                <a:lnTo>
                  <a:pt x="3909083" y="1786089"/>
                </a:lnTo>
                <a:lnTo>
                  <a:pt x="3908957" y="1786127"/>
                </a:lnTo>
                <a:lnTo>
                  <a:pt x="3906984" y="1782154"/>
                </a:lnTo>
                <a:lnTo>
                  <a:pt x="3905076" y="1777278"/>
                </a:lnTo>
                <a:lnTo>
                  <a:pt x="3904182" y="1769899"/>
                </a:lnTo>
                <a:cubicBezTo>
                  <a:pt x="3904072" y="1766886"/>
                  <a:pt x="3904414" y="1764815"/>
                  <a:pt x="3905645" y="1765187"/>
                </a:cubicBez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35851" y="1750175"/>
                  <a:pt x="3925374" y="1747157"/>
                </a:cubicBezTo>
                <a:cubicBezTo>
                  <a:pt x="3904420" y="1741122"/>
                  <a:pt x="3880610" y="1766174"/>
                  <a:pt x="3848637" y="1791565"/>
                </a:cubicBezTo>
                <a:lnTo>
                  <a:pt x="3808302" y="1816983"/>
                </a:lnTo>
                <a:lnTo>
                  <a:pt x="3763541" y="1830704"/>
                </a:lnTo>
                <a:lnTo>
                  <a:pt x="3758007" y="1831068"/>
                </a:lnTo>
                <a:cubicBezTo>
                  <a:pt x="3749342" y="1830076"/>
                  <a:pt x="3738552" y="1830547"/>
                  <a:pt x="3726319" y="1832091"/>
                </a:cubicBezTo>
                <a:lnTo>
                  <a:pt x="3693956" y="1838075"/>
                </a:lnTo>
                <a:lnTo>
                  <a:pt x="3683949" y="1838097"/>
                </a:lnTo>
                <a:cubicBezTo>
                  <a:pt x="3594728" y="1845952"/>
                  <a:pt x="3508942" y="1902481"/>
                  <a:pt x="3249385" y="1903329"/>
                </a:cubicBezTo>
                <a:cubicBezTo>
                  <a:pt x="2952749" y="1904298"/>
                  <a:pt x="2343149" y="1951718"/>
                  <a:pt x="1992085" y="1974459"/>
                </a:cubicBezTo>
                <a:cubicBezTo>
                  <a:pt x="1709057" y="1952688"/>
                  <a:pt x="1426028" y="1979902"/>
                  <a:pt x="1143000" y="1958131"/>
                </a:cubicBezTo>
                <a:lnTo>
                  <a:pt x="0" y="1790782"/>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64" name="Freeform: Shape 63">
            <a:extLst>
              <a:ext uri="{FF2B5EF4-FFF2-40B4-BE49-F238E27FC236}">
                <a16:creationId xmlns:a16="http://schemas.microsoft.com/office/drawing/2014/main" id="{31887D94-614C-4CCA-A505-8640C9D90733}"/>
              </a:ext>
            </a:extLst>
          </p:cNvPr>
          <p:cNvSpPr/>
          <p:nvPr/>
        </p:nvSpPr>
        <p:spPr>
          <a:xfrm>
            <a:off x="1425367" y="3036239"/>
            <a:ext cx="3283263" cy="638313"/>
          </a:xfrm>
          <a:custGeom>
            <a:avLst/>
            <a:gdLst>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742611 w 3935184"/>
              <a:gd name="connsiteY4" fmla="*/ 1837120 h 1974459"/>
              <a:gd name="connsiteX5" fmla="*/ 3679502 w 3935184"/>
              <a:gd name="connsiteY5" fmla="*/ 1856466 h 1974459"/>
              <a:gd name="connsiteX6" fmla="*/ 3619365 w 3935184"/>
              <a:gd name="connsiteY6" fmla="*/ 1863634 h 1974459"/>
              <a:gd name="connsiteX7" fmla="*/ 3581022 w 3935184"/>
              <a:gd name="connsiteY7" fmla="*/ 1868753 h 1974459"/>
              <a:gd name="connsiteX8" fmla="*/ 3595685 w 3935184"/>
              <a:gd name="connsiteY8" fmla="*/ 1864406 h 1974459"/>
              <a:gd name="connsiteX9" fmla="*/ 3685974 w 3935184"/>
              <a:gd name="connsiteY9" fmla="*/ 1839551 h 1974459"/>
              <a:gd name="connsiteX10" fmla="*/ 3693956 w 3935184"/>
              <a:gd name="connsiteY10" fmla="*/ 1838075 h 1974459"/>
              <a:gd name="connsiteX11" fmla="*/ 3722914 w 3935184"/>
              <a:gd name="connsiteY11" fmla="*/ 1838014 h 1974459"/>
              <a:gd name="connsiteX12" fmla="*/ 3894954 w 3935184"/>
              <a:gd name="connsiteY12" fmla="*/ 1788429 h 1974459"/>
              <a:gd name="connsiteX13" fmla="*/ 3895972 w 3935184"/>
              <a:gd name="connsiteY13" fmla="*/ 1790108 h 1974459"/>
              <a:gd name="connsiteX14" fmla="*/ 3895109 w 3935184"/>
              <a:gd name="connsiteY14" fmla="*/ 1790372 h 1974459"/>
              <a:gd name="connsiteX15" fmla="*/ 3897186 w 3935184"/>
              <a:gd name="connsiteY15" fmla="*/ 1783741 h 1974459"/>
              <a:gd name="connsiteX16" fmla="*/ 3899119 w 3935184"/>
              <a:gd name="connsiteY16" fmla="*/ 1789143 h 1974459"/>
              <a:gd name="connsiteX17" fmla="*/ 3897689 w 3935184"/>
              <a:gd name="connsiteY17" fmla="*/ 1789581 h 1974459"/>
              <a:gd name="connsiteX18" fmla="*/ 3925612 w 3935184"/>
              <a:gd name="connsiteY18" fmla="*/ 1780052 h 1974459"/>
              <a:gd name="connsiteX19" fmla="*/ 3925376 w 3935184"/>
              <a:gd name="connsiteY19" fmla="*/ 1781094 h 1974459"/>
              <a:gd name="connsiteX20" fmla="*/ 3925291 w 3935184"/>
              <a:gd name="connsiteY20" fmla="*/ 1781120 h 1974459"/>
              <a:gd name="connsiteX21" fmla="*/ 3910296 w 3935184"/>
              <a:gd name="connsiteY21" fmla="*/ 1778805 h 1974459"/>
              <a:gd name="connsiteX22" fmla="*/ 3911021 w 3935184"/>
              <a:gd name="connsiteY22" fmla="*/ 1785494 h 1974459"/>
              <a:gd name="connsiteX23" fmla="*/ 3909936 w 3935184"/>
              <a:gd name="connsiteY23" fmla="*/ 1785827 h 1974459"/>
              <a:gd name="connsiteX24" fmla="*/ 3910407 w 3935184"/>
              <a:gd name="connsiteY24" fmla="*/ 1781856 h 1974459"/>
              <a:gd name="connsiteX25" fmla="*/ 3910296 w 3935184"/>
              <a:gd name="connsiteY25" fmla="*/ 1778805 h 1974459"/>
              <a:gd name="connsiteX26" fmla="*/ 3926156 w 3935184"/>
              <a:gd name="connsiteY26" fmla="*/ 1777648 h 1974459"/>
              <a:gd name="connsiteX27" fmla="*/ 3926319 w 3935184"/>
              <a:gd name="connsiteY27" fmla="*/ 1777777 h 1974459"/>
              <a:gd name="connsiteX28" fmla="*/ 3926084 w 3935184"/>
              <a:gd name="connsiteY28" fmla="*/ 1778483 h 1974459"/>
              <a:gd name="connsiteX29" fmla="*/ 3925612 w 3935184"/>
              <a:gd name="connsiteY29" fmla="*/ 1780052 h 1974459"/>
              <a:gd name="connsiteX30" fmla="*/ 3904770 w 3935184"/>
              <a:gd name="connsiteY30" fmla="*/ 1776498 h 1974459"/>
              <a:gd name="connsiteX31" fmla="*/ 3905076 w 3935184"/>
              <a:gd name="connsiteY31" fmla="*/ 1777278 h 1974459"/>
              <a:gd name="connsiteX32" fmla="*/ 3905436 w 3935184"/>
              <a:gd name="connsiteY32" fmla="*/ 1780256 h 1974459"/>
              <a:gd name="connsiteX33" fmla="*/ 3906711 w 3935184"/>
              <a:gd name="connsiteY33" fmla="*/ 1786816 h 1974459"/>
              <a:gd name="connsiteX34" fmla="*/ 3906703 w 3935184"/>
              <a:gd name="connsiteY34" fmla="*/ 1786818 h 1974459"/>
              <a:gd name="connsiteX35" fmla="*/ 3905645 w 3935184"/>
              <a:gd name="connsiteY35" fmla="*/ 1781856 h 1974459"/>
              <a:gd name="connsiteX36" fmla="*/ 3904770 w 3935184"/>
              <a:gd name="connsiteY36" fmla="*/ 1776498 h 1974459"/>
              <a:gd name="connsiteX37" fmla="*/ 3923082 w 3935184"/>
              <a:gd name="connsiteY37" fmla="*/ 1775208 h 1974459"/>
              <a:gd name="connsiteX38" fmla="*/ 3924141 w 3935184"/>
              <a:gd name="connsiteY38" fmla="*/ 1776049 h 1974459"/>
              <a:gd name="connsiteX39" fmla="*/ 3918335 w 3935184"/>
              <a:gd name="connsiteY39" fmla="*/ 1783252 h 1974459"/>
              <a:gd name="connsiteX40" fmla="*/ 3915438 w 3935184"/>
              <a:gd name="connsiteY40" fmla="*/ 1784140 h 1974459"/>
              <a:gd name="connsiteX41" fmla="*/ 3914376 w 3935184"/>
              <a:gd name="connsiteY41" fmla="*/ 1783828 h 1974459"/>
              <a:gd name="connsiteX42" fmla="*/ 3914268 w 3935184"/>
              <a:gd name="connsiteY42" fmla="*/ 1784499 h 1974459"/>
              <a:gd name="connsiteX43" fmla="*/ 3913188 w 3935184"/>
              <a:gd name="connsiteY43" fmla="*/ 1784830 h 1974459"/>
              <a:gd name="connsiteX44" fmla="*/ 3913383 w 3935184"/>
              <a:gd name="connsiteY44" fmla="*/ 1784634 h 1974459"/>
              <a:gd name="connsiteX45" fmla="*/ 3923082 w 3935184"/>
              <a:gd name="connsiteY45" fmla="*/ 1775208 h 1974459"/>
              <a:gd name="connsiteX46" fmla="*/ 3926926 w 3935184"/>
              <a:gd name="connsiteY46" fmla="*/ 1772594 h 1974459"/>
              <a:gd name="connsiteX47" fmla="*/ 3926282 w 3935184"/>
              <a:gd name="connsiteY47" fmla="*/ 1777093 h 1974459"/>
              <a:gd name="connsiteX48" fmla="*/ 3926156 w 3935184"/>
              <a:gd name="connsiteY48" fmla="*/ 1777648 h 1974459"/>
              <a:gd name="connsiteX49" fmla="*/ 3924141 w 3935184"/>
              <a:gd name="connsiteY49" fmla="*/ 1776049 h 1974459"/>
              <a:gd name="connsiteX50" fmla="*/ 3927534 w 3935184"/>
              <a:gd name="connsiteY50" fmla="*/ 1768343 h 1974459"/>
              <a:gd name="connsiteX51" fmla="*/ 3928861 w 3935184"/>
              <a:gd name="connsiteY51" fmla="*/ 1770151 h 1974459"/>
              <a:gd name="connsiteX52" fmla="*/ 3928836 w 3935184"/>
              <a:gd name="connsiteY52" fmla="*/ 1770224 h 1974459"/>
              <a:gd name="connsiteX53" fmla="*/ 3926926 w 3935184"/>
              <a:gd name="connsiteY53" fmla="*/ 1772594 h 1974459"/>
              <a:gd name="connsiteX54" fmla="*/ 3929829 w 3935184"/>
              <a:gd name="connsiteY54" fmla="*/ 1767246 h 1974459"/>
              <a:gd name="connsiteX55" fmla="*/ 3930531 w 3935184"/>
              <a:gd name="connsiteY55" fmla="*/ 1768122 h 1974459"/>
              <a:gd name="connsiteX56" fmla="*/ 3928877 w 3935184"/>
              <a:gd name="connsiteY56" fmla="*/ 1770174 h 1974459"/>
              <a:gd name="connsiteX57" fmla="*/ 3928861 w 3935184"/>
              <a:gd name="connsiteY57" fmla="*/ 1770151 h 1974459"/>
              <a:gd name="connsiteX58" fmla="*/ 3905645 w 3935184"/>
              <a:gd name="connsiteY58" fmla="*/ 1765187 h 1974459"/>
              <a:gd name="connsiteX59" fmla="*/ 3908337 w 3935184"/>
              <a:gd name="connsiteY59" fmla="*/ 1779693 h 1974459"/>
              <a:gd name="connsiteX60" fmla="*/ 3909083 w 3935184"/>
              <a:gd name="connsiteY60" fmla="*/ 1786089 h 1974459"/>
              <a:gd name="connsiteX61" fmla="*/ 3908957 w 3935184"/>
              <a:gd name="connsiteY61" fmla="*/ 1786127 h 1974459"/>
              <a:gd name="connsiteX62" fmla="*/ 3906984 w 3935184"/>
              <a:gd name="connsiteY62" fmla="*/ 1782154 h 1974459"/>
              <a:gd name="connsiteX63" fmla="*/ 3905076 w 3935184"/>
              <a:gd name="connsiteY63" fmla="*/ 1777278 h 1974459"/>
              <a:gd name="connsiteX64" fmla="*/ 3904182 w 3935184"/>
              <a:gd name="connsiteY64" fmla="*/ 1769899 h 1974459"/>
              <a:gd name="connsiteX65" fmla="*/ 3905645 w 3935184"/>
              <a:gd name="connsiteY65" fmla="*/ 1765187 h 1974459"/>
              <a:gd name="connsiteX66" fmla="*/ 0 w 3935184"/>
              <a:gd name="connsiteY66" fmla="*/ 0 h 1974459"/>
              <a:gd name="connsiteX67" fmla="*/ 3935184 w 3935184"/>
              <a:gd name="connsiteY67" fmla="*/ 0 h 1974459"/>
              <a:gd name="connsiteX68" fmla="*/ 3935184 w 3935184"/>
              <a:gd name="connsiteY68" fmla="*/ 1778087 h 1974459"/>
              <a:gd name="connsiteX69" fmla="*/ 3929070 w 3935184"/>
              <a:gd name="connsiteY69" fmla="*/ 1779961 h 1974459"/>
              <a:gd name="connsiteX70" fmla="*/ 3926319 w 3935184"/>
              <a:gd name="connsiteY70" fmla="*/ 1777777 h 1974459"/>
              <a:gd name="connsiteX71" fmla="*/ 3928836 w 3935184"/>
              <a:gd name="connsiteY71" fmla="*/ 1770224 h 1974459"/>
              <a:gd name="connsiteX72" fmla="*/ 3928877 w 3935184"/>
              <a:gd name="connsiteY72" fmla="*/ 1770174 h 1974459"/>
              <a:gd name="connsiteX73" fmla="*/ 3930350 w 3935184"/>
              <a:gd name="connsiteY73" fmla="*/ 1772182 h 1974459"/>
              <a:gd name="connsiteX74" fmla="*/ 3932632 w 3935184"/>
              <a:gd name="connsiteY74" fmla="*/ 1770743 h 1974459"/>
              <a:gd name="connsiteX75" fmla="*/ 3930531 w 3935184"/>
              <a:gd name="connsiteY75" fmla="*/ 1768122 h 1974459"/>
              <a:gd name="connsiteX76" fmla="*/ 3930797 w 3935184"/>
              <a:gd name="connsiteY76" fmla="*/ 1767792 h 1974459"/>
              <a:gd name="connsiteX77" fmla="*/ 3925374 w 3935184"/>
              <a:gd name="connsiteY77" fmla="*/ 1747157 h 1974459"/>
              <a:gd name="connsiteX78" fmla="*/ 3848637 w 3935184"/>
              <a:gd name="connsiteY78" fmla="*/ 1791565 h 1974459"/>
              <a:gd name="connsiteX79" fmla="*/ 3808302 w 3935184"/>
              <a:gd name="connsiteY79" fmla="*/ 1816983 h 1974459"/>
              <a:gd name="connsiteX80" fmla="*/ 3763541 w 3935184"/>
              <a:gd name="connsiteY80" fmla="*/ 1830704 h 1974459"/>
              <a:gd name="connsiteX81" fmla="*/ 3758007 w 3935184"/>
              <a:gd name="connsiteY81" fmla="*/ 1831068 h 1974459"/>
              <a:gd name="connsiteX82" fmla="*/ 3726319 w 3935184"/>
              <a:gd name="connsiteY82" fmla="*/ 1832091 h 1974459"/>
              <a:gd name="connsiteX83" fmla="*/ 3693956 w 3935184"/>
              <a:gd name="connsiteY83" fmla="*/ 1838075 h 1974459"/>
              <a:gd name="connsiteX84" fmla="*/ 3683949 w 3935184"/>
              <a:gd name="connsiteY84" fmla="*/ 1838097 h 1974459"/>
              <a:gd name="connsiteX85" fmla="*/ 3249385 w 3935184"/>
              <a:gd name="connsiteY85" fmla="*/ 1903329 h 1974459"/>
              <a:gd name="connsiteX86" fmla="*/ 1992085 w 3935184"/>
              <a:gd name="connsiteY86" fmla="*/ 1974459 h 1974459"/>
              <a:gd name="connsiteX87" fmla="*/ 1143000 w 3935184"/>
              <a:gd name="connsiteY87" fmla="*/ 1958131 h 1974459"/>
              <a:gd name="connsiteX88" fmla="*/ 0 w 3935184"/>
              <a:gd name="connsiteY88" fmla="*/ 1790782 h 1974459"/>
              <a:gd name="connsiteX0" fmla="*/ 3581022 w 3935184"/>
              <a:gd name="connsiteY0" fmla="*/ 1868753 h 1974459"/>
              <a:gd name="connsiteX1" fmla="*/ 3519882 w 3935184"/>
              <a:gd name="connsiteY1" fmla="*/ 1886879 h 1974459"/>
              <a:gd name="connsiteX2" fmla="*/ 3491307 w 3935184"/>
              <a:gd name="connsiteY2" fmla="*/ 1888218 h 1974459"/>
              <a:gd name="connsiteX3" fmla="*/ 3556171 w 3935184"/>
              <a:gd name="connsiteY3" fmla="*/ 1872071 h 1974459"/>
              <a:gd name="connsiteX4" fmla="*/ 3581022 w 3935184"/>
              <a:gd name="connsiteY4" fmla="*/ 1868753 h 1974459"/>
              <a:gd name="connsiteX5" fmla="*/ 3742611 w 3935184"/>
              <a:gd name="connsiteY5" fmla="*/ 1837120 h 1974459"/>
              <a:gd name="connsiteX6" fmla="*/ 3679502 w 3935184"/>
              <a:gd name="connsiteY6" fmla="*/ 1856466 h 1974459"/>
              <a:gd name="connsiteX7" fmla="*/ 3619365 w 3935184"/>
              <a:gd name="connsiteY7" fmla="*/ 1863634 h 1974459"/>
              <a:gd name="connsiteX8" fmla="*/ 3581022 w 3935184"/>
              <a:gd name="connsiteY8" fmla="*/ 1868753 h 1974459"/>
              <a:gd name="connsiteX9" fmla="*/ 3595685 w 3935184"/>
              <a:gd name="connsiteY9" fmla="*/ 1864406 h 1974459"/>
              <a:gd name="connsiteX10" fmla="*/ 3685974 w 3935184"/>
              <a:gd name="connsiteY10" fmla="*/ 1839551 h 1974459"/>
              <a:gd name="connsiteX11" fmla="*/ 3693956 w 3935184"/>
              <a:gd name="connsiteY11" fmla="*/ 1838075 h 1974459"/>
              <a:gd name="connsiteX12" fmla="*/ 3722914 w 3935184"/>
              <a:gd name="connsiteY12" fmla="*/ 1838014 h 1974459"/>
              <a:gd name="connsiteX13" fmla="*/ 3742611 w 3935184"/>
              <a:gd name="connsiteY13" fmla="*/ 1837120 h 1974459"/>
              <a:gd name="connsiteX14" fmla="*/ 3894954 w 3935184"/>
              <a:gd name="connsiteY14" fmla="*/ 1788429 h 1974459"/>
              <a:gd name="connsiteX15" fmla="*/ 3895972 w 3935184"/>
              <a:gd name="connsiteY15" fmla="*/ 1790108 h 1974459"/>
              <a:gd name="connsiteX16" fmla="*/ 3895109 w 3935184"/>
              <a:gd name="connsiteY16" fmla="*/ 1790372 h 1974459"/>
              <a:gd name="connsiteX17" fmla="*/ 3894954 w 3935184"/>
              <a:gd name="connsiteY17" fmla="*/ 1788429 h 1974459"/>
              <a:gd name="connsiteX18" fmla="*/ 3897186 w 3935184"/>
              <a:gd name="connsiteY18" fmla="*/ 1783741 h 1974459"/>
              <a:gd name="connsiteX19" fmla="*/ 3899119 w 3935184"/>
              <a:gd name="connsiteY19" fmla="*/ 1789143 h 1974459"/>
              <a:gd name="connsiteX20" fmla="*/ 3897689 w 3935184"/>
              <a:gd name="connsiteY20" fmla="*/ 1789581 h 1974459"/>
              <a:gd name="connsiteX21" fmla="*/ 3897186 w 3935184"/>
              <a:gd name="connsiteY21" fmla="*/ 1783741 h 1974459"/>
              <a:gd name="connsiteX22" fmla="*/ 3925612 w 3935184"/>
              <a:gd name="connsiteY22" fmla="*/ 1780052 h 1974459"/>
              <a:gd name="connsiteX23" fmla="*/ 3925376 w 3935184"/>
              <a:gd name="connsiteY23" fmla="*/ 1781094 h 1974459"/>
              <a:gd name="connsiteX24" fmla="*/ 3925291 w 3935184"/>
              <a:gd name="connsiteY24" fmla="*/ 1781120 h 1974459"/>
              <a:gd name="connsiteX25" fmla="*/ 3925612 w 3935184"/>
              <a:gd name="connsiteY25" fmla="*/ 1780052 h 1974459"/>
              <a:gd name="connsiteX26" fmla="*/ 3910296 w 3935184"/>
              <a:gd name="connsiteY26" fmla="*/ 1778805 h 1974459"/>
              <a:gd name="connsiteX27" fmla="*/ 3911021 w 3935184"/>
              <a:gd name="connsiteY27" fmla="*/ 1785494 h 1974459"/>
              <a:gd name="connsiteX28" fmla="*/ 3909936 w 3935184"/>
              <a:gd name="connsiteY28" fmla="*/ 1785827 h 1974459"/>
              <a:gd name="connsiteX29" fmla="*/ 3910407 w 3935184"/>
              <a:gd name="connsiteY29" fmla="*/ 1781856 h 1974459"/>
              <a:gd name="connsiteX30" fmla="*/ 3910296 w 3935184"/>
              <a:gd name="connsiteY30" fmla="*/ 1778805 h 1974459"/>
              <a:gd name="connsiteX31" fmla="*/ 3926156 w 3935184"/>
              <a:gd name="connsiteY31" fmla="*/ 1777648 h 1974459"/>
              <a:gd name="connsiteX32" fmla="*/ 3926319 w 3935184"/>
              <a:gd name="connsiteY32" fmla="*/ 1777777 h 1974459"/>
              <a:gd name="connsiteX33" fmla="*/ 3926084 w 3935184"/>
              <a:gd name="connsiteY33" fmla="*/ 1778483 h 1974459"/>
              <a:gd name="connsiteX34" fmla="*/ 3925612 w 3935184"/>
              <a:gd name="connsiteY34" fmla="*/ 1780052 h 1974459"/>
              <a:gd name="connsiteX35" fmla="*/ 3926156 w 3935184"/>
              <a:gd name="connsiteY35" fmla="*/ 1777648 h 1974459"/>
              <a:gd name="connsiteX36" fmla="*/ 3904770 w 3935184"/>
              <a:gd name="connsiteY36" fmla="*/ 1776498 h 1974459"/>
              <a:gd name="connsiteX37" fmla="*/ 3905076 w 3935184"/>
              <a:gd name="connsiteY37" fmla="*/ 1777278 h 1974459"/>
              <a:gd name="connsiteX38" fmla="*/ 3905436 w 3935184"/>
              <a:gd name="connsiteY38" fmla="*/ 1780256 h 1974459"/>
              <a:gd name="connsiteX39" fmla="*/ 3906711 w 3935184"/>
              <a:gd name="connsiteY39" fmla="*/ 1786816 h 1974459"/>
              <a:gd name="connsiteX40" fmla="*/ 3906703 w 3935184"/>
              <a:gd name="connsiteY40" fmla="*/ 1786818 h 1974459"/>
              <a:gd name="connsiteX41" fmla="*/ 3905645 w 3935184"/>
              <a:gd name="connsiteY41" fmla="*/ 1781856 h 1974459"/>
              <a:gd name="connsiteX42" fmla="*/ 3904770 w 3935184"/>
              <a:gd name="connsiteY42" fmla="*/ 1776498 h 1974459"/>
              <a:gd name="connsiteX43" fmla="*/ 3923082 w 3935184"/>
              <a:gd name="connsiteY43" fmla="*/ 1775208 h 1974459"/>
              <a:gd name="connsiteX44" fmla="*/ 3924141 w 3935184"/>
              <a:gd name="connsiteY44" fmla="*/ 1776049 h 1974459"/>
              <a:gd name="connsiteX45" fmla="*/ 3918335 w 3935184"/>
              <a:gd name="connsiteY45" fmla="*/ 1783252 h 1974459"/>
              <a:gd name="connsiteX46" fmla="*/ 3915438 w 3935184"/>
              <a:gd name="connsiteY46" fmla="*/ 1784140 h 1974459"/>
              <a:gd name="connsiteX47" fmla="*/ 3914376 w 3935184"/>
              <a:gd name="connsiteY47" fmla="*/ 1783828 h 1974459"/>
              <a:gd name="connsiteX48" fmla="*/ 3914268 w 3935184"/>
              <a:gd name="connsiteY48" fmla="*/ 1784499 h 1974459"/>
              <a:gd name="connsiteX49" fmla="*/ 3913188 w 3935184"/>
              <a:gd name="connsiteY49" fmla="*/ 1784830 h 1974459"/>
              <a:gd name="connsiteX50" fmla="*/ 3913383 w 3935184"/>
              <a:gd name="connsiteY50" fmla="*/ 1784634 h 1974459"/>
              <a:gd name="connsiteX51" fmla="*/ 3923082 w 3935184"/>
              <a:gd name="connsiteY51" fmla="*/ 1775208 h 1974459"/>
              <a:gd name="connsiteX52" fmla="*/ 3926926 w 3935184"/>
              <a:gd name="connsiteY52" fmla="*/ 1772594 h 1974459"/>
              <a:gd name="connsiteX53" fmla="*/ 3926282 w 3935184"/>
              <a:gd name="connsiteY53" fmla="*/ 1777093 h 1974459"/>
              <a:gd name="connsiteX54" fmla="*/ 3926156 w 3935184"/>
              <a:gd name="connsiteY54" fmla="*/ 1777648 h 1974459"/>
              <a:gd name="connsiteX55" fmla="*/ 3924141 w 3935184"/>
              <a:gd name="connsiteY55" fmla="*/ 1776049 h 1974459"/>
              <a:gd name="connsiteX56" fmla="*/ 3926926 w 3935184"/>
              <a:gd name="connsiteY56" fmla="*/ 1772594 h 1974459"/>
              <a:gd name="connsiteX57" fmla="*/ 3927534 w 3935184"/>
              <a:gd name="connsiteY57" fmla="*/ 1768343 h 1974459"/>
              <a:gd name="connsiteX58" fmla="*/ 3928861 w 3935184"/>
              <a:gd name="connsiteY58" fmla="*/ 1770151 h 1974459"/>
              <a:gd name="connsiteX59" fmla="*/ 3928836 w 3935184"/>
              <a:gd name="connsiteY59" fmla="*/ 1770224 h 1974459"/>
              <a:gd name="connsiteX60" fmla="*/ 3926926 w 3935184"/>
              <a:gd name="connsiteY60" fmla="*/ 1772594 h 1974459"/>
              <a:gd name="connsiteX61" fmla="*/ 3927534 w 3935184"/>
              <a:gd name="connsiteY61" fmla="*/ 1768343 h 1974459"/>
              <a:gd name="connsiteX62" fmla="*/ 3929829 w 3935184"/>
              <a:gd name="connsiteY62" fmla="*/ 1767246 h 1974459"/>
              <a:gd name="connsiteX63" fmla="*/ 3930531 w 3935184"/>
              <a:gd name="connsiteY63" fmla="*/ 1768122 h 1974459"/>
              <a:gd name="connsiteX64" fmla="*/ 3928877 w 3935184"/>
              <a:gd name="connsiteY64" fmla="*/ 1770174 h 1974459"/>
              <a:gd name="connsiteX65" fmla="*/ 3928861 w 3935184"/>
              <a:gd name="connsiteY65" fmla="*/ 1770151 h 1974459"/>
              <a:gd name="connsiteX66" fmla="*/ 3929829 w 3935184"/>
              <a:gd name="connsiteY66" fmla="*/ 1767246 h 1974459"/>
              <a:gd name="connsiteX67" fmla="*/ 3905645 w 3935184"/>
              <a:gd name="connsiteY67" fmla="*/ 1765187 h 1974459"/>
              <a:gd name="connsiteX68" fmla="*/ 3908337 w 3935184"/>
              <a:gd name="connsiteY68" fmla="*/ 1779693 h 1974459"/>
              <a:gd name="connsiteX69" fmla="*/ 3909083 w 3935184"/>
              <a:gd name="connsiteY69" fmla="*/ 1786089 h 1974459"/>
              <a:gd name="connsiteX70" fmla="*/ 3908957 w 3935184"/>
              <a:gd name="connsiteY70" fmla="*/ 1786127 h 1974459"/>
              <a:gd name="connsiteX71" fmla="*/ 3906984 w 3935184"/>
              <a:gd name="connsiteY71" fmla="*/ 1782154 h 1974459"/>
              <a:gd name="connsiteX72" fmla="*/ 3905076 w 3935184"/>
              <a:gd name="connsiteY72" fmla="*/ 1777278 h 1974459"/>
              <a:gd name="connsiteX73" fmla="*/ 3904182 w 3935184"/>
              <a:gd name="connsiteY73" fmla="*/ 1769899 h 1974459"/>
              <a:gd name="connsiteX74" fmla="*/ 3905645 w 3935184"/>
              <a:gd name="connsiteY74" fmla="*/ 1765187 h 1974459"/>
              <a:gd name="connsiteX75" fmla="*/ 0 w 3935184"/>
              <a:gd name="connsiteY75" fmla="*/ 0 h 1974459"/>
              <a:gd name="connsiteX76" fmla="*/ 3935184 w 3935184"/>
              <a:gd name="connsiteY76" fmla="*/ 0 h 1974459"/>
              <a:gd name="connsiteX77" fmla="*/ 3935184 w 3935184"/>
              <a:gd name="connsiteY77" fmla="*/ 1778087 h 1974459"/>
              <a:gd name="connsiteX78" fmla="*/ 3929070 w 3935184"/>
              <a:gd name="connsiteY78" fmla="*/ 1779961 h 1974459"/>
              <a:gd name="connsiteX79" fmla="*/ 3926319 w 3935184"/>
              <a:gd name="connsiteY79" fmla="*/ 1777777 h 1974459"/>
              <a:gd name="connsiteX80" fmla="*/ 3928836 w 3935184"/>
              <a:gd name="connsiteY80" fmla="*/ 1770224 h 1974459"/>
              <a:gd name="connsiteX81" fmla="*/ 3928877 w 3935184"/>
              <a:gd name="connsiteY81" fmla="*/ 1770174 h 1974459"/>
              <a:gd name="connsiteX82" fmla="*/ 3930350 w 3935184"/>
              <a:gd name="connsiteY82" fmla="*/ 1772182 h 1974459"/>
              <a:gd name="connsiteX83" fmla="*/ 3932632 w 3935184"/>
              <a:gd name="connsiteY83" fmla="*/ 1770743 h 1974459"/>
              <a:gd name="connsiteX84" fmla="*/ 3930531 w 3935184"/>
              <a:gd name="connsiteY84" fmla="*/ 1768122 h 1974459"/>
              <a:gd name="connsiteX85" fmla="*/ 3930797 w 3935184"/>
              <a:gd name="connsiteY85" fmla="*/ 1767792 h 1974459"/>
              <a:gd name="connsiteX86" fmla="*/ 3925374 w 3935184"/>
              <a:gd name="connsiteY86" fmla="*/ 1747157 h 1974459"/>
              <a:gd name="connsiteX87" fmla="*/ 3848637 w 3935184"/>
              <a:gd name="connsiteY87" fmla="*/ 1791565 h 1974459"/>
              <a:gd name="connsiteX88" fmla="*/ 3808302 w 3935184"/>
              <a:gd name="connsiteY88" fmla="*/ 1816983 h 1974459"/>
              <a:gd name="connsiteX89" fmla="*/ 3763541 w 3935184"/>
              <a:gd name="connsiteY89" fmla="*/ 1830704 h 1974459"/>
              <a:gd name="connsiteX90" fmla="*/ 3758007 w 3935184"/>
              <a:gd name="connsiteY90" fmla="*/ 1831068 h 1974459"/>
              <a:gd name="connsiteX91" fmla="*/ 3726319 w 3935184"/>
              <a:gd name="connsiteY91" fmla="*/ 1832091 h 1974459"/>
              <a:gd name="connsiteX92" fmla="*/ 3693956 w 3935184"/>
              <a:gd name="connsiteY92" fmla="*/ 1838075 h 1974459"/>
              <a:gd name="connsiteX93" fmla="*/ 3683949 w 3935184"/>
              <a:gd name="connsiteY93" fmla="*/ 1838097 h 1974459"/>
              <a:gd name="connsiteX94" fmla="*/ 3249385 w 3935184"/>
              <a:gd name="connsiteY94" fmla="*/ 1903329 h 1974459"/>
              <a:gd name="connsiteX95" fmla="*/ 1992085 w 3935184"/>
              <a:gd name="connsiteY95" fmla="*/ 1974459 h 1974459"/>
              <a:gd name="connsiteX96" fmla="*/ 1143000 w 3935184"/>
              <a:gd name="connsiteY96" fmla="*/ 1958131 h 1974459"/>
              <a:gd name="connsiteX97" fmla="*/ 0 w 3935184"/>
              <a:gd name="connsiteY97" fmla="*/ 1790782 h 1974459"/>
              <a:gd name="connsiteX98" fmla="*/ 0 w 3935184"/>
              <a:gd name="connsiteY98" fmla="*/ 0 h 197445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1903329 h 2434639"/>
              <a:gd name="connsiteX95" fmla="*/ 2060665 w 3935184"/>
              <a:gd name="connsiteY95" fmla="*/ 2434639 h 2434639"/>
              <a:gd name="connsiteX96" fmla="*/ 1143000 w 3935184"/>
              <a:gd name="connsiteY96" fmla="*/ 195813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1903329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595685 w 3935184"/>
              <a:gd name="connsiteY9" fmla="*/ 1864406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26165 w 3935184"/>
              <a:gd name="connsiteY9" fmla="*/ 200972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0 w 3935184"/>
              <a:gd name="connsiteY97" fmla="*/ 1790782 h 2434639"/>
              <a:gd name="connsiteX98" fmla="*/ 0 w 3935184"/>
              <a:gd name="connsiteY98"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26165 w 3935184"/>
              <a:gd name="connsiteY9" fmla="*/ 200972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1405 w 3935184"/>
              <a:gd name="connsiteY9" fmla="*/ 2082387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1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81022 w 3935184"/>
              <a:gd name="connsiteY8" fmla="*/ 1868753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619365 w 3935184"/>
              <a:gd name="connsiteY7" fmla="*/ 1863634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409815 w 3935184"/>
              <a:gd name="connsiteY7" fmla="*/ 2173953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81022 w 3935184"/>
              <a:gd name="connsiteY0" fmla="*/ 1868753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581022 w 3935184"/>
              <a:gd name="connsiteY4" fmla="*/ 1868753 h 2434639"/>
              <a:gd name="connsiteX5" fmla="*/ 3742611 w 3935184"/>
              <a:gd name="connsiteY5" fmla="*/ 1837120 h 2434639"/>
              <a:gd name="connsiteX6" fmla="*/ 3679502 w 3935184"/>
              <a:gd name="connsiteY6" fmla="*/ 1856466 h 2434639"/>
              <a:gd name="connsiteX7" fmla="*/ 3409815 w 3935184"/>
              <a:gd name="connsiteY7" fmla="*/ 2173953 h 2434639"/>
              <a:gd name="connsiteX8" fmla="*/ 3573879 w 3935184"/>
              <a:gd name="connsiteY8" fmla="*/ 2042834 h 2434639"/>
              <a:gd name="connsiteX9" fmla="*/ 3643787 w 3935184"/>
              <a:gd name="connsiteY9" fmla="*/ 2044544 h 2434639"/>
              <a:gd name="connsiteX10" fmla="*/ 3685974 w 3935184"/>
              <a:gd name="connsiteY10" fmla="*/ 1839551 h 2434639"/>
              <a:gd name="connsiteX11" fmla="*/ 3693956 w 3935184"/>
              <a:gd name="connsiteY11" fmla="*/ 1838075 h 2434639"/>
              <a:gd name="connsiteX12" fmla="*/ 3722914 w 3935184"/>
              <a:gd name="connsiteY12" fmla="*/ 1838014 h 2434639"/>
              <a:gd name="connsiteX13" fmla="*/ 3742611 w 3935184"/>
              <a:gd name="connsiteY13" fmla="*/ 1837120 h 2434639"/>
              <a:gd name="connsiteX14" fmla="*/ 3894954 w 3935184"/>
              <a:gd name="connsiteY14" fmla="*/ 1788429 h 2434639"/>
              <a:gd name="connsiteX15" fmla="*/ 3895972 w 3935184"/>
              <a:gd name="connsiteY15" fmla="*/ 1790108 h 2434639"/>
              <a:gd name="connsiteX16" fmla="*/ 3895109 w 3935184"/>
              <a:gd name="connsiteY16" fmla="*/ 1790372 h 2434639"/>
              <a:gd name="connsiteX17" fmla="*/ 3894954 w 3935184"/>
              <a:gd name="connsiteY17" fmla="*/ 1788429 h 2434639"/>
              <a:gd name="connsiteX18" fmla="*/ 3897186 w 3935184"/>
              <a:gd name="connsiteY18" fmla="*/ 1783741 h 2434639"/>
              <a:gd name="connsiteX19" fmla="*/ 3899119 w 3935184"/>
              <a:gd name="connsiteY19" fmla="*/ 1789143 h 2434639"/>
              <a:gd name="connsiteX20" fmla="*/ 3897689 w 3935184"/>
              <a:gd name="connsiteY20" fmla="*/ 1789581 h 2434639"/>
              <a:gd name="connsiteX21" fmla="*/ 3897186 w 3935184"/>
              <a:gd name="connsiteY21" fmla="*/ 1783741 h 2434639"/>
              <a:gd name="connsiteX22" fmla="*/ 3925612 w 3935184"/>
              <a:gd name="connsiteY22" fmla="*/ 1780052 h 2434639"/>
              <a:gd name="connsiteX23" fmla="*/ 3925376 w 3935184"/>
              <a:gd name="connsiteY23" fmla="*/ 1781094 h 2434639"/>
              <a:gd name="connsiteX24" fmla="*/ 3925291 w 3935184"/>
              <a:gd name="connsiteY24" fmla="*/ 1781120 h 2434639"/>
              <a:gd name="connsiteX25" fmla="*/ 3925612 w 3935184"/>
              <a:gd name="connsiteY25" fmla="*/ 1780052 h 2434639"/>
              <a:gd name="connsiteX26" fmla="*/ 3910296 w 3935184"/>
              <a:gd name="connsiteY26" fmla="*/ 1778805 h 2434639"/>
              <a:gd name="connsiteX27" fmla="*/ 3911021 w 3935184"/>
              <a:gd name="connsiteY27" fmla="*/ 1785494 h 2434639"/>
              <a:gd name="connsiteX28" fmla="*/ 3909936 w 3935184"/>
              <a:gd name="connsiteY28" fmla="*/ 1785827 h 2434639"/>
              <a:gd name="connsiteX29" fmla="*/ 3910407 w 3935184"/>
              <a:gd name="connsiteY29" fmla="*/ 1781856 h 2434639"/>
              <a:gd name="connsiteX30" fmla="*/ 3910296 w 3935184"/>
              <a:gd name="connsiteY30" fmla="*/ 1778805 h 2434639"/>
              <a:gd name="connsiteX31" fmla="*/ 3926156 w 3935184"/>
              <a:gd name="connsiteY31" fmla="*/ 1777648 h 2434639"/>
              <a:gd name="connsiteX32" fmla="*/ 3926319 w 3935184"/>
              <a:gd name="connsiteY32" fmla="*/ 1777777 h 2434639"/>
              <a:gd name="connsiteX33" fmla="*/ 3926084 w 3935184"/>
              <a:gd name="connsiteY33" fmla="*/ 1778483 h 2434639"/>
              <a:gd name="connsiteX34" fmla="*/ 3925612 w 3935184"/>
              <a:gd name="connsiteY34" fmla="*/ 1780052 h 2434639"/>
              <a:gd name="connsiteX35" fmla="*/ 3926156 w 3935184"/>
              <a:gd name="connsiteY35" fmla="*/ 1777648 h 2434639"/>
              <a:gd name="connsiteX36" fmla="*/ 3904770 w 3935184"/>
              <a:gd name="connsiteY36" fmla="*/ 1776498 h 2434639"/>
              <a:gd name="connsiteX37" fmla="*/ 3905076 w 3935184"/>
              <a:gd name="connsiteY37" fmla="*/ 1777278 h 2434639"/>
              <a:gd name="connsiteX38" fmla="*/ 3905436 w 3935184"/>
              <a:gd name="connsiteY38" fmla="*/ 1780256 h 2434639"/>
              <a:gd name="connsiteX39" fmla="*/ 3906711 w 3935184"/>
              <a:gd name="connsiteY39" fmla="*/ 1786816 h 2434639"/>
              <a:gd name="connsiteX40" fmla="*/ 3906703 w 3935184"/>
              <a:gd name="connsiteY40" fmla="*/ 1786818 h 2434639"/>
              <a:gd name="connsiteX41" fmla="*/ 3905645 w 3935184"/>
              <a:gd name="connsiteY41" fmla="*/ 1781856 h 2434639"/>
              <a:gd name="connsiteX42" fmla="*/ 3904770 w 3935184"/>
              <a:gd name="connsiteY42" fmla="*/ 1776498 h 2434639"/>
              <a:gd name="connsiteX43" fmla="*/ 3923082 w 3935184"/>
              <a:gd name="connsiteY43" fmla="*/ 1775208 h 2434639"/>
              <a:gd name="connsiteX44" fmla="*/ 3924141 w 3935184"/>
              <a:gd name="connsiteY44" fmla="*/ 1776049 h 2434639"/>
              <a:gd name="connsiteX45" fmla="*/ 3918335 w 3935184"/>
              <a:gd name="connsiteY45" fmla="*/ 1783252 h 2434639"/>
              <a:gd name="connsiteX46" fmla="*/ 3915438 w 3935184"/>
              <a:gd name="connsiteY46" fmla="*/ 1784140 h 2434639"/>
              <a:gd name="connsiteX47" fmla="*/ 3914376 w 3935184"/>
              <a:gd name="connsiteY47" fmla="*/ 1783828 h 2434639"/>
              <a:gd name="connsiteX48" fmla="*/ 3914268 w 3935184"/>
              <a:gd name="connsiteY48" fmla="*/ 1784499 h 2434639"/>
              <a:gd name="connsiteX49" fmla="*/ 3913188 w 3935184"/>
              <a:gd name="connsiteY49" fmla="*/ 1784830 h 2434639"/>
              <a:gd name="connsiteX50" fmla="*/ 3913383 w 3935184"/>
              <a:gd name="connsiteY50" fmla="*/ 1784634 h 2434639"/>
              <a:gd name="connsiteX51" fmla="*/ 3923082 w 3935184"/>
              <a:gd name="connsiteY51" fmla="*/ 1775208 h 2434639"/>
              <a:gd name="connsiteX52" fmla="*/ 3926926 w 3935184"/>
              <a:gd name="connsiteY52" fmla="*/ 1772594 h 2434639"/>
              <a:gd name="connsiteX53" fmla="*/ 3926282 w 3935184"/>
              <a:gd name="connsiteY53" fmla="*/ 1777093 h 2434639"/>
              <a:gd name="connsiteX54" fmla="*/ 3926156 w 3935184"/>
              <a:gd name="connsiteY54" fmla="*/ 1777648 h 2434639"/>
              <a:gd name="connsiteX55" fmla="*/ 3924141 w 3935184"/>
              <a:gd name="connsiteY55" fmla="*/ 1776049 h 2434639"/>
              <a:gd name="connsiteX56" fmla="*/ 3926926 w 3935184"/>
              <a:gd name="connsiteY56" fmla="*/ 1772594 h 2434639"/>
              <a:gd name="connsiteX57" fmla="*/ 3927534 w 3935184"/>
              <a:gd name="connsiteY57" fmla="*/ 1768343 h 2434639"/>
              <a:gd name="connsiteX58" fmla="*/ 3928861 w 3935184"/>
              <a:gd name="connsiteY58" fmla="*/ 1770151 h 2434639"/>
              <a:gd name="connsiteX59" fmla="*/ 3928836 w 3935184"/>
              <a:gd name="connsiteY59" fmla="*/ 1770224 h 2434639"/>
              <a:gd name="connsiteX60" fmla="*/ 3926926 w 3935184"/>
              <a:gd name="connsiteY60" fmla="*/ 1772594 h 2434639"/>
              <a:gd name="connsiteX61" fmla="*/ 3927534 w 3935184"/>
              <a:gd name="connsiteY61" fmla="*/ 1768343 h 2434639"/>
              <a:gd name="connsiteX62" fmla="*/ 3929829 w 3935184"/>
              <a:gd name="connsiteY62" fmla="*/ 1767246 h 2434639"/>
              <a:gd name="connsiteX63" fmla="*/ 3930531 w 3935184"/>
              <a:gd name="connsiteY63" fmla="*/ 1768122 h 2434639"/>
              <a:gd name="connsiteX64" fmla="*/ 3928877 w 3935184"/>
              <a:gd name="connsiteY64" fmla="*/ 1770174 h 2434639"/>
              <a:gd name="connsiteX65" fmla="*/ 3928861 w 3935184"/>
              <a:gd name="connsiteY65" fmla="*/ 1770151 h 2434639"/>
              <a:gd name="connsiteX66" fmla="*/ 3929829 w 3935184"/>
              <a:gd name="connsiteY66" fmla="*/ 1767246 h 2434639"/>
              <a:gd name="connsiteX67" fmla="*/ 3905645 w 3935184"/>
              <a:gd name="connsiteY67" fmla="*/ 1765187 h 2434639"/>
              <a:gd name="connsiteX68" fmla="*/ 3908337 w 3935184"/>
              <a:gd name="connsiteY68" fmla="*/ 1779693 h 2434639"/>
              <a:gd name="connsiteX69" fmla="*/ 3909083 w 3935184"/>
              <a:gd name="connsiteY69" fmla="*/ 1786089 h 2434639"/>
              <a:gd name="connsiteX70" fmla="*/ 3908957 w 3935184"/>
              <a:gd name="connsiteY70" fmla="*/ 1786127 h 2434639"/>
              <a:gd name="connsiteX71" fmla="*/ 3906984 w 3935184"/>
              <a:gd name="connsiteY71" fmla="*/ 1782154 h 2434639"/>
              <a:gd name="connsiteX72" fmla="*/ 3905076 w 3935184"/>
              <a:gd name="connsiteY72" fmla="*/ 1777278 h 2434639"/>
              <a:gd name="connsiteX73" fmla="*/ 3904182 w 3935184"/>
              <a:gd name="connsiteY73" fmla="*/ 1769899 h 2434639"/>
              <a:gd name="connsiteX74" fmla="*/ 3905645 w 3935184"/>
              <a:gd name="connsiteY74" fmla="*/ 1765187 h 2434639"/>
              <a:gd name="connsiteX75" fmla="*/ 0 w 3935184"/>
              <a:gd name="connsiteY75" fmla="*/ 0 h 2434639"/>
              <a:gd name="connsiteX76" fmla="*/ 3935184 w 3935184"/>
              <a:gd name="connsiteY76" fmla="*/ 0 h 2434639"/>
              <a:gd name="connsiteX77" fmla="*/ 3935184 w 3935184"/>
              <a:gd name="connsiteY77" fmla="*/ 1778087 h 2434639"/>
              <a:gd name="connsiteX78" fmla="*/ 3929070 w 3935184"/>
              <a:gd name="connsiteY78" fmla="*/ 1779961 h 2434639"/>
              <a:gd name="connsiteX79" fmla="*/ 3926319 w 3935184"/>
              <a:gd name="connsiteY79" fmla="*/ 1777777 h 2434639"/>
              <a:gd name="connsiteX80" fmla="*/ 3928836 w 3935184"/>
              <a:gd name="connsiteY80" fmla="*/ 1770224 h 2434639"/>
              <a:gd name="connsiteX81" fmla="*/ 3928877 w 3935184"/>
              <a:gd name="connsiteY81" fmla="*/ 1770174 h 2434639"/>
              <a:gd name="connsiteX82" fmla="*/ 3930350 w 3935184"/>
              <a:gd name="connsiteY82" fmla="*/ 1772182 h 2434639"/>
              <a:gd name="connsiteX83" fmla="*/ 3932632 w 3935184"/>
              <a:gd name="connsiteY83" fmla="*/ 1770743 h 2434639"/>
              <a:gd name="connsiteX84" fmla="*/ 3930531 w 3935184"/>
              <a:gd name="connsiteY84" fmla="*/ 1768122 h 2434639"/>
              <a:gd name="connsiteX85" fmla="*/ 3930797 w 3935184"/>
              <a:gd name="connsiteY85" fmla="*/ 1767792 h 2434639"/>
              <a:gd name="connsiteX86" fmla="*/ 3925374 w 3935184"/>
              <a:gd name="connsiteY86" fmla="*/ 1747157 h 2434639"/>
              <a:gd name="connsiteX87" fmla="*/ 3848637 w 3935184"/>
              <a:gd name="connsiteY87" fmla="*/ 1791565 h 2434639"/>
              <a:gd name="connsiteX88" fmla="*/ 3808302 w 3935184"/>
              <a:gd name="connsiteY88" fmla="*/ 1816983 h 2434639"/>
              <a:gd name="connsiteX89" fmla="*/ 3763541 w 3935184"/>
              <a:gd name="connsiteY89" fmla="*/ 1830704 h 2434639"/>
              <a:gd name="connsiteX90" fmla="*/ 3758007 w 3935184"/>
              <a:gd name="connsiteY90" fmla="*/ 1831068 h 2434639"/>
              <a:gd name="connsiteX91" fmla="*/ 3726319 w 3935184"/>
              <a:gd name="connsiteY91" fmla="*/ 1832091 h 2434639"/>
              <a:gd name="connsiteX92" fmla="*/ 3693956 w 3935184"/>
              <a:gd name="connsiteY92" fmla="*/ 1838075 h 2434639"/>
              <a:gd name="connsiteX93" fmla="*/ 3683949 w 3935184"/>
              <a:gd name="connsiteY93" fmla="*/ 1838097 h 2434639"/>
              <a:gd name="connsiteX94" fmla="*/ 3249385 w 3935184"/>
              <a:gd name="connsiteY94" fmla="*/ 2218188 h 2434639"/>
              <a:gd name="connsiteX95" fmla="*/ 2060665 w 3935184"/>
              <a:gd name="connsiteY95" fmla="*/ 2434639 h 2434639"/>
              <a:gd name="connsiteX96" fmla="*/ 1135380 w 3935184"/>
              <a:gd name="connsiteY96" fmla="*/ 2418311 h 2434639"/>
              <a:gd name="connsiteX97" fmla="*/ 424508 w 3935184"/>
              <a:gd name="connsiteY97" fmla="*/ 2155581 h 2434639"/>
              <a:gd name="connsiteX98" fmla="*/ 0 w 3935184"/>
              <a:gd name="connsiteY98" fmla="*/ 1790782 h 2434639"/>
              <a:gd name="connsiteX99" fmla="*/ 0 w 3935184"/>
              <a:gd name="connsiteY99" fmla="*/ 0 h 2434639"/>
              <a:gd name="connsiteX0" fmla="*/ 3556171 w 3935184"/>
              <a:gd name="connsiteY0" fmla="*/ 1872070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742611 w 3935184"/>
              <a:gd name="connsiteY4" fmla="*/ 1837120 h 2434639"/>
              <a:gd name="connsiteX5" fmla="*/ 3679502 w 3935184"/>
              <a:gd name="connsiteY5" fmla="*/ 1856466 h 2434639"/>
              <a:gd name="connsiteX6" fmla="*/ 3409815 w 3935184"/>
              <a:gd name="connsiteY6" fmla="*/ 2173953 h 2434639"/>
              <a:gd name="connsiteX7" fmla="*/ 3573879 w 3935184"/>
              <a:gd name="connsiteY7" fmla="*/ 2042834 h 2434639"/>
              <a:gd name="connsiteX8" fmla="*/ 3643787 w 3935184"/>
              <a:gd name="connsiteY8" fmla="*/ 2044544 h 2434639"/>
              <a:gd name="connsiteX9" fmla="*/ 3685974 w 3935184"/>
              <a:gd name="connsiteY9" fmla="*/ 1839551 h 2434639"/>
              <a:gd name="connsiteX10" fmla="*/ 3693956 w 3935184"/>
              <a:gd name="connsiteY10" fmla="*/ 1838075 h 2434639"/>
              <a:gd name="connsiteX11" fmla="*/ 3722914 w 3935184"/>
              <a:gd name="connsiteY11" fmla="*/ 1838014 h 2434639"/>
              <a:gd name="connsiteX12" fmla="*/ 3742611 w 3935184"/>
              <a:gd name="connsiteY12" fmla="*/ 1837120 h 2434639"/>
              <a:gd name="connsiteX13" fmla="*/ 3894954 w 3935184"/>
              <a:gd name="connsiteY13" fmla="*/ 1788429 h 2434639"/>
              <a:gd name="connsiteX14" fmla="*/ 3895972 w 3935184"/>
              <a:gd name="connsiteY14" fmla="*/ 1790108 h 2434639"/>
              <a:gd name="connsiteX15" fmla="*/ 3895109 w 3935184"/>
              <a:gd name="connsiteY15" fmla="*/ 1790372 h 2434639"/>
              <a:gd name="connsiteX16" fmla="*/ 3894954 w 3935184"/>
              <a:gd name="connsiteY16" fmla="*/ 1788429 h 2434639"/>
              <a:gd name="connsiteX17" fmla="*/ 3897186 w 3935184"/>
              <a:gd name="connsiteY17" fmla="*/ 1783741 h 2434639"/>
              <a:gd name="connsiteX18" fmla="*/ 3899119 w 3935184"/>
              <a:gd name="connsiteY18" fmla="*/ 1789143 h 2434639"/>
              <a:gd name="connsiteX19" fmla="*/ 3897689 w 3935184"/>
              <a:gd name="connsiteY19" fmla="*/ 1789581 h 2434639"/>
              <a:gd name="connsiteX20" fmla="*/ 3897186 w 3935184"/>
              <a:gd name="connsiteY20" fmla="*/ 1783741 h 2434639"/>
              <a:gd name="connsiteX21" fmla="*/ 3925612 w 3935184"/>
              <a:gd name="connsiteY21" fmla="*/ 1780052 h 2434639"/>
              <a:gd name="connsiteX22" fmla="*/ 3925376 w 3935184"/>
              <a:gd name="connsiteY22" fmla="*/ 1781094 h 2434639"/>
              <a:gd name="connsiteX23" fmla="*/ 3925291 w 3935184"/>
              <a:gd name="connsiteY23" fmla="*/ 1781120 h 2434639"/>
              <a:gd name="connsiteX24" fmla="*/ 3925612 w 3935184"/>
              <a:gd name="connsiteY24" fmla="*/ 1780052 h 2434639"/>
              <a:gd name="connsiteX25" fmla="*/ 3910296 w 3935184"/>
              <a:gd name="connsiteY25" fmla="*/ 1778805 h 2434639"/>
              <a:gd name="connsiteX26" fmla="*/ 3911021 w 3935184"/>
              <a:gd name="connsiteY26" fmla="*/ 1785494 h 2434639"/>
              <a:gd name="connsiteX27" fmla="*/ 3909936 w 3935184"/>
              <a:gd name="connsiteY27" fmla="*/ 1785827 h 2434639"/>
              <a:gd name="connsiteX28" fmla="*/ 3910407 w 3935184"/>
              <a:gd name="connsiteY28" fmla="*/ 1781856 h 2434639"/>
              <a:gd name="connsiteX29" fmla="*/ 3910296 w 3935184"/>
              <a:gd name="connsiteY29" fmla="*/ 1778805 h 2434639"/>
              <a:gd name="connsiteX30" fmla="*/ 3926156 w 3935184"/>
              <a:gd name="connsiteY30" fmla="*/ 1777648 h 2434639"/>
              <a:gd name="connsiteX31" fmla="*/ 3926319 w 3935184"/>
              <a:gd name="connsiteY31" fmla="*/ 1777777 h 2434639"/>
              <a:gd name="connsiteX32" fmla="*/ 3926084 w 3935184"/>
              <a:gd name="connsiteY32" fmla="*/ 1778483 h 2434639"/>
              <a:gd name="connsiteX33" fmla="*/ 3925612 w 3935184"/>
              <a:gd name="connsiteY33" fmla="*/ 1780052 h 2434639"/>
              <a:gd name="connsiteX34" fmla="*/ 3926156 w 3935184"/>
              <a:gd name="connsiteY34" fmla="*/ 1777648 h 2434639"/>
              <a:gd name="connsiteX35" fmla="*/ 3904770 w 3935184"/>
              <a:gd name="connsiteY35" fmla="*/ 1776498 h 2434639"/>
              <a:gd name="connsiteX36" fmla="*/ 3905076 w 3935184"/>
              <a:gd name="connsiteY36" fmla="*/ 1777278 h 2434639"/>
              <a:gd name="connsiteX37" fmla="*/ 3905436 w 3935184"/>
              <a:gd name="connsiteY37" fmla="*/ 1780256 h 2434639"/>
              <a:gd name="connsiteX38" fmla="*/ 3906711 w 3935184"/>
              <a:gd name="connsiteY38" fmla="*/ 1786816 h 2434639"/>
              <a:gd name="connsiteX39" fmla="*/ 3906703 w 3935184"/>
              <a:gd name="connsiteY39" fmla="*/ 1786818 h 2434639"/>
              <a:gd name="connsiteX40" fmla="*/ 3905645 w 3935184"/>
              <a:gd name="connsiteY40" fmla="*/ 1781856 h 2434639"/>
              <a:gd name="connsiteX41" fmla="*/ 3904770 w 3935184"/>
              <a:gd name="connsiteY41" fmla="*/ 1776498 h 2434639"/>
              <a:gd name="connsiteX42" fmla="*/ 3923082 w 3935184"/>
              <a:gd name="connsiteY42" fmla="*/ 1775208 h 2434639"/>
              <a:gd name="connsiteX43" fmla="*/ 3924141 w 3935184"/>
              <a:gd name="connsiteY43" fmla="*/ 1776049 h 2434639"/>
              <a:gd name="connsiteX44" fmla="*/ 3918335 w 3935184"/>
              <a:gd name="connsiteY44" fmla="*/ 1783252 h 2434639"/>
              <a:gd name="connsiteX45" fmla="*/ 3915438 w 3935184"/>
              <a:gd name="connsiteY45" fmla="*/ 1784140 h 2434639"/>
              <a:gd name="connsiteX46" fmla="*/ 3914376 w 3935184"/>
              <a:gd name="connsiteY46" fmla="*/ 1783828 h 2434639"/>
              <a:gd name="connsiteX47" fmla="*/ 3914268 w 3935184"/>
              <a:gd name="connsiteY47" fmla="*/ 1784499 h 2434639"/>
              <a:gd name="connsiteX48" fmla="*/ 3913188 w 3935184"/>
              <a:gd name="connsiteY48" fmla="*/ 1784830 h 2434639"/>
              <a:gd name="connsiteX49" fmla="*/ 3913383 w 3935184"/>
              <a:gd name="connsiteY49" fmla="*/ 1784634 h 2434639"/>
              <a:gd name="connsiteX50" fmla="*/ 3923082 w 3935184"/>
              <a:gd name="connsiteY50" fmla="*/ 1775208 h 2434639"/>
              <a:gd name="connsiteX51" fmla="*/ 3926926 w 3935184"/>
              <a:gd name="connsiteY51" fmla="*/ 1772594 h 2434639"/>
              <a:gd name="connsiteX52" fmla="*/ 3926282 w 3935184"/>
              <a:gd name="connsiteY52" fmla="*/ 1777093 h 2434639"/>
              <a:gd name="connsiteX53" fmla="*/ 3926156 w 3935184"/>
              <a:gd name="connsiteY53" fmla="*/ 1777648 h 2434639"/>
              <a:gd name="connsiteX54" fmla="*/ 3924141 w 3935184"/>
              <a:gd name="connsiteY54" fmla="*/ 1776049 h 2434639"/>
              <a:gd name="connsiteX55" fmla="*/ 3926926 w 3935184"/>
              <a:gd name="connsiteY55" fmla="*/ 1772594 h 2434639"/>
              <a:gd name="connsiteX56" fmla="*/ 3927534 w 3935184"/>
              <a:gd name="connsiteY56" fmla="*/ 1768343 h 2434639"/>
              <a:gd name="connsiteX57" fmla="*/ 3928861 w 3935184"/>
              <a:gd name="connsiteY57" fmla="*/ 1770151 h 2434639"/>
              <a:gd name="connsiteX58" fmla="*/ 3928836 w 3935184"/>
              <a:gd name="connsiteY58" fmla="*/ 1770224 h 2434639"/>
              <a:gd name="connsiteX59" fmla="*/ 3926926 w 3935184"/>
              <a:gd name="connsiteY59" fmla="*/ 1772594 h 2434639"/>
              <a:gd name="connsiteX60" fmla="*/ 3927534 w 3935184"/>
              <a:gd name="connsiteY60" fmla="*/ 1768343 h 2434639"/>
              <a:gd name="connsiteX61" fmla="*/ 3929829 w 3935184"/>
              <a:gd name="connsiteY61" fmla="*/ 1767246 h 2434639"/>
              <a:gd name="connsiteX62" fmla="*/ 3930531 w 3935184"/>
              <a:gd name="connsiteY62" fmla="*/ 1768122 h 2434639"/>
              <a:gd name="connsiteX63" fmla="*/ 3928877 w 3935184"/>
              <a:gd name="connsiteY63" fmla="*/ 1770174 h 2434639"/>
              <a:gd name="connsiteX64" fmla="*/ 3928861 w 3935184"/>
              <a:gd name="connsiteY64" fmla="*/ 1770151 h 2434639"/>
              <a:gd name="connsiteX65" fmla="*/ 3929829 w 3935184"/>
              <a:gd name="connsiteY65" fmla="*/ 1767246 h 2434639"/>
              <a:gd name="connsiteX66" fmla="*/ 3905645 w 3935184"/>
              <a:gd name="connsiteY66" fmla="*/ 1765187 h 2434639"/>
              <a:gd name="connsiteX67" fmla="*/ 3908337 w 3935184"/>
              <a:gd name="connsiteY67" fmla="*/ 1779693 h 2434639"/>
              <a:gd name="connsiteX68" fmla="*/ 3909083 w 3935184"/>
              <a:gd name="connsiteY68" fmla="*/ 1786089 h 2434639"/>
              <a:gd name="connsiteX69" fmla="*/ 3908957 w 3935184"/>
              <a:gd name="connsiteY69" fmla="*/ 1786127 h 2434639"/>
              <a:gd name="connsiteX70" fmla="*/ 3906984 w 3935184"/>
              <a:gd name="connsiteY70" fmla="*/ 1782154 h 2434639"/>
              <a:gd name="connsiteX71" fmla="*/ 3905076 w 3935184"/>
              <a:gd name="connsiteY71" fmla="*/ 1777278 h 2434639"/>
              <a:gd name="connsiteX72" fmla="*/ 3904182 w 3935184"/>
              <a:gd name="connsiteY72" fmla="*/ 1769899 h 2434639"/>
              <a:gd name="connsiteX73" fmla="*/ 3905645 w 3935184"/>
              <a:gd name="connsiteY73" fmla="*/ 1765187 h 2434639"/>
              <a:gd name="connsiteX74" fmla="*/ 0 w 3935184"/>
              <a:gd name="connsiteY74" fmla="*/ 0 h 2434639"/>
              <a:gd name="connsiteX75" fmla="*/ 3935184 w 3935184"/>
              <a:gd name="connsiteY75" fmla="*/ 0 h 2434639"/>
              <a:gd name="connsiteX76" fmla="*/ 3935184 w 3935184"/>
              <a:gd name="connsiteY76" fmla="*/ 1778087 h 2434639"/>
              <a:gd name="connsiteX77" fmla="*/ 3929070 w 3935184"/>
              <a:gd name="connsiteY77" fmla="*/ 1779961 h 2434639"/>
              <a:gd name="connsiteX78" fmla="*/ 3926319 w 3935184"/>
              <a:gd name="connsiteY78" fmla="*/ 1777777 h 2434639"/>
              <a:gd name="connsiteX79" fmla="*/ 3928836 w 3935184"/>
              <a:gd name="connsiteY79" fmla="*/ 1770224 h 2434639"/>
              <a:gd name="connsiteX80" fmla="*/ 3928877 w 3935184"/>
              <a:gd name="connsiteY80" fmla="*/ 1770174 h 2434639"/>
              <a:gd name="connsiteX81" fmla="*/ 3930350 w 3935184"/>
              <a:gd name="connsiteY81" fmla="*/ 1772182 h 2434639"/>
              <a:gd name="connsiteX82" fmla="*/ 3932632 w 3935184"/>
              <a:gd name="connsiteY82" fmla="*/ 1770743 h 2434639"/>
              <a:gd name="connsiteX83" fmla="*/ 3930531 w 3935184"/>
              <a:gd name="connsiteY83" fmla="*/ 1768122 h 2434639"/>
              <a:gd name="connsiteX84" fmla="*/ 3930797 w 3935184"/>
              <a:gd name="connsiteY84" fmla="*/ 1767792 h 2434639"/>
              <a:gd name="connsiteX85" fmla="*/ 3925374 w 3935184"/>
              <a:gd name="connsiteY85" fmla="*/ 1747157 h 2434639"/>
              <a:gd name="connsiteX86" fmla="*/ 3848637 w 3935184"/>
              <a:gd name="connsiteY86" fmla="*/ 1791565 h 2434639"/>
              <a:gd name="connsiteX87" fmla="*/ 3808302 w 3935184"/>
              <a:gd name="connsiteY87" fmla="*/ 1816983 h 2434639"/>
              <a:gd name="connsiteX88" fmla="*/ 3763541 w 3935184"/>
              <a:gd name="connsiteY88" fmla="*/ 1830704 h 2434639"/>
              <a:gd name="connsiteX89" fmla="*/ 3758007 w 3935184"/>
              <a:gd name="connsiteY89" fmla="*/ 1831068 h 2434639"/>
              <a:gd name="connsiteX90" fmla="*/ 3726319 w 3935184"/>
              <a:gd name="connsiteY90" fmla="*/ 1832091 h 2434639"/>
              <a:gd name="connsiteX91" fmla="*/ 3693956 w 3935184"/>
              <a:gd name="connsiteY91" fmla="*/ 1838075 h 2434639"/>
              <a:gd name="connsiteX92" fmla="*/ 3683949 w 3935184"/>
              <a:gd name="connsiteY92" fmla="*/ 1838097 h 2434639"/>
              <a:gd name="connsiteX93" fmla="*/ 3249385 w 3935184"/>
              <a:gd name="connsiteY93" fmla="*/ 2218188 h 2434639"/>
              <a:gd name="connsiteX94" fmla="*/ 2060665 w 3935184"/>
              <a:gd name="connsiteY94" fmla="*/ 2434639 h 2434639"/>
              <a:gd name="connsiteX95" fmla="*/ 1135380 w 3935184"/>
              <a:gd name="connsiteY95" fmla="*/ 2418311 h 2434639"/>
              <a:gd name="connsiteX96" fmla="*/ 424508 w 3935184"/>
              <a:gd name="connsiteY96" fmla="*/ 2155581 h 2434639"/>
              <a:gd name="connsiteX97" fmla="*/ 0 w 3935184"/>
              <a:gd name="connsiteY97" fmla="*/ 1790782 h 2434639"/>
              <a:gd name="connsiteX98" fmla="*/ 0 w 3935184"/>
              <a:gd name="connsiteY98" fmla="*/ 0 h 2434639"/>
              <a:gd name="connsiteX0" fmla="*/ 3556171 w 3935184"/>
              <a:gd name="connsiteY0" fmla="*/ 1872070 h 2434639"/>
              <a:gd name="connsiteX1" fmla="*/ 3519882 w 3935184"/>
              <a:gd name="connsiteY1" fmla="*/ 1886879 h 2434639"/>
              <a:gd name="connsiteX2" fmla="*/ 3491307 w 3935184"/>
              <a:gd name="connsiteY2" fmla="*/ 1888218 h 2434639"/>
              <a:gd name="connsiteX3" fmla="*/ 3556171 w 3935184"/>
              <a:gd name="connsiteY3" fmla="*/ 1872070 h 2434639"/>
              <a:gd name="connsiteX4" fmla="*/ 3742611 w 3935184"/>
              <a:gd name="connsiteY4" fmla="*/ 1837120 h 2434639"/>
              <a:gd name="connsiteX5" fmla="*/ 3679502 w 3935184"/>
              <a:gd name="connsiteY5" fmla="*/ 1856466 h 2434639"/>
              <a:gd name="connsiteX6" fmla="*/ 3409815 w 3935184"/>
              <a:gd name="connsiteY6" fmla="*/ 2173953 h 2434639"/>
              <a:gd name="connsiteX7" fmla="*/ 3573879 w 3935184"/>
              <a:gd name="connsiteY7" fmla="*/ 2042834 h 2434639"/>
              <a:gd name="connsiteX8" fmla="*/ 3643787 w 3935184"/>
              <a:gd name="connsiteY8" fmla="*/ 2044544 h 2434639"/>
              <a:gd name="connsiteX9" fmla="*/ 3685974 w 3935184"/>
              <a:gd name="connsiteY9" fmla="*/ 1839551 h 2434639"/>
              <a:gd name="connsiteX10" fmla="*/ 3693956 w 3935184"/>
              <a:gd name="connsiteY10" fmla="*/ 1838075 h 2434639"/>
              <a:gd name="connsiteX11" fmla="*/ 3722914 w 3935184"/>
              <a:gd name="connsiteY11" fmla="*/ 1838014 h 2434639"/>
              <a:gd name="connsiteX12" fmla="*/ 3742611 w 3935184"/>
              <a:gd name="connsiteY12" fmla="*/ 1837120 h 2434639"/>
              <a:gd name="connsiteX13" fmla="*/ 3894954 w 3935184"/>
              <a:gd name="connsiteY13" fmla="*/ 1788429 h 2434639"/>
              <a:gd name="connsiteX14" fmla="*/ 3895972 w 3935184"/>
              <a:gd name="connsiteY14" fmla="*/ 1790108 h 2434639"/>
              <a:gd name="connsiteX15" fmla="*/ 3895109 w 3935184"/>
              <a:gd name="connsiteY15" fmla="*/ 1790372 h 2434639"/>
              <a:gd name="connsiteX16" fmla="*/ 3894954 w 3935184"/>
              <a:gd name="connsiteY16" fmla="*/ 1788429 h 2434639"/>
              <a:gd name="connsiteX17" fmla="*/ 3897186 w 3935184"/>
              <a:gd name="connsiteY17" fmla="*/ 1783741 h 2434639"/>
              <a:gd name="connsiteX18" fmla="*/ 3899119 w 3935184"/>
              <a:gd name="connsiteY18" fmla="*/ 1789143 h 2434639"/>
              <a:gd name="connsiteX19" fmla="*/ 3897689 w 3935184"/>
              <a:gd name="connsiteY19" fmla="*/ 1789581 h 2434639"/>
              <a:gd name="connsiteX20" fmla="*/ 3897186 w 3935184"/>
              <a:gd name="connsiteY20" fmla="*/ 1783741 h 2434639"/>
              <a:gd name="connsiteX21" fmla="*/ 3925612 w 3935184"/>
              <a:gd name="connsiteY21" fmla="*/ 1780052 h 2434639"/>
              <a:gd name="connsiteX22" fmla="*/ 3925376 w 3935184"/>
              <a:gd name="connsiteY22" fmla="*/ 1781094 h 2434639"/>
              <a:gd name="connsiteX23" fmla="*/ 3925291 w 3935184"/>
              <a:gd name="connsiteY23" fmla="*/ 1781120 h 2434639"/>
              <a:gd name="connsiteX24" fmla="*/ 3925612 w 3935184"/>
              <a:gd name="connsiteY24" fmla="*/ 1780052 h 2434639"/>
              <a:gd name="connsiteX25" fmla="*/ 3910296 w 3935184"/>
              <a:gd name="connsiteY25" fmla="*/ 1778805 h 2434639"/>
              <a:gd name="connsiteX26" fmla="*/ 3911021 w 3935184"/>
              <a:gd name="connsiteY26" fmla="*/ 1785494 h 2434639"/>
              <a:gd name="connsiteX27" fmla="*/ 3909936 w 3935184"/>
              <a:gd name="connsiteY27" fmla="*/ 1785827 h 2434639"/>
              <a:gd name="connsiteX28" fmla="*/ 3910407 w 3935184"/>
              <a:gd name="connsiteY28" fmla="*/ 1781856 h 2434639"/>
              <a:gd name="connsiteX29" fmla="*/ 3910296 w 3935184"/>
              <a:gd name="connsiteY29" fmla="*/ 1778805 h 2434639"/>
              <a:gd name="connsiteX30" fmla="*/ 3926156 w 3935184"/>
              <a:gd name="connsiteY30" fmla="*/ 1777648 h 2434639"/>
              <a:gd name="connsiteX31" fmla="*/ 3926319 w 3935184"/>
              <a:gd name="connsiteY31" fmla="*/ 1777777 h 2434639"/>
              <a:gd name="connsiteX32" fmla="*/ 3926084 w 3935184"/>
              <a:gd name="connsiteY32" fmla="*/ 1778483 h 2434639"/>
              <a:gd name="connsiteX33" fmla="*/ 3925612 w 3935184"/>
              <a:gd name="connsiteY33" fmla="*/ 1780052 h 2434639"/>
              <a:gd name="connsiteX34" fmla="*/ 3926156 w 3935184"/>
              <a:gd name="connsiteY34" fmla="*/ 1777648 h 2434639"/>
              <a:gd name="connsiteX35" fmla="*/ 3904770 w 3935184"/>
              <a:gd name="connsiteY35" fmla="*/ 1776498 h 2434639"/>
              <a:gd name="connsiteX36" fmla="*/ 3905076 w 3935184"/>
              <a:gd name="connsiteY36" fmla="*/ 1777278 h 2434639"/>
              <a:gd name="connsiteX37" fmla="*/ 3905436 w 3935184"/>
              <a:gd name="connsiteY37" fmla="*/ 1780256 h 2434639"/>
              <a:gd name="connsiteX38" fmla="*/ 3906711 w 3935184"/>
              <a:gd name="connsiteY38" fmla="*/ 1786816 h 2434639"/>
              <a:gd name="connsiteX39" fmla="*/ 3906703 w 3935184"/>
              <a:gd name="connsiteY39" fmla="*/ 1786818 h 2434639"/>
              <a:gd name="connsiteX40" fmla="*/ 3905645 w 3935184"/>
              <a:gd name="connsiteY40" fmla="*/ 1781856 h 2434639"/>
              <a:gd name="connsiteX41" fmla="*/ 3904770 w 3935184"/>
              <a:gd name="connsiteY41" fmla="*/ 1776498 h 2434639"/>
              <a:gd name="connsiteX42" fmla="*/ 3923082 w 3935184"/>
              <a:gd name="connsiteY42" fmla="*/ 1775208 h 2434639"/>
              <a:gd name="connsiteX43" fmla="*/ 3924141 w 3935184"/>
              <a:gd name="connsiteY43" fmla="*/ 1776049 h 2434639"/>
              <a:gd name="connsiteX44" fmla="*/ 3918335 w 3935184"/>
              <a:gd name="connsiteY44" fmla="*/ 1783252 h 2434639"/>
              <a:gd name="connsiteX45" fmla="*/ 3915438 w 3935184"/>
              <a:gd name="connsiteY45" fmla="*/ 1784140 h 2434639"/>
              <a:gd name="connsiteX46" fmla="*/ 3914376 w 3935184"/>
              <a:gd name="connsiteY46" fmla="*/ 1783828 h 2434639"/>
              <a:gd name="connsiteX47" fmla="*/ 3914268 w 3935184"/>
              <a:gd name="connsiteY47" fmla="*/ 1784499 h 2434639"/>
              <a:gd name="connsiteX48" fmla="*/ 3913188 w 3935184"/>
              <a:gd name="connsiteY48" fmla="*/ 1784830 h 2434639"/>
              <a:gd name="connsiteX49" fmla="*/ 3913383 w 3935184"/>
              <a:gd name="connsiteY49" fmla="*/ 1784634 h 2434639"/>
              <a:gd name="connsiteX50" fmla="*/ 3923082 w 3935184"/>
              <a:gd name="connsiteY50" fmla="*/ 1775208 h 2434639"/>
              <a:gd name="connsiteX51" fmla="*/ 3926926 w 3935184"/>
              <a:gd name="connsiteY51" fmla="*/ 1772594 h 2434639"/>
              <a:gd name="connsiteX52" fmla="*/ 3926282 w 3935184"/>
              <a:gd name="connsiteY52" fmla="*/ 1777093 h 2434639"/>
              <a:gd name="connsiteX53" fmla="*/ 3926156 w 3935184"/>
              <a:gd name="connsiteY53" fmla="*/ 1777648 h 2434639"/>
              <a:gd name="connsiteX54" fmla="*/ 3924141 w 3935184"/>
              <a:gd name="connsiteY54" fmla="*/ 1776049 h 2434639"/>
              <a:gd name="connsiteX55" fmla="*/ 3926926 w 3935184"/>
              <a:gd name="connsiteY55" fmla="*/ 1772594 h 2434639"/>
              <a:gd name="connsiteX56" fmla="*/ 3927534 w 3935184"/>
              <a:gd name="connsiteY56" fmla="*/ 1768343 h 2434639"/>
              <a:gd name="connsiteX57" fmla="*/ 3928861 w 3935184"/>
              <a:gd name="connsiteY57" fmla="*/ 1770151 h 2434639"/>
              <a:gd name="connsiteX58" fmla="*/ 3928836 w 3935184"/>
              <a:gd name="connsiteY58" fmla="*/ 1770224 h 2434639"/>
              <a:gd name="connsiteX59" fmla="*/ 3926926 w 3935184"/>
              <a:gd name="connsiteY59" fmla="*/ 1772594 h 2434639"/>
              <a:gd name="connsiteX60" fmla="*/ 3927534 w 3935184"/>
              <a:gd name="connsiteY60" fmla="*/ 1768343 h 2434639"/>
              <a:gd name="connsiteX61" fmla="*/ 3929829 w 3935184"/>
              <a:gd name="connsiteY61" fmla="*/ 1767246 h 2434639"/>
              <a:gd name="connsiteX62" fmla="*/ 3930531 w 3935184"/>
              <a:gd name="connsiteY62" fmla="*/ 1768122 h 2434639"/>
              <a:gd name="connsiteX63" fmla="*/ 3928877 w 3935184"/>
              <a:gd name="connsiteY63" fmla="*/ 1770174 h 2434639"/>
              <a:gd name="connsiteX64" fmla="*/ 3928861 w 3935184"/>
              <a:gd name="connsiteY64" fmla="*/ 1770151 h 2434639"/>
              <a:gd name="connsiteX65" fmla="*/ 3929829 w 3935184"/>
              <a:gd name="connsiteY65" fmla="*/ 1767246 h 2434639"/>
              <a:gd name="connsiteX66" fmla="*/ 3905645 w 3935184"/>
              <a:gd name="connsiteY66" fmla="*/ 1765187 h 2434639"/>
              <a:gd name="connsiteX67" fmla="*/ 3908337 w 3935184"/>
              <a:gd name="connsiteY67" fmla="*/ 1779693 h 2434639"/>
              <a:gd name="connsiteX68" fmla="*/ 3909083 w 3935184"/>
              <a:gd name="connsiteY68" fmla="*/ 1786089 h 2434639"/>
              <a:gd name="connsiteX69" fmla="*/ 3908957 w 3935184"/>
              <a:gd name="connsiteY69" fmla="*/ 1786127 h 2434639"/>
              <a:gd name="connsiteX70" fmla="*/ 3906984 w 3935184"/>
              <a:gd name="connsiteY70" fmla="*/ 1782154 h 2434639"/>
              <a:gd name="connsiteX71" fmla="*/ 3905076 w 3935184"/>
              <a:gd name="connsiteY71" fmla="*/ 1777278 h 2434639"/>
              <a:gd name="connsiteX72" fmla="*/ 3904182 w 3935184"/>
              <a:gd name="connsiteY72" fmla="*/ 1769899 h 2434639"/>
              <a:gd name="connsiteX73" fmla="*/ 3905645 w 3935184"/>
              <a:gd name="connsiteY73" fmla="*/ 1765187 h 2434639"/>
              <a:gd name="connsiteX74" fmla="*/ 0 w 3935184"/>
              <a:gd name="connsiteY74" fmla="*/ 0 h 2434639"/>
              <a:gd name="connsiteX75" fmla="*/ 3935184 w 3935184"/>
              <a:gd name="connsiteY75" fmla="*/ 0 h 2434639"/>
              <a:gd name="connsiteX76" fmla="*/ 3935184 w 3935184"/>
              <a:gd name="connsiteY76" fmla="*/ 1778087 h 2434639"/>
              <a:gd name="connsiteX77" fmla="*/ 3929070 w 3935184"/>
              <a:gd name="connsiteY77" fmla="*/ 1779961 h 2434639"/>
              <a:gd name="connsiteX78" fmla="*/ 3926319 w 3935184"/>
              <a:gd name="connsiteY78" fmla="*/ 1777777 h 2434639"/>
              <a:gd name="connsiteX79" fmla="*/ 3928836 w 3935184"/>
              <a:gd name="connsiteY79" fmla="*/ 1770224 h 2434639"/>
              <a:gd name="connsiteX80" fmla="*/ 3928877 w 3935184"/>
              <a:gd name="connsiteY80" fmla="*/ 1770174 h 2434639"/>
              <a:gd name="connsiteX81" fmla="*/ 3930350 w 3935184"/>
              <a:gd name="connsiteY81" fmla="*/ 1772182 h 2434639"/>
              <a:gd name="connsiteX82" fmla="*/ 3932632 w 3935184"/>
              <a:gd name="connsiteY82" fmla="*/ 1770743 h 2434639"/>
              <a:gd name="connsiteX83" fmla="*/ 3930531 w 3935184"/>
              <a:gd name="connsiteY83" fmla="*/ 1768122 h 2434639"/>
              <a:gd name="connsiteX84" fmla="*/ 3930797 w 3935184"/>
              <a:gd name="connsiteY84" fmla="*/ 1767792 h 2434639"/>
              <a:gd name="connsiteX85" fmla="*/ 3925374 w 3935184"/>
              <a:gd name="connsiteY85" fmla="*/ 1747157 h 2434639"/>
              <a:gd name="connsiteX86" fmla="*/ 3848637 w 3935184"/>
              <a:gd name="connsiteY86" fmla="*/ 1791565 h 2434639"/>
              <a:gd name="connsiteX87" fmla="*/ 3808302 w 3935184"/>
              <a:gd name="connsiteY87" fmla="*/ 1816983 h 2434639"/>
              <a:gd name="connsiteX88" fmla="*/ 3763541 w 3935184"/>
              <a:gd name="connsiteY88" fmla="*/ 1830704 h 2434639"/>
              <a:gd name="connsiteX89" fmla="*/ 3758007 w 3935184"/>
              <a:gd name="connsiteY89" fmla="*/ 1831068 h 2434639"/>
              <a:gd name="connsiteX90" fmla="*/ 3726319 w 3935184"/>
              <a:gd name="connsiteY90" fmla="*/ 1832091 h 2434639"/>
              <a:gd name="connsiteX91" fmla="*/ 3693956 w 3935184"/>
              <a:gd name="connsiteY91" fmla="*/ 1838075 h 2434639"/>
              <a:gd name="connsiteX92" fmla="*/ 3683949 w 3935184"/>
              <a:gd name="connsiteY92" fmla="*/ 1838097 h 2434639"/>
              <a:gd name="connsiteX93" fmla="*/ 3249385 w 3935184"/>
              <a:gd name="connsiteY93" fmla="*/ 2218188 h 2434639"/>
              <a:gd name="connsiteX94" fmla="*/ 2060665 w 3935184"/>
              <a:gd name="connsiteY94" fmla="*/ 2434639 h 2434639"/>
              <a:gd name="connsiteX95" fmla="*/ 1135380 w 3935184"/>
              <a:gd name="connsiteY95" fmla="*/ 2418311 h 2434639"/>
              <a:gd name="connsiteX96" fmla="*/ 424508 w 3935184"/>
              <a:gd name="connsiteY96" fmla="*/ 2155581 h 2434639"/>
              <a:gd name="connsiteX97" fmla="*/ 0 w 3935184"/>
              <a:gd name="connsiteY97" fmla="*/ 1790782 h 2434639"/>
              <a:gd name="connsiteX98" fmla="*/ 0 w 3935184"/>
              <a:gd name="connsiteY98" fmla="*/ 0 h 2434639"/>
              <a:gd name="connsiteX0" fmla="*/ 3491307 w 3935184"/>
              <a:gd name="connsiteY0" fmla="*/ 1888218 h 2434639"/>
              <a:gd name="connsiteX1" fmla="*/ 3519882 w 3935184"/>
              <a:gd name="connsiteY1" fmla="*/ 1886879 h 2434639"/>
              <a:gd name="connsiteX2" fmla="*/ 3491307 w 3935184"/>
              <a:gd name="connsiteY2" fmla="*/ 1888218 h 2434639"/>
              <a:gd name="connsiteX3" fmla="*/ 3742611 w 3935184"/>
              <a:gd name="connsiteY3" fmla="*/ 1837120 h 2434639"/>
              <a:gd name="connsiteX4" fmla="*/ 3679502 w 3935184"/>
              <a:gd name="connsiteY4" fmla="*/ 1856466 h 2434639"/>
              <a:gd name="connsiteX5" fmla="*/ 3409815 w 3935184"/>
              <a:gd name="connsiteY5" fmla="*/ 2173953 h 2434639"/>
              <a:gd name="connsiteX6" fmla="*/ 3573879 w 3935184"/>
              <a:gd name="connsiteY6" fmla="*/ 2042834 h 2434639"/>
              <a:gd name="connsiteX7" fmla="*/ 3643787 w 3935184"/>
              <a:gd name="connsiteY7" fmla="*/ 2044544 h 2434639"/>
              <a:gd name="connsiteX8" fmla="*/ 3685974 w 3935184"/>
              <a:gd name="connsiteY8" fmla="*/ 1839551 h 2434639"/>
              <a:gd name="connsiteX9" fmla="*/ 3693956 w 3935184"/>
              <a:gd name="connsiteY9" fmla="*/ 1838075 h 2434639"/>
              <a:gd name="connsiteX10" fmla="*/ 3722914 w 3935184"/>
              <a:gd name="connsiteY10" fmla="*/ 1838014 h 2434639"/>
              <a:gd name="connsiteX11" fmla="*/ 3742611 w 3935184"/>
              <a:gd name="connsiteY11" fmla="*/ 1837120 h 2434639"/>
              <a:gd name="connsiteX12" fmla="*/ 3894954 w 3935184"/>
              <a:gd name="connsiteY12" fmla="*/ 1788429 h 2434639"/>
              <a:gd name="connsiteX13" fmla="*/ 3895972 w 3935184"/>
              <a:gd name="connsiteY13" fmla="*/ 1790108 h 2434639"/>
              <a:gd name="connsiteX14" fmla="*/ 3895109 w 3935184"/>
              <a:gd name="connsiteY14" fmla="*/ 1790372 h 2434639"/>
              <a:gd name="connsiteX15" fmla="*/ 3894954 w 3935184"/>
              <a:gd name="connsiteY15" fmla="*/ 1788429 h 2434639"/>
              <a:gd name="connsiteX16" fmla="*/ 3897186 w 3935184"/>
              <a:gd name="connsiteY16" fmla="*/ 1783741 h 2434639"/>
              <a:gd name="connsiteX17" fmla="*/ 3899119 w 3935184"/>
              <a:gd name="connsiteY17" fmla="*/ 1789143 h 2434639"/>
              <a:gd name="connsiteX18" fmla="*/ 3897689 w 3935184"/>
              <a:gd name="connsiteY18" fmla="*/ 1789581 h 2434639"/>
              <a:gd name="connsiteX19" fmla="*/ 3897186 w 3935184"/>
              <a:gd name="connsiteY19" fmla="*/ 1783741 h 2434639"/>
              <a:gd name="connsiteX20" fmla="*/ 3925612 w 3935184"/>
              <a:gd name="connsiteY20" fmla="*/ 1780052 h 2434639"/>
              <a:gd name="connsiteX21" fmla="*/ 3925376 w 3935184"/>
              <a:gd name="connsiteY21" fmla="*/ 1781094 h 2434639"/>
              <a:gd name="connsiteX22" fmla="*/ 3925291 w 3935184"/>
              <a:gd name="connsiteY22" fmla="*/ 1781120 h 2434639"/>
              <a:gd name="connsiteX23" fmla="*/ 3925612 w 3935184"/>
              <a:gd name="connsiteY23" fmla="*/ 1780052 h 2434639"/>
              <a:gd name="connsiteX24" fmla="*/ 3910296 w 3935184"/>
              <a:gd name="connsiteY24" fmla="*/ 1778805 h 2434639"/>
              <a:gd name="connsiteX25" fmla="*/ 3911021 w 3935184"/>
              <a:gd name="connsiteY25" fmla="*/ 1785494 h 2434639"/>
              <a:gd name="connsiteX26" fmla="*/ 3909936 w 3935184"/>
              <a:gd name="connsiteY26" fmla="*/ 1785827 h 2434639"/>
              <a:gd name="connsiteX27" fmla="*/ 3910407 w 3935184"/>
              <a:gd name="connsiteY27" fmla="*/ 1781856 h 2434639"/>
              <a:gd name="connsiteX28" fmla="*/ 3910296 w 3935184"/>
              <a:gd name="connsiteY28" fmla="*/ 1778805 h 2434639"/>
              <a:gd name="connsiteX29" fmla="*/ 3926156 w 3935184"/>
              <a:gd name="connsiteY29" fmla="*/ 1777648 h 2434639"/>
              <a:gd name="connsiteX30" fmla="*/ 3926319 w 3935184"/>
              <a:gd name="connsiteY30" fmla="*/ 1777777 h 2434639"/>
              <a:gd name="connsiteX31" fmla="*/ 3926084 w 3935184"/>
              <a:gd name="connsiteY31" fmla="*/ 1778483 h 2434639"/>
              <a:gd name="connsiteX32" fmla="*/ 3925612 w 3935184"/>
              <a:gd name="connsiteY32" fmla="*/ 1780052 h 2434639"/>
              <a:gd name="connsiteX33" fmla="*/ 3926156 w 3935184"/>
              <a:gd name="connsiteY33" fmla="*/ 1777648 h 2434639"/>
              <a:gd name="connsiteX34" fmla="*/ 3904770 w 3935184"/>
              <a:gd name="connsiteY34" fmla="*/ 1776498 h 2434639"/>
              <a:gd name="connsiteX35" fmla="*/ 3905076 w 3935184"/>
              <a:gd name="connsiteY35" fmla="*/ 1777278 h 2434639"/>
              <a:gd name="connsiteX36" fmla="*/ 3905436 w 3935184"/>
              <a:gd name="connsiteY36" fmla="*/ 1780256 h 2434639"/>
              <a:gd name="connsiteX37" fmla="*/ 3906711 w 3935184"/>
              <a:gd name="connsiteY37" fmla="*/ 1786816 h 2434639"/>
              <a:gd name="connsiteX38" fmla="*/ 3906703 w 3935184"/>
              <a:gd name="connsiteY38" fmla="*/ 1786818 h 2434639"/>
              <a:gd name="connsiteX39" fmla="*/ 3905645 w 3935184"/>
              <a:gd name="connsiteY39" fmla="*/ 1781856 h 2434639"/>
              <a:gd name="connsiteX40" fmla="*/ 3904770 w 3935184"/>
              <a:gd name="connsiteY40" fmla="*/ 1776498 h 2434639"/>
              <a:gd name="connsiteX41" fmla="*/ 3923082 w 3935184"/>
              <a:gd name="connsiteY41" fmla="*/ 1775208 h 2434639"/>
              <a:gd name="connsiteX42" fmla="*/ 3924141 w 3935184"/>
              <a:gd name="connsiteY42" fmla="*/ 1776049 h 2434639"/>
              <a:gd name="connsiteX43" fmla="*/ 3918335 w 3935184"/>
              <a:gd name="connsiteY43" fmla="*/ 1783252 h 2434639"/>
              <a:gd name="connsiteX44" fmla="*/ 3915438 w 3935184"/>
              <a:gd name="connsiteY44" fmla="*/ 1784140 h 2434639"/>
              <a:gd name="connsiteX45" fmla="*/ 3914376 w 3935184"/>
              <a:gd name="connsiteY45" fmla="*/ 1783828 h 2434639"/>
              <a:gd name="connsiteX46" fmla="*/ 3914268 w 3935184"/>
              <a:gd name="connsiteY46" fmla="*/ 1784499 h 2434639"/>
              <a:gd name="connsiteX47" fmla="*/ 3913188 w 3935184"/>
              <a:gd name="connsiteY47" fmla="*/ 1784830 h 2434639"/>
              <a:gd name="connsiteX48" fmla="*/ 3913383 w 3935184"/>
              <a:gd name="connsiteY48" fmla="*/ 1784634 h 2434639"/>
              <a:gd name="connsiteX49" fmla="*/ 3923082 w 3935184"/>
              <a:gd name="connsiteY49" fmla="*/ 1775208 h 2434639"/>
              <a:gd name="connsiteX50" fmla="*/ 3926926 w 3935184"/>
              <a:gd name="connsiteY50" fmla="*/ 1772594 h 2434639"/>
              <a:gd name="connsiteX51" fmla="*/ 3926282 w 3935184"/>
              <a:gd name="connsiteY51" fmla="*/ 1777093 h 2434639"/>
              <a:gd name="connsiteX52" fmla="*/ 3926156 w 3935184"/>
              <a:gd name="connsiteY52" fmla="*/ 1777648 h 2434639"/>
              <a:gd name="connsiteX53" fmla="*/ 3924141 w 3935184"/>
              <a:gd name="connsiteY53" fmla="*/ 1776049 h 2434639"/>
              <a:gd name="connsiteX54" fmla="*/ 3926926 w 3935184"/>
              <a:gd name="connsiteY54" fmla="*/ 1772594 h 2434639"/>
              <a:gd name="connsiteX55" fmla="*/ 3927534 w 3935184"/>
              <a:gd name="connsiteY55" fmla="*/ 1768343 h 2434639"/>
              <a:gd name="connsiteX56" fmla="*/ 3928861 w 3935184"/>
              <a:gd name="connsiteY56" fmla="*/ 1770151 h 2434639"/>
              <a:gd name="connsiteX57" fmla="*/ 3928836 w 3935184"/>
              <a:gd name="connsiteY57" fmla="*/ 1770224 h 2434639"/>
              <a:gd name="connsiteX58" fmla="*/ 3926926 w 3935184"/>
              <a:gd name="connsiteY58" fmla="*/ 1772594 h 2434639"/>
              <a:gd name="connsiteX59" fmla="*/ 3927534 w 3935184"/>
              <a:gd name="connsiteY59" fmla="*/ 1768343 h 2434639"/>
              <a:gd name="connsiteX60" fmla="*/ 3929829 w 3935184"/>
              <a:gd name="connsiteY60" fmla="*/ 1767246 h 2434639"/>
              <a:gd name="connsiteX61" fmla="*/ 3930531 w 3935184"/>
              <a:gd name="connsiteY61" fmla="*/ 1768122 h 2434639"/>
              <a:gd name="connsiteX62" fmla="*/ 3928877 w 3935184"/>
              <a:gd name="connsiteY62" fmla="*/ 1770174 h 2434639"/>
              <a:gd name="connsiteX63" fmla="*/ 3928861 w 3935184"/>
              <a:gd name="connsiteY63" fmla="*/ 1770151 h 2434639"/>
              <a:gd name="connsiteX64" fmla="*/ 3929829 w 3935184"/>
              <a:gd name="connsiteY64" fmla="*/ 1767246 h 2434639"/>
              <a:gd name="connsiteX65" fmla="*/ 3905645 w 3935184"/>
              <a:gd name="connsiteY65" fmla="*/ 1765187 h 2434639"/>
              <a:gd name="connsiteX66" fmla="*/ 3908337 w 3935184"/>
              <a:gd name="connsiteY66" fmla="*/ 1779693 h 2434639"/>
              <a:gd name="connsiteX67" fmla="*/ 3909083 w 3935184"/>
              <a:gd name="connsiteY67" fmla="*/ 1786089 h 2434639"/>
              <a:gd name="connsiteX68" fmla="*/ 3908957 w 3935184"/>
              <a:gd name="connsiteY68" fmla="*/ 1786127 h 2434639"/>
              <a:gd name="connsiteX69" fmla="*/ 3906984 w 3935184"/>
              <a:gd name="connsiteY69" fmla="*/ 1782154 h 2434639"/>
              <a:gd name="connsiteX70" fmla="*/ 3905076 w 3935184"/>
              <a:gd name="connsiteY70" fmla="*/ 1777278 h 2434639"/>
              <a:gd name="connsiteX71" fmla="*/ 3904182 w 3935184"/>
              <a:gd name="connsiteY71" fmla="*/ 1769899 h 2434639"/>
              <a:gd name="connsiteX72" fmla="*/ 3905645 w 3935184"/>
              <a:gd name="connsiteY72" fmla="*/ 1765187 h 2434639"/>
              <a:gd name="connsiteX73" fmla="*/ 0 w 3935184"/>
              <a:gd name="connsiteY73" fmla="*/ 0 h 2434639"/>
              <a:gd name="connsiteX74" fmla="*/ 3935184 w 3935184"/>
              <a:gd name="connsiteY74" fmla="*/ 0 h 2434639"/>
              <a:gd name="connsiteX75" fmla="*/ 3935184 w 3935184"/>
              <a:gd name="connsiteY75" fmla="*/ 1778087 h 2434639"/>
              <a:gd name="connsiteX76" fmla="*/ 3929070 w 3935184"/>
              <a:gd name="connsiteY76" fmla="*/ 1779961 h 2434639"/>
              <a:gd name="connsiteX77" fmla="*/ 3926319 w 3935184"/>
              <a:gd name="connsiteY77" fmla="*/ 1777777 h 2434639"/>
              <a:gd name="connsiteX78" fmla="*/ 3928836 w 3935184"/>
              <a:gd name="connsiteY78" fmla="*/ 1770224 h 2434639"/>
              <a:gd name="connsiteX79" fmla="*/ 3928877 w 3935184"/>
              <a:gd name="connsiteY79" fmla="*/ 1770174 h 2434639"/>
              <a:gd name="connsiteX80" fmla="*/ 3930350 w 3935184"/>
              <a:gd name="connsiteY80" fmla="*/ 1772182 h 2434639"/>
              <a:gd name="connsiteX81" fmla="*/ 3932632 w 3935184"/>
              <a:gd name="connsiteY81" fmla="*/ 1770743 h 2434639"/>
              <a:gd name="connsiteX82" fmla="*/ 3930531 w 3935184"/>
              <a:gd name="connsiteY82" fmla="*/ 1768122 h 2434639"/>
              <a:gd name="connsiteX83" fmla="*/ 3930797 w 3935184"/>
              <a:gd name="connsiteY83" fmla="*/ 1767792 h 2434639"/>
              <a:gd name="connsiteX84" fmla="*/ 3925374 w 3935184"/>
              <a:gd name="connsiteY84" fmla="*/ 1747157 h 2434639"/>
              <a:gd name="connsiteX85" fmla="*/ 3848637 w 3935184"/>
              <a:gd name="connsiteY85" fmla="*/ 1791565 h 2434639"/>
              <a:gd name="connsiteX86" fmla="*/ 3808302 w 3935184"/>
              <a:gd name="connsiteY86" fmla="*/ 1816983 h 2434639"/>
              <a:gd name="connsiteX87" fmla="*/ 3763541 w 3935184"/>
              <a:gd name="connsiteY87" fmla="*/ 1830704 h 2434639"/>
              <a:gd name="connsiteX88" fmla="*/ 3758007 w 3935184"/>
              <a:gd name="connsiteY88" fmla="*/ 1831068 h 2434639"/>
              <a:gd name="connsiteX89" fmla="*/ 3726319 w 3935184"/>
              <a:gd name="connsiteY89" fmla="*/ 1832091 h 2434639"/>
              <a:gd name="connsiteX90" fmla="*/ 3693956 w 3935184"/>
              <a:gd name="connsiteY90" fmla="*/ 1838075 h 2434639"/>
              <a:gd name="connsiteX91" fmla="*/ 3683949 w 3935184"/>
              <a:gd name="connsiteY91" fmla="*/ 1838097 h 2434639"/>
              <a:gd name="connsiteX92" fmla="*/ 3249385 w 3935184"/>
              <a:gd name="connsiteY92" fmla="*/ 2218188 h 2434639"/>
              <a:gd name="connsiteX93" fmla="*/ 2060665 w 3935184"/>
              <a:gd name="connsiteY93" fmla="*/ 2434639 h 2434639"/>
              <a:gd name="connsiteX94" fmla="*/ 1135380 w 3935184"/>
              <a:gd name="connsiteY94" fmla="*/ 2418311 h 2434639"/>
              <a:gd name="connsiteX95" fmla="*/ 424508 w 3935184"/>
              <a:gd name="connsiteY95" fmla="*/ 2155581 h 2434639"/>
              <a:gd name="connsiteX96" fmla="*/ 0 w 3935184"/>
              <a:gd name="connsiteY96" fmla="*/ 1790782 h 2434639"/>
              <a:gd name="connsiteX97" fmla="*/ 0 w 3935184"/>
              <a:gd name="connsiteY97" fmla="*/ 0 h 2434639"/>
              <a:gd name="connsiteX0" fmla="*/ 3491307 w 3935184"/>
              <a:gd name="connsiteY0" fmla="*/ 1888218 h 2434639"/>
              <a:gd name="connsiteX1" fmla="*/ 3519882 w 3935184"/>
              <a:gd name="connsiteY1" fmla="*/ 1886879 h 2434639"/>
              <a:gd name="connsiteX2" fmla="*/ 3491307 w 3935184"/>
              <a:gd name="connsiteY2" fmla="*/ 1888218 h 2434639"/>
              <a:gd name="connsiteX3" fmla="*/ 3742611 w 3935184"/>
              <a:gd name="connsiteY3" fmla="*/ 1837120 h 2434639"/>
              <a:gd name="connsiteX4" fmla="*/ 3679502 w 3935184"/>
              <a:gd name="connsiteY4" fmla="*/ 1856466 h 2434639"/>
              <a:gd name="connsiteX5" fmla="*/ 3409815 w 3935184"/>
              <a:gd name="connsiteY5" fmla="*/ 2173953 h 2434639"/>
              <a:gd name="connsiteX6" fmla="*/ 3573879 w 3935184"/>
              <a:gd name="connsiteY6" fmla="*/ 2042834 h 2434639"/>
              <a:gd name="connsiteX7" fmla="*/ 3643787 w 3935184"/>
              <a:gd name="connsiteY7" fmla="*/ 2044544 h 2434639"/>
              <a:gd name="connsiteX8" fmla="*/ 3685974 w 3935184"/>
              <a:gd name="connsiteY8" fmla="*/ 1839551 h 2434639"/>
              <a:gd name="connsiteX9" fmla="*/ 3693956 w 3935184"/>
              <a:gd name="connsiteY9" fmla="*/ 1838075 h 2434639"/>
              <a:gd name="connsiteX10" fmla="*/ 3722914 w 3935184"/>
              <a:gd name="connsiteY10" fmla="*/ 1838014 h 2434639"/>
              <a:gd name="connsiteX11" fmla="*/ 3742611 w 3935184"/>
              <a:gd name="connsiteY11" fmla="*/ 1837120 h 2434639"/>
              <a:gd name="connsiteX12" fmla="*/ 3894954 w 3935184"/>
              <a:gd name="connsiteY12" fmla="*/ 1788429 h 2434639"/>
              <a:gd name="connsiteX13" fmla="*/ 3895972 w 3935184"/>
              <a:gd name="connsiteY13" fmla="*/ 1790108 h 2434639"/>
              <a:gd name="connsiteX14" fmla="*/ 3895109 w 3935184"/>
              <a:gd name="connsiteY14" fmla="*/ 1790372 h 2434639"/>
              <a:gd name="connsiteX15" fmla="*/ 3894954 w 3935184"/>
              <a:gd name="connsiteY15" fmla="*/ 1788429 h 2434639"/>
              <a:gd name="connsiteX16" fmla="*/ 3897186 w 3935184"/>
              <a:gd name="connsiteY16" fmla="*/ 1783741 h 2434639"/>
              <a:gd name="connsiteX17" fmla="*/ 3899119 w 3935184"/>
              <a:gd name="connsiteY17" fmla="*/ 1789143 h 2434639"/>
              <a:gd name="connsiteX18" fmla="*/ 3897689 w 3935184"/>
              <a:gd name="connsiteY18" fmla="*/ 1789581 h 2434639"/>
              <a:gd name="connsiteX19" fmla="*/ 3897186 w 3935184"/>
              <a:gd name="connsiteY19" fmla="*/ 1783741 h 2434639"/>
              <a:gd name="connsiteX20" fmla="*/ 3925612 w 3935184"/>
              <a:gd name="connsiteY20" fmla="*/ 1780052 h 2434639"/>
              <a:gd name="connsiteX21" fmla="*/ 3925376 w 3935184"/>
              <a:gd name="connsiteY21" fmla="*/ 1781094 h 2434639"/>
              <a:gd name="connsiteX22" fmla="*/ 3925291 w 3935184"/>
              <a:gd name="connsiteY22" fmla="*/ 1781120 h 2434639"/>
              <a:gd name="connsiteX23" fmla="*/ 3925612 w 3935184"/>
              <a:gd name="connsiteY23" fmla="*/ 1780052 h 2434639"/>
              <a:gd name="connsiteX24" fmla="*/ 3910296 w 3935184"/>
              <a:gd name="connsiteY24" fmla="*/ 1778805 h 2434639"/>
              <a:gd name="connsiteX25" fmla="*/ 3911021 w 3935184"/>
              <a:gd name="connsiteY25" fmla="*/ 1785494 h 2434639"/>
              <a:gd name="connsiteX26" fmla="*/ 3909936 w 3935184"/>
              <a:gd name="connsiteY26" fmla="*/ 1785827 h 2434639"/>
              <a:gd name="connsiteX27" fmla="*/ 3910407 w 3935184"/>
              <a:gd name="connsiteY27" fmla="*/ 1781856 h 2434639"/>
              <a:gd name="connsiteX28" fmla="*/ 3910296 w 3935184"/>
              <a:gd name="connsiteY28" fmla="*/ 1778805 h 2434639"/>
              <a:gd name="connsiteX29" fmla="*/ 3926156 w 3935184"/>
              <a:gd name="connsiteY29" fmla="*/ 1777648 h 2434639"/>
              <a:gd name="connsiteX30" fmla="*/ 3926319 w 3935184"/>
              <a:gd name="connsiteY30" fmla="*/ 1777777 h 2434639"/>
              <a:gd name="connsiteX31" fmla="*/ 3926084 w 3935184"/>
              <a:gd name="connsiteY31" fmla="*/ 1778483 h 2434639"/>
              <a:gd name="connsiteX32" fmla="*/ 3925612 w 3935184"/>
              <a:gd name="connsiteY32" fmla="*/ 1780052 h 2434639"/>
              <a:gd name="connsiteX33" fmla="*/ 3926156 w 3935184"/>
              <a:gd name="connsiteY33" fmla="*/ 1777648 h 2434639"/>
              <a:gd name="connsiteX34" fmla="*/ 3904770 w 3935184"/>
              <a:gd name="connsiteY34" fmla="*/ 1776498 h 2434639"/>
              <a:gd name="connsiteX35" fmla="*/ 3905076 w 3935184"/>
              <a:gd name="connsiteY35" fmla="*/ 1777278 h 2434639"/>
              <a:gd name="connsiteX36" fmla="*/ 3905436 w 3935184"/>
              <a:gd name="connsiteY36" fmla="*/ 1780256 h 2434639"/>
              <a:gd name="connsiteX37" fmla="*/ 3906711 w 3935184"/>
              <a:gd name="connsiteY37" fmla="*/ 1786816 h 2434639"/>
              <a:gd name="connsiteX38" fmla="*/ 3906703 w 3935184"/>
              <a:gd name="connsiteY38" fmla="*/ 1786818 h 2434639"/>
              <a:gd name="connsiteX39" fmla="*/ 3905645 w 3935184"/>
              <a:gd name="connsiteY39" fmla="*/ 1781856 h 2434639"/>
              <a:gd name="connsiteX40" fmla="*/ 3904770 w 3935184"/>
              <a:gd name="connsiteY40" fmla="*/ 1776498 h 2434639"/>
              <a:gd name="connsiteX41" fmla="*/ 3923082 w 3935184"/>
              <a:gd name="connsiteY41" fmla="*/ 1775208 h 2434639"/>
              <a:gd name="connsiteX42" fmla="*/ 3924141 w 3935184"/>
              <a:gd name="connsiteY42" fmla="*/ 1776049 h 2434639"/>
              <a:gd name="connsiteX43" fmla="*/ 3918335 w 3935184"/>
              <a:gd name="connsiteY43" fmla="*/ 1783252 h 2434639"/>
              <a:gd name="connsiteX44" fmla="*/ 3915438 w 3935184"/>
              <a:gd name="connsiteY44" fmla="*/ 1784140 h 2434639"/>
              <a:gd name="connsiteX45" fmla="*/ 3914376 w 3935184"/>
              <a:gd name="connsiteY45" fmla="*/ 1783828 h 2434639"/>
              <a:gd name="connsiteX46" fmla="*/ 3914268 w 3935184"/>
              <a:gd name="connsiteY46" fmla="*/ 1784499 h 2434639"/>
              <a:gd name="connsiteX47" fmla="*/ 3913188 w 3935184"/>
              <a:gd name="connsiteY47" fmla="*/ 1784830 h 2434639"/>
              <a:gd name="connsiteX48" fmla="*/ 3913383 w 3935184"/>
              <a:gd name="connsiteY48" fmla="*/ 1784634 h 2434639"/>
              <a:gd name="connsiteX49" fmla="*/ 3923082 w 3935184"/>
              <a:gd name="connsiteY49" fmla="*/ 1775208 h 2434639"/>
              <a:gd name="connsiteX50" fmla="*/ 3926926 w 3935184"/>
              <a:gd name="connsiteY50" fmla="*/ 1772594 h 2434639"/>
              <a:gd name="connsiteX51" fmla="*/ 3926282 w 3935184"/>
              <a:gd name="connsiteY51" fmla="*/ 1777093 h 2434639"/>
              <a:gd name="connsiteX52" fmla="*/ 3926156 w 3935184"/>
              <a:gd name="connsiteY52" fmla="*/ 1777648 h 2434639"/>
              <a:gd name="connsiteX53" fmla="*/ 3924141 w 3935184"/>
              <a:gd name="connsiteY53" fmla="*/ 1776049 h 2434639"/>
              <a:gd name="connsiteX54" fmla="*/ 3926926 w 3935184"/>
              <a:gd name="connsiteY54" fmla="*/ 1772594 h 2434639"/>
              <a:gd name="connsiteX55" fmla="*/ 3927534 w 3935184"/>
              <a:gd name="connsiteY55" fmla="*/ 1768343 h 2434639"/>
              <a:gd name="connsiteX56" fmla="*/ 3928861 w 3935184"/>
              <a:gd name="connsiteY56" fmla="*/ 1770151 h 2434639"/>
              <a:gd name="connsiteX57" fmla="*/ 3928836 w 3935184"/>
              <a:gd name="connsiteY57" fmla="*/ 1770224 h 2434639"/>
              <a:gd name="connsiteX58" fmla="*/ 3926926 w 3935184"/>
              <a:gd name="connsiteY58" fmla="*/ 1772594 h 2434639"/>
              <a:gd name="connsiteX59" fmla="*/ 3927534 w 3935184"/>
              <a:gd name="connsiteY59" fmla="*/ 1768343 h 2434639"/>
              <a:gd name="connsiteX60" fmla="*/ 3929829 w 3935184"/>
              <a:gd name="connsiteY60" fmla="*/ 1767246 h 2434639"/>
              <a:gd name="connsiteX61" fmla="*/ 3930531 w 3935184"/>
              <a:gd name="connsiteY61" fmla="*/ 1768122 h 2434639"/>
              <a:gd name="connsiteX62" fmla="*/ 3928877 w 3935184"/>
              <a:gd name="connsiteY62" fmla="*/ 1770174 h 2434639"/>
              <a:gd name="connsiteX63" fmla="*/ 3928861 w 3935184"/>
              <a:gd name="connsiteY63" fmla="*/ 1770151 h 2434639"/>
              <a:gd name="connsiteX64" fmla="*/ 3929829 w 3935184"/>
              <a:gd name="connsiteY64" fmla="*/ 1767246 h 2434639"/>
              <a:gd name="connsiteX65" fmla="*/ 3905645 w 3935184"/>
              <a:gd name="connsiteY65" fmla="*/ 1765187 h 2434639"/>
              <a:gd name="connsiteX66" fmla="*/ 3908337 w 3935184"/>
              <a:gd name="connsiteY66" fmla="*/ 1779693 h 2434639"/>
              <a:gd name="connsiteX67" fmla="*/ 3909083 w 3935184"/>
              <a:gd name="connsiteY67" fmla="*/ 1786089 h 2434639"/>
              <a:gd name="connsiteX68" fmla="*/ 3908957 w 3935184"/>
              <a:gd name="connsiteY68" fmla="*/ 1786127 h 2434639"/>
              <a:gd name="connsiteX69" fmla="*/ 3906984 w 3935184"/>
              <a:gd name="connsiteY69" fmla="*/ 1782154 h 2434639"/>
              <a:gd name="connsiteX70" fmla="*/ 3905076 w 3935184"/>
              <a:gd name="connsiteY70" fmla="*/ 1777278 h 2434639"/>
              <a:gd name="connsiteX71" fmla="*/ 3904182 w 3935184"/>
              <a:gd name="connsiteY71" fmla="*/ 1769899 h 2434639"/>
              <a:gd name="connsiteX72" fmla="*/ 3905645 w 3935184"/>
              <a:gd name="connsiteY72" fmla="*/ 1765187 h 2434639"/>
              <a:gd name="connsiteX73" fmla="*/ 0 w 3935184"/>
              <a:gd name="connsiteY73" fmla="*/ 0 h 2434639"/>
              <a:gd name="connsiteX74" fmla="*/ 3935184 w 3935184"/>
              <a:gd name="connsiteY74" fmla="*/ 0 h 2434639"/>
              <a:gd name="connsiteX75" fmla="*/ 3935184 w 3935184"/>
              <a:gd name="connsiteY75" fmla="*/ 1778087 h 2434639"/>
              <a:gd name="connsiteX76" fmla="*/ 3929070 w 3935184"/>
              <a:gd name="connsiteY76" fmla="*/ 1779961 h 2434639"/>
              <a:gd name="connsiteX77" fmla="*/ 3926319 w 3935184"/>
              <a:gd name="connsiteY77" fmla="*/ 1777777 h 2434639"/>
              <a:gd name="connsiteX78" fmla="*/ 3928836 w 3935184"/>
              <a:gd name="connsiteY78" fmla="*/ 1770224 h 2434639"/>
              <a:gd name="connsiteX79" fmla="*/ 3928877 w 3935184"/>
              <a:gd name="connsiteY79" fmla="*/ 1770174 h 2434639"/>
              <a:gd name="connsiteX80" fmla="*/ 3930350 w 3935184"/>
              <a:gd name="connsiteY80" fmla="*/ 1772182 h 2434639"/>
              <a:gd name="connsiteX81" fmla="*/ 3932632 w 3935184"/>
              <a:gd name="connsiteY81" fmla="*/ 1770743 h 2434639"/>
              <a:gd name="connsiteX82" fmla="*/ 3930531 w 3935184"/>
              <a:gd name="connsiteY82" fmla="*/ 1768122 h 2434639"/>
              <a:gd name="connsiteX83" fmla="*/ 3930797 w 3935184"/>
              <a:gd name="connsiteY83" fmla="*/ 1767792 h 2434639"/>
              <a:gd name="connsiteX84" fmla="*/ 3925374 w 3935184"/>
              <a:gd name="connsiteY84" fmla="*/ 1747157 h 2434639"/>
              <a:gd name="connsiteX85" fmla="*/ 3848637 w 3935184"/>
              <a:gd name="connsiteY85" fmla="*/ 1791565 h 2434639"/>
              <a:gd name="connsiteX86" fmla="*/ 3808302 w 3935184"/>
              <a:gd name="connsiteY86" fmla="*/ 1816983 h 2434639"/>
              <a:gd name="connsiteX87" fmla="*/ 3763541 w 3935184"/>
              <a:gd name="connsiteY87" fmla="*/ 1830704 h 2434639"/>
              <a:gd name="connsiteX88" fmla="*/ 3758007 w 3935184"/>
              <a:gd name="connsiteY88" fmla="*/ 1831068 h 2434639"/>
              <a:gd name="connsiteX89" fmla="*/ 3726319 w 3935184"/>
              <a:gd name="connsiteY89" fmla="*/ 1832091 h 2434639"/>
              <a:gd name="connsiteX90" fmla="*/ 3693956 w 3935184"/>
              <a:gd name="connsiteY90" fmla="*/ 1838075 h 2434639"/>
              <a:gd name="connsiteX91" fmla="*/ 3683949 w 3935184"/>
              <a:gd name="connsiteY91" fmla="*/ 1838097 h 2434639"/>
              <a:gd name="connsiteX92" fmla="*/ 3249385 w 3935184"/>
              <a:gd name="connsiteY92" fmla="*/ 2218188 h 2434639"/>
              <a:gd name="connsiteX93" fmla="*/ 2060665 w 3935184"/>
              <a:gd name="connsiteY93" fmla="*/ 2434639 h 2434639"/>
              <a:gd name="connsiteX94" fmla="*/ 1135380 w 3935184"/>
              <a:gd name="connsiteY94" fmla="*/ 2418311 h 2434639"/>
              <a:gd name="connsiteX95" fmla="*/ 424508 w 3935184"/>
              <a:gd name="connsiteY95" fmla="*/ 2155581 h 2434639"/>
              <a:gd name="connsiteX96" fmla="*/ 0 w 3935184"/>
              <a:gd name="connsiteY96" fmla="*/ 1790782 h 2434639"/>
              <a:gd name="connsiteX97" fmla="*/ 0 w 3935184"/>
              <a:gd name="connsiteY97"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693956 w 3935184"/>
              <a:gd name="connsiteY87" fmla="*/ 1838075 h 2434639"/>
              <a:gd name="connsiteX88" fmla="*/ 3683949 w 3935184"/>
              <a:gd name="connsiteY88" fmla="*/ 1838097 h 2434639"/>
              <a:gd name="connsiteX89" fmla="*/ 3249385 w 3935184"/>
              <a:gd name="connsiteY89" fmla="*/ 2218188 h 2434639"/>
              <a:gd name="connsiteX90" fmla="*/ 2060665 w 3935184"/>
              <a:gd name="connsiteY90" fmla="*/ 2434639 h 2434639"/>
              <a:gd name="connsiteX91" fmla="*/ 1135380 w 3935184"/>
              <a:gd name="connsiteY91" fmla="*/ 2418311 h 2434639"/>
              <a:gd name="connsiteX92" fmla="*/ 424508 w 3935184"/>
              <a:gd name="connsiteY92" fmla="*/ 2155581 h 2434639"/>
              <a:gd name="connsiteX93" fmla="*/ 0 w 3935184"/>
              <a:gd name="connsiteY93" fmla="*/ 1790782 h 2434639"/>
              <a:gd name="connsiteX94" fmla="*/ 0 w 3935184"/>
              <a:gd name="connsiteY94"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693956 w 3935184"/>
              <a:gd name="connsiteY87" fmla="*/ 1838075 h 2434639"/>
              <a:gd name="connsiteX88" fmla="*/ 3249385 w 3935184"/>
              <a:gd name="connsiteY88" fmla="*/ 2218188 h 2434639"/>
              <a:gd name="connsiteX89" fmla="*/ 2060665 w 3935184"/>
              <a:gd name="connsiteY89" fmla="*/ 2434639 h 2434639"/>
              <a:gd name="connsiteX90" fmla="*/ 1135380 w 3935184"/>
              <a:gd name="connsiteY90" fmla="*/ 2418311 h 2434639"/>
              <a:gd name="connsiteX91" fmla="*/ 424508 w 3935184"/>
              <a:gd name="connsiteY91" fmla="*/ 2155581 h 2434639"/>
              <a:gd name="connsiteX92" fmla="*/ 0 w 3935184"/>
              <a:gd name="connsiteY92" fmla="*/ 1790782 h 2434639"/>
              <a:gd name="connsiteX93" fmla="*/ 0 w 3935184"/>
              <a:gd name="connsiteY93"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726319 w 3935184"/>
              <a:gd name="connsiteY86" fmla="*/ 1832091 h 2434639"/>
              <a:gd name="connsiteX87" fmla="*/ 3249385 w 3935184"/>
              <a:gd name="connsiteY87" fmla="*/ 2218188 h 2434639"/>
              <a:gd name="connsiteX88" fmla="*/ 2060665 w 3935184"/>
              <a:gd name="connsiteY88" fmla="*/ 2434639 h 2434639"/>
              <a:gd name="connsiteX89" fmla="*/ 1135380 w 3935184"/>
              <a:gd name="connsiteY89" fmla="*/ 2418311 h 2434639"/>
              <a:gd name="connsiteX90" fmla="*/ 424508 w 3935184"/>
              <a:gd name="connsiteY90" fmla="*/ 2155581 h 2434639"/>
              <a:gd name="connsiteX91" fmla="*/ 0 w 3935184"/>
              <a:gd name="connsiteY91" fmla="*/ 1790782 h 2434639"/>
              <a:gd name="connsiteX92" fmla="*/ 0 w 3935184"/>
              <a:gd name="connsiteY92"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693956 w 3935184"/>
              <a:gd name="connsiteY6" fmla="*/ 1838075 h 2434639"/>
              <a:gd name="connsiteX7" fmla="*/ 3722914 w 3935184"/>
              <a:gd name="connsiteY7" fmla="*/ 1838014 h 2434639"/>
              <a:gd name="connsiteX8" fmla="*/ 3742611 w 3935184"/>
              <a:gd name="connsiteY8" fmla="*/ 1837120 h 2434639"/>
              <a:gd name="connsiteX9" fmla="*/ 3894954 w 3935184"/>
              <a:gd name="connsiteY9" fmla="*/ 1788429 h 2434639"/>
              <a:gd name="connsiteX10" fmla="*/ 3895972 w 3935184"/>
              <a:gd name="connsiteY10" fmla="*/ 1790108 h 2434639"/>
              <a:gd name="connsiteX11" fmla="*/ 3895109 w 3935184"/>
              <a:gd name="connsiteY11" fmla="*/ 1790372 h 2434639"/>
              <a:gd name="connsiteX12" fmla="*/ 3894954 w 3935184"/>
              <a:gd name="connsiteY12" fmla="*/ 1788429 h 2434639"/>
              <a:gd name="connsiteX13" fmla="*/ 3897186 w 3935184"/>
              <a:gd name="connsiteY13" fmla="*/ 1783741 h 2434639"/>
              <a:gd name="connsiteX14" fmla="*/ 3899119 w 3935184"/>
              <a:gd name="connsiteY14" fmla="*/ 1789143 h 2434639"/>
              <a:gd name="connsiteX15" fmla="*/ 3897689 w 3935184"/>
              <a:gd name="connsiteY15" fmla="*/ 1789581 h 2434639"/>
              <a:gd name="connsiteX16" fmla="*/ 3897186 w 3935184"/>
              <a:gd name="connsiteY16" fmla="*/ 1783741 h 2434639"/>
              <a:gd name="connsiteX17" fmla="*/ 3925612 w 3935184"/>
              <a:gd name="connsiteY17" fmla="*/ 1780052 h 2434639"/>
              <a:gd name="connsiteX18" fmla="*/ 3925376 w 3935184"/>
              <a:gd name="connsiteY18" fmla="*/ 1781094 h 2434639"/>
              <a:gd name="connsiteX19" fmla="*/ 3925291 w 3935184"/>
              <a:gd name="connsiteY19" fmla="*/ 1781120 h 2434639"/>
              <a:gd name="connsiteX20" fmla="*/ 3925612 w 3935184"/>
              <a:gd name="connsiteY20" fmla="*/ 1780052 h 2434639"/>
              <a:gd name="connsiteX21" fmla="*/ 3910296 w 3935184"/>
              <a:gd name="connsiteY21" fmla="*/ 1778805 h 2434639"/>
              <a:gd name="connsiteX22" fmla="*/ 3911021 w 3935184"/>
              <a:gd name="connsiteY22" fmla="*/ 1785494 h 2434639"/>
              <a:gd name="connsiteX23" fmla="*/ 3909936 w 3935184"/>
              <a:gd name="connsiteY23" fmla="*/ 1785827 h 2434639"/>
              <a:gd name="connsiteX24" fmla="*/ 3910407 w 3935184"/>
              <a:gd name="connsiteY24" fmla="*/ 1781856 h 2434639"/>
              <a:gd name="connsiteX25" fmla="*/ 3910296 w 3935184"/>
              <a:gd name="connsiteY25" fmla="*/ 1778805 h 2434639"/>
              <a:gd name="connsiteX26" fmla="*/ 3926156 w 3935184"/>
              <a:gd name="connsiteY26" fmla="*/ 1777648 h 2434639"/>
              <a:gd name="connsiteX27" fmla="*/ 3926319 w 3935184"/>
              <a:gd name="connsiteY27" fmla="*/ 1777777 h 2434639"/>
              <a:gd name="connsiteX28" fmla="*/ 3926084 w 3935184"/>
              <a:gd name="connsiteY28" fmla="*/ 1778483 h 2434639"/>
              <a:gd name="connsiteX29" fmla="*/ 3925612 w 3935184"/>
              <a:gd name="connsiteY29" fmla="*/ 1780052 h 2434639"/>
              <a:gd name="connsiteX30" fmla="*/ 3926156 w 3935184"/>
              <a:gd name="connsiteY30" fmla="*/ 1777648 h 2434639"/>
              <a:gd name="connsiteX31" fmla="*/ 3904770 w 3935184"/>
              <a:gd name="connsiteY31" fmla="*/ 1776498 h 2434639"/>
              <a:gd name="connsiteX32" fmla="*/ 3905076 w 3935184"/>
              <a:gd name="connsiteY32" fmla="*/ 1777278 h 2434639"/>
              <a:gd name="connsiteX33" fmla="*/ 3905436 w 3935184"/>
              <a:gd name="connsiteY33" fmla="*/ 1780256 h 2434639"/>
              <a:gd name="connsiteX34" fmla="*/ 3906711 w 3935184"/>
              <a:gd name="connsiteY34" fmla="*/ 1786816 h 2434639"/>
              <a:gd name="connsiteX35" fmla="*/ 3906703 w 3935184"/>
              <a:gd name="connsiteY35" fmla="*/ 1786818 h 2434639"/>
              <a:gd name="connsiteX36" fmla="*/ 3905645 w 3935184"/>
              <a:gd name="connsiteY36" fmla="*/ 1781856 h 2434639"/>
              <a:gd name="connsiteX37" fmla="*/ 3904770 w 3935184"/>
              <a:gd name="connsiteY37" fmla="*/ 1776498 h 2434639"/>
              <a:gd name="connsiteX38" fmla="*/ 3923082 w 3935184"/>
              <a:gd name="connsiteY38" fmla="*/ 1775208 h 2434639"/>
              <a:gd name="connsiteX39" fmla="*/ 3924141 w 3935184"/>
              <a:gd name="connsiteY39" fmla="*/ 1776049 h 2434639"/>
              <a:gd name="connsiteX40" fmla="*/ 3918335 w 3935184"/>
              <a:gd name="connsiteY40" fmla="*/ 1783252 h 2434639"/>
              <a:gd name="connsiteX41" fmla="*/ 3915438 w 3935184"/>
              <a:gd name="connsiteY41" fmla="*/ 1784140 h 2434639"/>
              <a:gd name="connsiteX42" fmla="*/ 3914376 w 3935184"/>
              <a:gd name="connsiteY42" fmla="*/ 1783828 h 2434639"/>
              <a:gd name="connsiteX43" fmla="*/ 3914268 w 3935184"/>
              <a:gd name="connsiteY43" fmla="*/ 1784499 h 2434639"/>
              <a:gd name="connsiteX44" fmla="*/ 3913188 w 3935184"/>
              <a:gd name="connsiteY44" fmla="*/ 1784830 h 2434639"/>
              <a:gd name="connsiteX45" fmla="*/ 3913383 w 3935184"/>
              <a:gd name="connsiteY45" fmla="*/ 1784634 h 2434639"/>
              <a:gd name="connsiteX46" fmla="*/ 3923082 w 3935184"/>
              <a:gd name="connsiteY46" fmla="*/ 1775208 h 2434639"/>
              <a:gd name="connsiteX47" fmla="*/ 3926926 w 3935184"/>
              <a:gd name="connsiteY47" fmla="*/ 1772594 h 2434639"/>
              <a:gd name="connsiteX48" fmla="*/ 3926282 w 3935184"/>
              <a:gd name="connsiteY48" fmla="*/ 1777093 h 2434639"/>
              <a:gd name="connsiteX49" fmla="*/ 3926156 w 3935184"/>
              <a:gd name="connsiteY49" fmla="*/ 1777648 h 2434639"/>
              <a:gd name="connsiteX50" fmla="*/ 3924141 w 3935184"/>
              <a:gd name="connsiteY50" fmla="*/ 1776049 h 2434639"/>
              <a:gd name="connsiteX51" fmla="*/ 3926926 w 3935184"/>
              <a:gd name="connsiteY51" fmla="*/ 1772594 h 2434639"/>
              <a:gd name="connsiteX52" fmla="*/ 3927534 w 3935184"/>
              <a:gd name="connsiteY52" fmla="*/ 1768343 h 2434639"/>
              <a:gd name="connsiteX53" fmla="*/ 3928861 w 3935184"/>
              <a:gd name="connsiteY53" fmla="*/ 1770151 h 2434639"/>
              <a:gd name="connsiteX54" fmla="*/ 3928836 w 3935184"/>
              <a:gd name="connsiteY54" fmla="*/ 1770224 h 2434639"/>
              <a:gd name="connsiteX55" fmla="*/ 3926926 w 3935184"/>
              <a:gd name="connsiteY55" fmla="*/ 1772594 h 2434639"/>
              <a:gd name="connsiteX56" fmla="*/ 3927534 w 3935184"/>
              <a:gd name="connsiteY56" fmla="*/ 1768343 h 2434639"/>
              <a:gd name="connsiteX57" fmla="*/ 3929829 w 3935184"/>
              <a:gd name="connsiteY57" fmla="*/ 1767246 h 2434639"/>
              <a:gd name="connsiteX58" fmla="*/ 3930531 w 3935184"/>
              <a:gd name="connsiteY58" fmla="*/ 1768122 h 2434639"/>
              <a:gd name="connsiteX59" fmla="*/ 3928877 w 3935184"/>
              <a:gd name="connsiteY59" fmla="*/ 1770174 h 2434639"/>
              <a:gd name="connsiteX60" fmla="*/ 3928861 w 3935184"/>
              <a:gd name="connsiteY60" fmla="*/ 1770151 h 2434639"/>
              <a:gd name="connsiteX61" fmla="*/ 3929829 w 3935184"/>
              <a:gd name="connsiteY61" fmla="*/ 1767246 h 2434639"/>
              <a:gd name="connsiteX62" fmla="*/ 3905645 w 3935184"/>
              <a:gd name="connsiteY62" fmla="*/ 1765187 h 2434639"/>
              <a:gd name="connsiteX63" fmla="*/ 3908337 w 3935184"/>
              <a:gd name="connsiteY63" fmla="*/ 1779693 h 2434639"/>
              <a:gd name="connsiteX64" fmla="*/ 3909083 w 3935184"/>
              <a:gd name="connsiteY64" fmla="*/ 1786089 h 2434639"/>
              <a:gd name="connsiteX65" fmla="*/ 3908957 w 3935184"/>
              <a:gd name="connsiteY65" fmla="*/ 1786127 h 2434639"/>
              <a:gd name="connsiteX66" fmla="*/ 3906984 w 3935184"/>
              <a:gd name="connsiteY66" fmla="*/ 1782154 h 2434639"/>
              <a:gd name="connsiteX67" fmla="*/ 3905076 w 3935184"/>
              <a:gd name="connsiteY67" fmla="*/ 1777278 h 2434639"/>
              <a:gd name="connsiteX68" fmla="*/ 3904182 w 3935184"/>
              <a:gd name="connsiteY68" fmla="*/ 1769899 h 2434639"/>
              <a:gd name="connsiteX69" fmla="*/ 3905645 w 3935184"/>
              <a:gd name="connsiteY69" fmla="*/ 1765187 h 2434639"/>
              <a:gd name="connsiteX70" fmla="*/ 0 w 3935184"/>
              <a:gd name="connsiteY70" fmla="*/ 0 h 2434639"/>
              <a:gd name="connsiteX71" fmla="*/ 3935184 w 3935184"/>
              <a:gd name="connsiteY71" fmla="*/ 0 h 2434639"/>
              <a:gd name="connsiteX72" fmla="*/ 3935184 w 3935184"/>
              <a:gd name="connsiteY72" fmla="*/ 1778087 h 2434639"/>
              <a:gd name="connsiteX73" fmla="*/ 3929070 w 3935184"/>
              <a:gd name="connsiteY73" fmla="*/ 1779961 h 2434639"/>
              <a:gd name="connsiteX74" fmla="*/ 3926319 w 3935184"/>
              <a:gd name="connsiteY74" fmla="*/ 1777777 h 2434639"/>
              <a:gd name="connsiteX75" fmla="*/ 3928836 w 3935184"/>
              <a:gd name="connsiteY75" fmla="*/ 1770224 h 2434639"/>
              <a:gd name="connsiteX76" fmla="*/ 3928877 w 3935184"/>
              <a:gd name="connsiteY76" fmla="*/ 1770174 h 2434639"/>
              <a:gd name="connsiteX77" fmla="*/ 3930350 w 3935184"/>
              <a:gd name="connsiteY77" fmla="*/ 1772182 h 2434639"/>
              <a:gd name="connsiteX78" fmla="*/ 3932632 w 3935184"/>
              <a:gd name="connsiteY78" fmla="*/ 1770743 h 2434639"/>
              <a:gd name="connsiteX79" fmla="*/ 3930531 w 3935184"/>
              <a:gd name="connsiteY79" fmla="*/ 1768122 h 2434639"/>
              <a:gd name="connsiteX80" fmla="*/ 3930797 w 3935184"/>
              <a:gd name="connsiteY80" fmla="*/ 1767792 h 2434639"/>
              <a:gd name="connsiteX81" fmla="*/ 3925374 w 3935184"/>
              <a:gd name="connsiteY81" fmla="*/ 1747157 h 2434639"/>
              <a:gd name="connsiteX82" fmla="*/ 3848637 w 3935184"/>
              <a:gd name="connsiteY82" fmla="*/ 1791565 h 2434639"/>
              <a:gd name="connsiteX83" fmla="*/ 3808302 w 3935184"/>
              <a:gd name="connsiteY83" fmla="*/ 1816983 h 2434639"/>
              <a:gd name="connsiteX84" fmla="*/ 3763541 w 3935184"/>
              <a:gd name="connsiteY84" fmla="*/ 1830704 h 2434639"/>
              <a:gd name="connsiteX85" fmla="*/ 3758007 w 3935184"/>
              <a:gd name="connsiteY85" fmla="*/ 1831068 h 2434639"/>
              <a:gd name="connsiteX86" fmla="*/ 3249385 w 3935184"/>
              <a:gd name="connsiteY86" fmla="*/ 2218188 h 2434639"/>
              <a:gd name="connsiteX87" fmla="*/ 2060665 w 3935184"/>
              <a:gd name="connsiteY87" fmla="*/ 2434639 h 2434639"/>
              <a:gd name="connsiteX88" fmla="*/ 1135380 w 3935184"/>
              <a:gd name="connsiteY88" fmla="*/ 2418311 h 2434639"/>
              <a:gd name="connsiteX89" fmla="*/ 424508 w 3935184"/>
              <a:gd name="connsiteY89" fmla="*/ 2155581 h 2434639"/>
              <a:gd name="connsiteX90" fmla="*/ 0 w 3935184"/>
              <a:gd name="connsiteY90" fmla="*/ 1790782 h 2434639"/>
              <a:gd name="connsiteX91" fmla="*/ 0 w 3935184"/>
              <a:gd name="connsiteY91"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742611 w 3935184"/>
              <a:gd name="connsiteY7" fmla="*/ 1837120 h 2434639"/>
              <a:gd name="connsiteX8" fmla="*/ 3894954 w 3935184"/>
              <a:gd name="connsiteY8" fmla="*/ 1788429 h 2434639"/>
              <a:gd name="connsiteX9" fmla="*/ 3895972 w 3935184"/>
              <a:gd name="connsiteY9" fmla="*/ 1790108 h 2434639"/>
              <a:gd name="connsiteX10" fmla="*/ 3895109 w 3935184"/>
              <a:gd name="connsiteY10" fmla="*/ 1790372 h 2434639"/>
              <a:gd name="connsiteX11" fmla="*/ 3894954 w 3935184"/>
              <a:gd name="connsiteY11" fmla="*/ 1788429 h 2434639"/>
              <a:gd name="connsiteX12" fmla="*/ 3897186 w 3935184"/>
              <a:gd name="connsiteY12" fmla="*/ 1783741 h 2434639"/>
              <a:gd name="connsiteX13" fmla="*/ 3899119 w 3935184"/>
              <a:gd name="connsiteY13" fmla="*/ 1789143 h 2434639"/>
              <a:gd name="connsiteX14" fmla="*/ 3897689 w 3935184"/>
              <a:gd name="connsiteY14" fmla="*/ 1789581 h 2434639"/>
              <a:gd name="connsiteX15" fmla="*/ 3897186 w 3935184"/>
              <a:gd name="connsiteY15" fmla="*/ 1783741 h 2434639"/>
              <a:gd name="connsiteX16" fmla="*/ 3925612 w 3935184"/>
              <a:gd name="connsiteY16" fmla="*/ 1780052 h 2434639"/>
              <a:gd name="connsiteX17" fmla="*/ 3925376 w 3935184"/>
              <a:gd name="connsiteY17" fmla="*/ 1781094 h 2434639"/>
              <a:gd name="connsiteX18" fmla="*/ 3925291 w 3935184"/>
              <a:gd name="connsiteY18" fmla="*/ 1781120 h 2434639"/>
              <a:gd name="connsiteX19" fmla="*/ 3925612 w 3935184"/>
              <a:gd name="connsiteY19" fmla="*/ 1780052 h 2434639"/>
              <a:gd name="connsiteX20" fmla="*/ 3910296 w 3935184"/>
              <a:gd name="connsiteY20" fmla="*/ 1778805 h 2434639"/>
              <a:gd name="connsiteX21" fmla="*/ 3911021 w 3935184"/>
              <a:gd name="connsiteY21" fmla="*/ 1785494 h 2434639"/>
              <a:gd name="connsiteX22" fmla="*/ 3909936 w 3935184"/>
              <a:gd name="connsiteY22" fmla="*/ 1785827 h 2434639"/>
              <a:gd name="connsiteX23" fmla="*/ 3910407 w 3935184"/>
              <a:gd name="connsiteY23" fmla="*/ 1781856 h 2434639"/>
              <a:gd name="connsiteX24" fmla="*/ 3910296 w 3935184"/>
              <a:gd name="connsiteY24" fmla="*/ 1778805 h 2434639"/>
              <a:gd name="connsiteX25" fmla="*/ 3926156 w 3935184"/>
              <a:gd name="connsiteY25" fmla="*/ 1777648 h 2434639"/>
              <a:gd name="connsiteX26" fmla="*/ 3926319 w 3935184"/>
              <a:gd name="connsiteY26" fmla="*/ 1777777 h 2434639"/>
              <a:gd name="connsiteX27" fmla="*/ 3926084 w 3935184"/>
              <a:gd name="connsiteY27" fmla="*/ 1778483 h 2434639"/>
              <a:gd name="connsiteX28" fmla="*/ 3925612 w 3935184"/>
              <a:gd name="connsiteY28" fmla="*/ 1780052 h 2434639"/>
              <a:gd name="connsiteX29" fmla="*/ 3926156 w 3935184"/>
              <a:gd name="connsiteY29" fmla="*/ 1777648 h 2434639"/>
              <a:gd name="connsiteX30" fmla="*/ 3904770 w 3935184"/>
              <a:gd name="connsiteY30" fmla="*/ 1776498 h 2434639"/>
              <a:gd name="connsiteX31" fmla="*/ 3905076 w 3935184"/>
              <a:gd name="connsiteY31" fmla="*/ 1777278 h 2434639"/>
              <a:gd name="connsiteX32" fmla="*/ 3905436 w 3935184"/>
              <a:gd name="connsiteY32" fmla="*/ 1780256 h 2434639"/>
              <a:gd name="connsiteX33" fmla="*/ 3906711 w 3935184"/>
              <a:gd name="connsiteY33" fmla="*/ 1786816 h 2434639"/>
              <a:gd name="connsiteX34" fmla="*/ 3906703 w 3935184"/>
              <a:gd name="connsiteY34" fmla="*/ 1786818 h 2434639"/>
              <a:gd name="connsiteX35" fmla="*/ 3905645 w 3935184"/>
              <a:gd name="connsiteY35" fmla="*/ 1781856 h 2434639"/>
              <a:gd name="connsiteX36" fmla="*/ 3904770 w 3935184"/>
              <a:gd name="connsiteY36" fmla="*/ 1776498 h 2434639"/>
              <a:gd name="connsiteX37" fmla="*/ 3923082 w 3935184"/>
              <a:gd name="connsiteY37" fmla="*/ 1775208 h 2434639"/>
              <a:gd name="connsiteX38" fmla="*/ 3924141 w 3935184"/>
              <a:gd name="connsiteY38" fmla="*/ 1776049 h 2434639"/>
              <a:gd name="connsiteX39" fmla="*/ 3918335 w 3935184"/>
              <a:gd name="connsiteY39" fmla="*/ 1783252 h 2434639"/>
              <a:gd name="connsiteX40" fmla="*/ 3915438 w 3935184"/>
              <a:gd name="connsiteY40" fmla="*/ 1784140 h 2434639"/>
              <a:gd name="connsiteX41" fmla="*/ 3914376 w 3935184"/>
              <a:gd name="connsiteY41" fmla="*/ 1783828 h 2434639"/>
              <a:gd name="connsiteX42" fmla="*/ 3914268 w 3935184"/>
              <a:gd name="connsiteY42" fmla="*/ 1784499 h 2434639"/>
              <a:gd name="connsiteX43" fmla="*/ 3913188 w 3935184"/>
              <a:gd name="connsiteY43" fmla="*/ 1784830 h 2434639"/>
              <a:gd name="connsiteX44" fmla="*/ 3913383 w 3935184"/>
              <a:gd name="connsiteY44" fmla="*/ 1784634 h 2434639"/>
              <a:gd name="connsiteX45" fmla="*/ 3923082 w 3935184"/>
              <a:gd name="connsiteY45" fmla="*/ 1775208 h 2434639"/>
              <a:gd name="connsiteX46" fmla="*/ 3926926 w 3935184"/>
              <a:gd name="connsiteY46" fmla="*/ 1772594 h 2434639"/>
              <a:gd name="connsiteX47" fmla="*/ 3926282 w 3935184"/>
              <a:gd name="connsiteY47" fmla="*/ 1777093 h 2434639"/>
              <a:gd name="connsiteX48" fmla="*/ 3926156 w 3935184"/>
              <a:gd name="connsiteY48" fmla="*/ 1777648 h 2434639"/>
              <a:gd name="connsiteX49" fmla="*/ 3924141 w 3935184"/>
              <a:gd name="connsiteY49" fmla="*/ 1776049 h 2434639"/>
              <a:gd name="connsiteX50" fmla="*/ 3926926 w 3935184"/>
              <a:gd name="connsiteY50" fmla="*/ 1772594 h 2434639"/>
              <a:gd name="connsiteX51" fmla="*/ 3927534 w 3935184"/>
              <a:gd name="connsiteY51" fmla="*/ 1768343 h 2434639"/>
              <a:gd name="connsiteX52" fmla="*/ 3928861 w 3935184"/>
              <a:gd name="connsiteY52" fmla="*/ 1770151 h 2434639"/>
              <a:gd name="connsiteX53" fmla="*/ 3928836 w 3935184"/>
              <a:gd name="connsiteY53" fmla="*/ 1770224 h 2434639"/>
              <a:gd name="connsiteX54" fmla="*/ 3926926 w 3935184"/>
              <a:gd name="connsiteY54" fmla="*/ 1772594 h 2434639"/>
              <a:gd name="connsiteX55" fmla="*/ 3927534 w 3935184"/>
              <a:gd name="connsiteY55" fmla="*/ 1768343 h 2434639"/>
              <a:gd name="connsiteX56" fmla="*/ 3929829 w 3935184"/>
              <a:gd name="connsiteY56" fmla="*/ 1767246 h 2434639"/>
              <a:gd name="connsiteX57" fmla="*/ 3930531 w 3935184"/>
              <a:gd name="connsiteY57" fmla="*/ 1768122 h 2434639"/>
              <a:gd name="connsiteX58" fmla="*/ 3928877 w 3935184"/>
              <a:gd name="connsiteY58" fmla="*/ 1770174 h 2434639"/>
              <a:gd name="connsiteX59" fmla="*/ 3928861 w 3935184"/>
              <a:gd name="connsiteY59" fmla="*/ 1770151 h 2434639"/>
              <a:gd name="connsiteX60" fmla="*/ 3929829 w 3935184"/>
              <a:gd name="connsiteY60" fmla="*/ 1767246 h 2434639"/>
              <a:gd name="connsiteX61" fmla="*/ 3905645 w 3935184"/>
              <a:gd name="connsiteY61" fmla="*/ 1765187 h 2434639"/>
              <a:gd name="connsiteX62" fmla="*/ 3908337 w 3935184"/>
              <a:gd name="connsiteY62" fmla="*/ 1779693 h 2434639"/>
              <a:gd name="connsiteX63" fmla="*/ 3909083 w 3935184"/>
              <a:gd name="connsiteY63" fmla="*/ 1786089 h 2434639"/>
              <a:gd name="connsiteX64" fmla="*/ 3908957 w 3935184"/>
              <a:gd name="connsiteY64" fmla="*/ 1786127 h 2434639"/>
              <a:gd name="connsiteX65" fmla="*/ 3906984 w 3935184"/>
              <a:gd name="connsiteY65" fmla="*/ 1782154 h 2434639"/>
              <a:gd name="connsiteX66" fmla="*/ 3905076 w 3935184"/>
              <a:gd name="connsiteY66" fmla="*/ 1777278 h 2434639"/>
              <a:gd name="connsiteX67" fmla="*/ 3904182 w 3935184"/>
              <a:gd name="connsiteY67" fmla="*/ 1769899 h 2434639"/>
              <a:gd name="connsiteX68" fmla="*/ 3905645 w 3935184"/>
              <a:gd name="connsiteY68" fmla="*/ 1765187 h 2434639"/>
              <a:gd name="connsiteX69" fmla="*/ 0 w 3935184"/>
              <a:gd name="connsiteY69" fmla="*/ 0 h 2434639"/>
              <a:gd name="connsiteX70" fmla="*/ 3935184 w 3935184"/>
              <a:gd name="connsiteY70" fmla="*/ 0 h 2434639"/>
              <a:gd name="connsiteX71" fmla="*/ 3935184 w 3935184"/>
              <a:gd name="connsiteY71" fmla="*/ 1778087 h 2434639"/>
              <a:gd name="connsiteX72" fmla="*/ 3929070 w 3935184"/>
              <a:gd name="connsiteY72" fmla="*/ 1779961 h 2434639"/>
              <a:gd name="connsiteX73" fmla="*/ 3926319 w 3935184"/>
              <a:gd name="connsiteY73" fmla="*/ 1777777 h 2434639"/>
              <a:gd name="connsiteX74" fmla="*/ 3928836 w 3935184"/>
              <a:gd name="connsiteY74" fmla="*/ 1770224 h 2434639"/>
              <a:gd name="connsiteX75" fmla="*/ 3928877 w 3935184"/>
              <a:gd name="connsiteY75" fmla="*/ 1770174 h 2434639"/>
              <a:gd name="connsiteX76" fmla="*/ 3930350 w 3935184"/>
              <a:gd name="connsiteY76" fmla="*/ 1772182 h 2434639"/>
              <a:gd name="connsiteX77" fmla="*/ 3932632 w 3935184"/>
              <a:gd name="connsiteY77" fmla="*/ 1770743 h 2434639"/>
              <a:gd name="connsiteX78" fmla="*/ 3930531 w 3935184"/>
              <a:gd name="connsiteY78" fmla="*/ 1768122 h 2434639"/>
              <a:gd name="connsiteX79" fmla="*/ 3930797 w 3935184"/>
              <a:gd name="connsiteY79" fmla="*/ 1767792 h 2434639"/>
              <a:gd name="connsiteX80" fmla="*/ 3925374 w 3935184"/>
              <a:gd name="connsiteY80" fmla="*/ 1747157 h 2434639"/>
              <a:gd name="connsiteX81" fmla="*/ 3848637 w 3935184"/>
              <a:gd name="connsiteY81" fmla="*/ 1791565 h 2434639"/>
              <a:gd name="connsiteX82" fmla="*/ 3808302 w 3935184"/>
              <a:gd name="connsiteY82" fmla="*/ 1816983 h 2434639"/>
              <a:gd name="connsiteX83" fmla="*/ 3763541 w 3935184"/>
              <a:gd name="connsiteY83" fmla="*/ 1830704 h 2434639"/>
              <a:gd name="connsiteX84" fmla="*/ 3758007 w 3935184"/>
              <a:gd name="connsiteY84" fmla="*/ 1831068 h 2434639"/>
              <a:gd name="connsiteX85" fmla="*/ 3249385 w 3935184"/>
              <a:gd name="connsiteY85" fmla="*/ 2218188 h 2434639"/>
              <a:gd name="connsiteX86" fmla="*/ 2060665 w 3935184"/>
              <a:gd name="connsiteY86" fmla="*/ 2434639 h 2434639"/>
              <a:gd name="connsiteX87" fmla="*/ 1135380 w 3935184"/>
              <a:gd name="connsiteY87" fmla="*/ 2418311 h 2434639"/>
              <a:gd name="connsiteX88" fmla="*/ 424508 w 3935184"/>
              <a:gd name="connsiteY88" fmla="*/ 2155581 h 2434639"/>
              <a:gd name="connsiteX89" fmla="*/ 0 w 3935184"/>
              <a:gd name="connsiteY89" fmla="*/ 1790782 h 2434639"/>
              <a:gd name="connsiteX90" fmla="*/ 0 w 3935184"/>
              <a:gd name="connsiteY90" fmla="*/ 0 h 2434639"/>
              <a:gd name="connsiteX0" fmla="*/ 3742611 w 3935184"/>
              <a:gd name="connsiteY0" fmla="*/ 1837120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742611 w 3935184"/>
              <a:gd name="connsiteY7" fmla="*/ 1837120 h 2434639"/>
              <a:gd name="connsiteX8" fmla="*/ 3894954 w 3935184"/>
              <a:gd name="connsiteY8" fmla="*/ 1788429 h 2434639"/>
              <a:gd name="connsiteX9" fmla="*/ 3895972 w 3935184"/>
              <a:gd name="connsiteY9" fmla="*/ 1790108 h 2434639"/>
              <a:gd name="connsiteX10" fmla="*/ 3895109 w 3935184"/>
              <a:gd name="connsiteY10" fmla="*/ 1790372 h 2434639"/>
              <a:gd name="connsiteX11" fmla="*/ 3894954 w 3935184"/>
              <a:gd name="connsiteY11" fmla="*/ 1788429 h 2434639"/>
              <a:gd name="connsiteX12" fmla="*/ 3897186 w 3935184"/>
              <a:gd name="connsiteY12" fmla="*/ 1783741 h 2434639"/>
              <a:gd name="connsiteX13" fmla="*/ 3899119 w 3935184"/>
              <a:gd name="connsiteY13" fmla="*/ 1789143 h 2434639"/>
              <a:gd name="connsiteX14" fmla="*/ 3897689 w 3935184"/>
              <a:gd name="connsiteY14" fmla="*/ 1789581 h 2434639"/>
              <a:gd name="connsiteX15" fmla="*/ 3897186 w 3935184"/>
              <a:gd name="connsiteY15" fmla="*/ 1783741 h 2434639"/>
              <a:gd name="connsiteX16" fmla="*/ 3925612 w 3935184"/>
              <a:gd name="connsiteY16" fmla="*/ 1780052 h 2434639"/>
              <a:gd name="connsiteX17" fmla="*/ 3925376 w 3935184"/>
              <a:gd name="connsiteY17" fmla="*/ 1781094 h 2434639"/>
              <a:gd name="connsiteX18" fmla="*/ 3925291 w 3935184"/>
              <a:gd name="connsiteY18" fmla="*/ 1781120 h 2434639"/>
              <a:gd name="connsiteX19" fmla="*/ 3925612 w 3935184"/>
              <a:gd name="connsiteY19" fmla="*/ 1780052 h 2434639"/>
              <a:gd name="connsiteX20" fmla="*/ 3910296 w 3935184"/>
              <a:gd name="connsiteY20" fmla="*/ 1778805 h 2434639"/>
              <a:gd name="connsiteX21" fmla="*/ 3911021 w 3935184"/>
              <a:gd name="connsiteY21" fmla="*/ 1785494 h 2434639"/>
              <a:gd name="connsiteX22" fmla="*/ 3909936 w 3935184"/>
              <a:gd name="connsiteY22" fmla="*/ 1785827 h 2434639"/>
              <a:gd name="connsiteX23" fmla="*/ 3910407 w 3935184"/>
              <a:gd name="connsiteY23" fmla="*/ 1781856 h 2434639"/>
              <a:gd name="connsiteX24" fmla="*/ 3910296 w 3935184"/>
              <a:gd name="connsiteY24" fmla="*/ 1778805 h 2434639"/>
              <a:gd name="connsiteX25" fmla="*/ 3926156 w 3935184"/>
              <a:gd name="connsiteY25" fmla="*/ 1777648 h 2434639"/>
              <a:gd name="connsiteX26" fmla="*/ 3926319 w 3935184"/>
              <a:gd name="connsiteY26" fmla="*/ 1777777 h 2434639"/>
              <a:gd name="connsiteX27" fmla="*/ 3926084 w 3935184"/>
              <a:gd name="connsiteY27" fmla="*/ 1778483 h 2434639"/>
              <a:gd name="connsiteX28" fmla="*/ 3925612 w 3935184"/>
              <a:gd name="connsiteY28" fmla="*/ 1780052 h 2434639"/>
              <a:gd name="connsiteX29" fmla="*/ 3926156 w 3935184"/>
              <a:gd name="connsiteY29" fmla="*/ 1777648 h 2434639"/>
              <a:gd name="connsiteX30" fmla="*/ 3904770 w 3935184"/>
              <a:gd name="connsiteY30" fmla="*/ 1776498 h 2434639"/>
              <a:gd name="connsiteX31" fmla="*/ 3905076 w 3935184"/>
              <a:gd name="connsiteY31" fmla="*/ 1777278 h 2434639"/>
              <a:gd name="connsiteX32" fmla="*/ 3905436 w 3935184"/>
              <a:gd name="connsiteY32" fmla="*/ 1780256 h 2434639"/>
              <a:gd name="connsiteX33" fmla="*/ 3906711 w 3935184"/>
              <a:gd name="connsiteY33" fmla="*/ 1786816 h 2434639"/>
              <a:gd name="connsiteX34" fmla="*/ 3906703 w 3935184"/>
              <a:gd name="connsiteY34" fmla="*/ 1786818 h 2434639"/>
              <a:gd name="connsiteX35" fmla="*/ 3905645 w 3935184"/>
              <a:gd name="connsiteY35" fmla="*/ 1781856 h 2434639"/>
              <a:gd name="connsiteX36" fmla="*/ 3904770 w 3935184"/>
              <a:gd name="connsiteY36" fmla="*/ 1776498 h 2434639"/>
              <a:gd name="connsiteX37" fmla="*/ 3923082 w 3935184"/>
              <a:gd name="connsiteY37" fmla="*/ 1775208 h 2434639"/>
              <a:gd name="connsiteX38" fmla="*/ 3924141 w 3935184"/>
              <a:gd name="connsiteY38" fmla="*/ 1776049 h 2434639"/>
              <a:gd name="connsiteX39" fmla="*/ 3918335 w 3935184"/>
              <a:gd name="connsiteY39" fmla="*/ 1783252 h 2434639"/>
              <a:gd name="connsiteX40" fmla="*/ 3915438 w 3935184"/>
              <a:gd name="connsiteY40" fmla="*/ 1784140 h 2434639"/>
              <a:gd name="connsiteX41" fmla="*/ 3914376 w 3935184"/>
              <a:gd name="connsiteY41" fmla="*/ 1783828 h 2434639"/>
              <a:gd name="connsiteX42" fmla="*/ 3914268 w 3935184"/>
              <a:gd name="connsiteY42" fmla="*/ 1784499 h 2434639"/>
              <a:gd name="connsiteX43" fmla="*/ 3913188 w 3935184"/>
              <a:gd name="connsiteY43" fmla="*/ 1784830 h 2434639"/>
              <a:gd name="connsiteX44" fmla="*/ 3913383 w 3935184"/>
              <a:gd name="connsiteY44" fmla="*/ 1784634 h 2434639"/>
              <a:gd name="connsiteX45" fmla="*/ 3923082 w 3935184"/>
              <a:gd name="connsiteY45" fmla="*/ 1775208 h 2434639"/>
              <a:gd name="connsiteX46" fmla="*/ 3926926 w 3935184"/>
              <a:gd name="connsiteY46" fmla="*/ 1772594 h 2434639"/>
              <a:gd name="connsiteX47" fmla="*/ 3926282 w 3935184"/>
              <a:gd name="connsiteY47" fmla="*/ 1777093 h 2434639"/>
              <a:gd name="connsiteX48" fmla="*/ 3926156 w 3935184"/>
              <a:gd name="connsiteY48" fmla="*/ 1777648 h 2434639"/>
              <a:gd name="connsiteX49" fmla="*/ 3924141 w 3935184"/>
              <a:gd name="connsiteY49" fmla="*/ 1776049 h 2434639"/>
              <a:gd name="connsiteX50" fmla="*/ 3926926 w 3935184"/>
              <a:gd name="connsiteY50" fmla="*/ 1772594 h 2434639"/>
              <a:gd name="connsiteX51" fmla="*/ 3927534 w 3935184"/>
              <a:gd name="connsiteY51" fmla="*/ 1768343 h 2434639"/>
              <a:gd name="connsiteX52" fmla="*/ 3928861 w 3935184"/>
              <a:gd name="connsiteY52" fmla="*/ 1770151 h 2434639"/>
              <a:gd name="connsiteX53" fmla="*/ 3928836 w 3935184"/>
              <a:gd name="connsiteY53" fmla="*/ 1770224 h 2434639"/>
              <a:gd name="connsiteX54" fmla="*/ 3926926 w 3935184"/>
              <a:gd name="connsiteY54" fmla="*/ 1772594 h 2434639"/>
              <a:gd name="connsiteX55" fmla="*/ 3927534 w 3935184"/>
              <a:gd name="connsiteY55" fmla="*/ 1768343 h 2434639"/>
              <a:gd name="connsiteX56" fmla="*/ 3929829 w 3935184"/>
              <a:gd name="connsiteY56" fmla="*/ 1767246 h 2434639"/>
              <a:gd name="connsiteX57" fmla="*/ 3930531 w 3935184"/>
              <a:gd name="connsiteY57" fmla="*/ 1768122 h 2434639"/>
              <a:gd name="connsiteX58" fmla="*/ 3928877 w 3935184"/>
              <a:gd name="connsiteY58" fmla="*/ 1770174 h 2434639"/>
              <a:gd name="connsiteX59" fmla="*/ 3928861 w 3935184"/>
              <a:gd name="connsiteY59" fmla="*/ 1770151 h 2434639"/>
              <a:gd name="connsiteX60" fmla="*/ 3929829 w 3935184"/>
              <a:gd name="connsiteY60" fmla="*/ 1767246 h 2434639"/>
              <a:gd name="connsiteX61" fmla="*/ 3905645 w 3935184"/>
              <a:gd name="connsiteY61" fmla="*/ 1765187 h 2434639"/>
              <a:gd name="connsiteX62" fmla="*/ 3908337 w 3935184"/>
              <a:gd name="connsiteY62" fmla="*/ 1779693 h 2434639"/>
              <a:gd name="connsiteX63" fmla="*/ 3909083 w 3935184"/>
              <a:gd name="connsiteY63" fmla="*/ 1786089 h 2434639"/>
              <a:gd name="connsiteX64" fmla="*/ 3908957 w 3935184"/>
              <a:gd name="connsiteY64" fmla="*/ 1786127 h 2434639"/>
              <a:gd name="connsiteX65" fmla="*/ 3906984 w 3935184"/>
              <a:gd name="connsiteY65" fmla="*/ 1782154 h 2434639"/>
              <a:gd name="connsiteX66" fmla="*/ 3905076 w 3935184"/>
              <a:gd name="connsiteY66" fmla="*/ 1777278 h 2434639"/>
              <a:gd name="connsiteX67" fmla="*/ 3904182 w 3935184"/>
              <a:gd name="connsiteY67" fmla="*/ 1769899 h 2434639"/>
              <a:gd name="connsiteX68" fmla="*/ 3905645 w 3935184"/>
              <a:gd name="connsiteY68" fmla="*/ 1765187 h 2434639"/>
              <a:gd name="connsiteX69" fmla="*/ 0 w 3935184"/>
              <a:gd name="connsiteY69" fmla="*/ 0 h 2434639"/>
              <a:gd name="connsiteX70" fmla="*/ 3935184 w 3935184"/>
              <a:gd name="connsiteY70" fmla="*/ 0 h 2434639"/>
              <a:gd name="connsiteX71" fmla="*/ 3935184 w 3935184"/>
              <a:gd name="connsiteY71" fmla="*/ 1778087 h 2434639"/>
              <a:gd name="connsiteX72" fmla="*/ 3929070 w 3935184"/>
              <a:gd name="connsiteY72" fmla="*/ 1779961 h 2434639"/>
              <a:gd name="connsiteX73" fmla="*/ 3926319 w 3935184"/>
              <a:gd name="connsiteY73" fmla="*/ 1777777 h 2434639"/>
              <a:gd name="connsiteX74" fmla="*/ 3928836 w 3935184"/>
              <a:gd name="connsiteY74" fmla="*/ 1770224 h 2434639"/>
              <a:gd name="connsiteX75" fmla="*/ 3928877 w 3935184"/>
              <a:gd name="connsiteY75" fmla="*/ 1770174 h 2434639"/>
              <a:gd name="connsiteX76" fmla="*/ 3930350 w 3935184"/>
              <a:gd name="connsiteY76" fmla="*/ 1772182 h 2434639"/>
              <a:gd name="connsiteX77" fmla="*/ 3932632 w 3935184"/>
              <a:gd name="connsiteY77" fmla="*/ 1770743 h 2434639"/>
              <a:gd name="connsiteX78" fmla="*/ 3930531 w 3935184"/>
              <a:gd name="connsiteY78" fmla="*/ 1768122 h 2434639"/>
              <a:gd name="connsiteX79" fmla="*/ 3930797 w 3935184"/>
              <a:gd name="connsiteY79" fmla="*/ 1767792 h 2434639"/>
              <a:gd name="connsiteX80" fmla="*/ 3925374 w 3935184"/>
              <a:gd name="connsiteY80" fmla="*/ 1747157 h 2434639"/>
              <a:gd name="connsiteX81" fmla="*/ 3848637 w 3935184"/>
              <a:gd name="connsiteY81" fmla="*/ 1791565 h 2434639"/>
              <a:gd name="connsiteX82" fmla="*/ 3808302 w 3935184"/>
              <a:gd name="connsiteY82" fmla="*/ 1816983 h 2434639"/>
              <a:gd name="connsiteX83" fmla="*/ 3763541 w 3935184"/>
              <a:gd name="connsiteY83" fmla="*/ 1830704 h 2434639"/>
              <a:gd name="connsiteX84" fmla="*/ 3758007 w 3935184"/>
              <a:gd name="connsiteY84" fmla="*/ 1831068 h 2434639"/>
              <a:gd name="connsiteX85" fmla="*/ 3249385 w 3935184"/>
              <a:gd name="connsiteY85" fmla="*/ 2218188 h 2434639"/>
              <a:gd name="connsiteX86" fmla="*/ 2060665 w 3935184"/>
              <a:gd name="connsiteY86" fmla="*/ 2434639 h 2434639"/>
              <a:gd name="connsiteX87" fmla="*/ 1135380 w 3935184"/>
              <a:gd name="connsiteY87" fmla="*/ 2418311 h 2434639"/>
              <a:gd name="connsiteX88" fmla="*/ 424508 w 3935184"/>
              <a:gd name="connsiteY88" fmla="*/ 2155581 h 2434639"/>
              <a:gd name="connsiteX89" fmla="*/ 0 w 3935184"/>
              <a:gd name="connsiteY89" fmla="*/ 1790782 h 2434639"/>
              <a:gd name="connsiteX90" fmla="*/ 0 w 3935184"/>
              <a:gd name="connsiteY90" fmla="*/ 0 h 2434639"/>
              <a:gd name="connsiteX0" fmla="*/ 3722914 w 3935184"/>
              <a:gd name="connsiteY0" fmla="*/ 183801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894954 w 3935184"/>
              <a:gd name="connsiteY7" fmla="*/ 1788429 h 2434639"/>
              <a:gd name="connsiteX8" fmla="*/ 3895972 w 3935184"/>
              <a:gd name="connsiteY8" fmla="*/ 1790108 h 2434639"/>
              <a:gd name="connsiteX9" fmla="*/ 3895109 w 3935184"/>
              <a:gd name="connsiteY9" fmla="*/ 1790372 h 2434639"/>
              <a:gd name="connsiteX10" fmla="*/ 3894954 w 3935184"/>
              <a:gd name="connsiteY10" fmla="*/ 1788429 h 2434639"/>
              <a:gd name="connsiteX11" fmla="*/ 3897186 w 3935184"/>
              <a:gd name="connsiteY11" fmla="*/ 1783741 h 2434639"/>
              <a:gd name="connsiteX12" fmla="*/ 3899119 w 3935184"/>
              <a:gd name="connsiteY12" fmla="*/ 1789143 h 2434639"/>
              <a:gd name="connsiteX13" fmla="*/ 3897689 w 3935184"/>
              <a:gd name="connsiteY13" fmla="*/ 1789581 h 2434639"/>
              <a:gd name="connsiteX14" fmla="*/ 3897186 w 3935184"/>
              <a:gd name="connsiteY14" fmla="*/ 1783741 h 2434639"/>
              <a:gd name="connsiteX15" fmla="*/ 3925612 w 3935184"/>
              <a:gd name="connsiteY15" fmla="*/ 1780052 h 2434639"/>
              <a:gd name="connsiteX16" fmla="*/ 3925376 w 3935184"/>
              <a:gd name="connsiteY16" fmla="*/ 1781094 h 2434639"/>
              <a:gd name="connsiteX17" fmla="*/ 3925291 w 3935184"/>
              <a:gd name="connsiteY17" fmla="*/ 1781120 h 2434639"/>
              <a:gd name="connsiteX18" fmla="*/ 3925612 w 3935184"/>
              <a:gd name="connsiteY18" fmla="*/ 1780052 h 2434639"/>
              <a:gd name="connsiteX19" fmla="*/ 3910296 w 3935184"/>
              <a:gd name="connsiteY19" fmla="*/ 1778805 h 2434639"/>
              <a:gd name="connsiteX20" fmla="*/ 3911021 w 3935184"/>
              <a:gd name="connsiteY20" fmla="*/ 1785494 h 2434639"/>
              <a:gd name="connsiteX21" fmla="*/ 3909936 w 3935184"/>
              <a:gd name="connsiteY21" fmla="*/ 1785827 h 2434639"/>
              <a:gd name="connsiteX22" fmla="*/ 3910407 w 3935184"/>
              <a:gd name="connsiteY22" fmla="*/ 1781856 h 2434639"/>
              <a:gd name="connsiteX23" fmla="*/ 3910296 w 3935184"/>
              <a:gd name="connsiteY23" fmla="*/ 1778805 h 2434639"/>
              <a:gd name="connsiteX24" fmla="*/ 3926156 w 3935184"/>
              <a:gd name="connsiteY24" fmla="*/ 1777648 h 2434639"/>
              <a:gd name="connsiteX25" fmla="*/ 3926319 w 3935184"/>
              <a:gd name="connsiteY25" fmla="*/ 1777777 h 2434639"/>
              <a:gd name="connsiteX26" fmla="*/ 3926084 w 3935184"/>
              <a:gd name="connsiteY26" fmla="*/ 1778483 h 2434639"/>
              <a:gd name="connsiteX27" fmla="*/ 3925612 w 3935184"/>
              <a:gd name="connsiteY27" fmla="*/ 1780052 h 2434639"/>
              <a:gd name="connsiteX28" fmla="*/ 3926156 w 3935184"/>
              <a:gd name="connsiteY28" fmla="*/ 1777648 h 2434639"/>
              <a:gd name="connsiteX29" fmla="*/ 3904770 w 3935184"/>
              <a:gd name="connsiteY29" fmla="*/ 1776498 h 2434639"/>
              <a:gd name="connsiteX30" fmla="*/ 3905076 w 3935184"/>
              <a:gd name="connsiteY30" fmla="*/ 1777278 h 2434639"/>
              <a:gd name="connsiteX31" fmla="*/ 3905436 w 3935184"/>
              <a:gd name="connsiteY31" fmla="*/ 1780256 h 2434639"/>
              <a:gd name="connsiteX32" fmla="*/ 3906711 w 3935184"/>
              <a:gd name="connsiteY32" fmla="*/ 1786816 h 2434639"/>
              <a:gd name="connsiteX33" fmla="*/ 3906703 w 3935184"/>
              <a:gd name="connsiteY33" fmla="*/ 1786818 h 2434639"/>
              <a:gd name="connsiteX34" fmla="*/ 3905645 w 3935184"/>
              <a:gd name="connsiteY34" fmla="*/ 1781856 h 2434639"/>
              <a:gd name="connsiteX35" fmla="*/ 3904770 w 3935184"/>
              <a:gd name="connsiteY35" fmla="*/ 1776498 h 2434639"/>
              <a:gd name="connsiteX36" fmla="*/ 3923082 w 3935184"/>
              <a:gd name="connsiteY36" fmla="*/ 1775208 h 2434639"/>
              <a:gd name="connsiteX37" fmla="*/ 3924141 w 3935184"/>
              <a:gd name="connsiteY37" fmla="*/ 1776049 h 2434639"/>
              <a:gd name="connsiteX38" fmla="*/ 3918335 w 3935184"/>
              <a:gd name="connsiteY38" fmla="*/ 1783252 h 2434639"/>
              <a:gd name="connsiteX39" fmla="*/ 3915438 w 3935184"/>
              <a:gd name="connsiteY39" fmla="*/ 1784140 h 2434639"/>
              <a:gd name="connsiteX40" fmla="*/ 3914376 w 3935184"/>
              <a:gd name="connsiteY40" fmla="*/ 1783828 h 2434639"/>
              <a:gd name="connsiteX41" fmla="*/ 3914268 w 3935184"/>
              <a:gd name="connsiteY41" fmla="*/ 1784499 h 2434639"/>
              <a:gd name="connsiteX42" fmla="*/ 3913188 w 3935184"/>
              <a:gd name="connsiteY42" fmla="*/ 1784830 h 2434639"/>
              <a:gd name="connsiteX43" fmla="*/ 3913383 w 3935184"/>
              <a:gd name="connsiteY43" fmla="*/ 1784634 h 2434639"/>
              <a:gd name="connsiteX44" fmla="*/ 3923082 w 3935184"/>
              <a:gd name="connsiteY44" fmla="*/ 1775208 h 2434639"/>
              <a:gd name="connsiteX45" fmla="*/ 3926926 w 3935184"/>
              <a:gd name="connsiteY45" fmla="*/ 1772594 h 2434639"/>
              <a:gd name="connsiteX46" fmla="*/ 3926282 w 3935184"/>
              <a:gd name="connsiteY46" fmla="*/ 1777093 h 2434639"/>
              <a:gd name="connsiteX47" fmla="*/ 3926156 w 3935184"/>
              <a:gd name="connsiteY47" fmla="*/ 1777648 h 2434639"/>
              <a:gd name="connsiteX48" fmla="*/ 3924141 w 3935184"/>
              <a:gd name="connsiteY48" fmla="*/ 1776049 h 2434639"/>
              <a:gd name="connsiteX49" fmla="*/ 3926926 w 3935184"/>
              <a:gd name="connsiteY49" fmla="*/ 1772594 h 2434639"/>
              <a:gd name="connsiteX50" fmla="*/ 3927534 w 3935184"/>
              <a:gd name="connsiteY50" fmla="*/ 1768343 h 2434639"/>
              <a:gd name="connsiteX51" fmla="*/ 3928861 w 3935184"/>
              <a:gd name="connsiteY51" fmla="*/ 1770151 h 2434639"/>
              <a:gd name="connsiteX52" fmla="*/ 3928836 w 3935184"/>
              <a:gd name="connsiteY52" fmla="*/ 1770224 h 2434639"/>
              <a:gd name="connsiteX53" fmla="*/ 3926926 w 3935184"/>
              <a:gd name="connsiteY53" fmla="*/ 1772594 h 2434639"/>
              <a:gd name="connsiteX54" fmla="*/ 3927534 w 3935184"/>
              <a:gd name="connsiteY54" fmla="*/ 1768343 h 2434639"/>
              <a:gd name="connsiteX55" fmla="*/ 3929829 w 3935184"/>
              <a:gd name="connsiteY55" fmla="*/ 1767246 h 2434639"/>
              <a:gd name="connsiteX56" fmla="*/ 3930531 w 3935184"/>
              <a:gd name="connsiteY56" fmla="*/ 1768122 h 2434639"/>
              <a:gd name="connsiteX57" fmla="*/ 3928877 w 3935184"/>
              <a:gd name="connsiteY57" fmla="*/ 1770174 h 2434639"/>
              <a:gd name="connsiteX58" fmla="*/ 3928861 w 3935184"/>
              <a:gd name="connsiteY58" fmla="*/ 1770151 h 2434639"/>
              <a:gd name="connsiteX59" fmla="*/ 3929829 w 3935184"/>
              <a:gd name="connsiteY59" fmla="*/ 1767246 h 2434639"/>
              <a:gd name="connsiteX60" fmla="*/ 3905645 w 3935184"/>
              <a:gd name="connsiteY60" fmla="*/ 1765187 h 2434639"/>
              <a:gd name="connsiteX61" fmla="*/ 3908337 w 3935184"/>
              <a:gd name="connsiteY61" fmla="*/ 1779693 h 2434639"/>
              <a:gd name="connsiteX62" fmla="*/ 3909083 w 3935184"/>
              <a:gd name="connsiteY62" fmla="*/ 1786089 h 2434639"/>
              <a:gd name="connsiteX63" fmla="*/ 3908957 w 3935184"/>
              <a:gd name="connsiteY63" fmla="*/ 1786127 h 2434639"/>
              <a:gd name="connsiteX64" fmla="*/ 3906984 w 3935184"/>
              <a:gd name="connsiteY64" fmla="*/ 1782154 h 2434639"/>
              <a:gd name="connsiteX65" fmla="*/ 3905076 w 3935184"/>
              <a:gd name="connsiteY65" fmla="*/ 1777278 h 2434639"/>
              <a:gd name="connsiteX66" fmla="*/ 3904182 w 3935184"/>
              <a:gd name="connsiteY66" fmla="*/ 1769899 h 2434639"/>
              <a:gd name="connsiteX67" fmla="*/ 3905645 w 3935184"/>
              <a:gd name="connsiteY67" fmla="*/ 1765187 h 2434639"/>
              <a:gd name="connsiteX68" fmla="*/ 0 w 3935184"/>
              <a:gd name="connsiteY68" fmla="*/ 0 h 2434639"/>
              <a:gd name="connsiteX69" fmla="*/ 3935184 w 3935184"/>
              <a:gd name="connsiteY69" fmla="*/ 0 h 2434639"/>
              <a:gd name="connsiteX70" fmla="*/ 3935184 w 3935184"/>
              <a:gd name="connsiteY70" fmla="*/ 1778087 h 2434639"/>
              <a:gd name="connsiteX71" fmla="*/ 3929070 w 3935184"/>
              <a:gd name="connsiteY71" fmla="*/ 1779961 h 2434639"/>
              <a:gd name="connsiteX72" fmla="*/ 3926319 w 3935184"/>
              <a:gd name="connsiteY72" fmla="*/ 1777777 h 2434639"/>
              <a:gd name="connsiteX73" fmla="*/ 3928836 w 3935184"/>
              <a:gd name="connsiteY73" fmla="*/ 1770224 h 2434639"/>
              <a:gd name="connsiteX74" fmla="*/ 3928877 w 3935184"/>
              <a:gd name="connsiteY74" fmla="*/ 1770174 h 2434639"/>
              <a:gd name="connsiteX75" fmla="*/ 3930350 w 3935184"/>
              <a:gd name="connsiteY75" fmla="*/ 1772182 h 2434639"/>
              <a:gd name="connsiteX76" fmla="*/ 3932632 w 3935184"/>
              <a:gd name="connsiteY76" fmla="*/ 1770743 h 2434639"/>
              <a:gd name="connsiteX77" fmla="*/ 3930531 w 3935184"/>
              <a:gd name="connsiteY77" fmla="*/ 1768122 h 2434639"/>
              <a:gd name="connsiteX78" fmla="*/ 3930797 w 3935184"/>
              <a:gd name="connsiteY78" fmla="*/ 1767792 h 2434639"/>
              <a:gd name="connsiteX79" fmla="*/ 3925374 w 3935184"/>
              <a:gd name="connsiteY79" fmla="*/ 1747157 h 2434639"/>
              <a:gd name="connsiteX80" fmla="*/ 3848637 w 3935184"/>
              <a:gd name="connsiteY80" fmla="*/ 1791565 h 2434639"/>
              <a:gd name="connsiteX81" fmla="*/ 3808302 w 3935184"/>
              <a:gd name="connsiteY81" fmla="*/ 1816983 h 2434639"/>
              <a:gd name="connsiteX82" fmla="*/ 3763541 w 3935184"/>
              <a:gd name="connsiteY82" fmla="*/ 1830704 h 2434639"/>
              <a:gd name="connsiteX83" fmla="*/ 3758007 w 3935184"/>
              <a:gd name="connsiteY83" fmla="*/ 1831068 h 2434639"/>
              <a:gd name="connsiteX84" fmla="*/ 3249385 w 3935184"/>
              <a:gd name="connsiteY84" fmla="*/ 2218188 h 2434639"/>
              <a:gd name="connsiteX85" fmla="*/ 2060665 w 3935184"/>
              <a:gd name="connsiteY85" fmla="*/ 2434639 h 2434639"/>
              <a:gd name="connsiteX86" fmla="*/ 1135380 w 3935184"/>
              <a:gd name="connsiteY86" fmla="*/ 2418311 h 2434639"/>
              <a:gd name="connsiteX87" fmla="*/ 424508 w 3935184"/>
              <a:gd name="connsiteY87" fmla="*/ 2155581 h 2434639"/>
              <a:gd name="connsiteX88" fmla="*/ 0 w 3935184"/>
              <a:gd name="connsiteY88" fmla="*/ 1790782 h 2434639"/>
              <a:gd name="connsiteX89" fmla="*/ 0 w 3935184"/>
              <a:gd name="connsiteY89" fmla="*/ 0 h 2434639"/>
              <a:gd name="connsiteX0" fmla="*/ 3722914 w 3935184"/>
              <a:gd name="connsiteY0" fmla="*/ 183801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722914 w 3935184"/>
              <a:gd name="connsiteY6" fmla="*/ 1838014 h 2434639"/>
              <a:gd name="connsiteX7" fmla="*/ 3894954 w 3935184"/>
              <a:gd name="connsiteY7" fmla="*/ 1788429 h 2434639"/>
              <a:gd name="connsiteX8" fmla="*/ 3895972 w 3935184"/>
              <a:gd name="connsiteY8" fmla="*/ 1790108 h 2434639"/>
              <a:gd name="connsiteX9" fmla="*/ 3895109 w 3935184"/>
              <a:gd name="connsiteY9" fmla="*/ 1790372 h 2434639"/>
              <a:gd name="connsiteX10" fmla="*/ 3894954 w 3935184"/>
              <a:gd name="connsiteY10" fmla="*/ 1788429 h 2434639"/>
              <a:gd name="connsiteX11" fmla="*/ 3897186 w 3935184"/>
              <a:gd name="connsiteY11" fmla="*/ 1783741 h 2434639"/>
              <a:gd name="connsiteX12" fmla="*/ 3899119 w 3935184"/>
              <a:gd name="connsiteY12" fmla="*/ 1789143 h 2434639"/>
              <a:gd name="connsiteX13" fmla="*/ 3897689 w 3935184"/>
              <a:gd name="connsiteY13" fmla="*/ 1789581 h 2434639"/>
              <a:gd name="connsiteX14" fmla="*/ 3897186 w 3935184"/>
              <a:gd name="connsiteY14" fmla="*/ 1783741 h 2434639"/>
              <a:gd name="connsiteX15" fmla="*/ 3925612 w 3935184"/>
              <a:gd name="connsiteY15" fmla="*/ 1780052 h 2434639"/>
              <a:gd name="connsiteX16" fmla="*/ 3925376 w 3935184"/>
              <a:gd name="connsiteY16" fmla="*/ 1781094 h 2434639"/>
              <a:gd name="connsiteX17" fmla="*/ 3925291 w 3935184"/>
              <a:gd name="connsiteY17" fmla="*/ 1781120 h 2434639"/>
              <a:gd name="connsiteX18" fmla="*/ 3925612 w 3935184"/>
              <a:gd name="connsiteY18" fmla="*/ 1780052 h 2434639"/>
              <a:gd name="connsiteX19" fmla="*/ 3910296 w 3935184"/>
              <a:gd name="connsiteY19" fmla="*/ 1778805 h 2434639"/>
              <a:gd name="connsiteX20" fmla="*/ 3911021 w 3935184"/>
              <a:gd name="connsiteY20" fmla="*/ 1785494 h 2434639"/>
              <a:gd name="connsiteX21" fmla="*/ 3909936 w 3935184"/>
              <a:gd name="connsiteY21" fmla="*/ 1785827 h 2434639"/>
              <a:gd name="connsiteX22" fmla="*/ 3910407 w 3935184"/>
              <a:gd name="connsiteY22" fmla="*/ 1781856 h 2434639"/>
              <a:gd name="connsiteX23" fmla="*/ 3910296 w 3935184"/>
              <a:gd name="connsiteY23" fmla="*/ 1778805 h 2434639"/>
              <a:gd name="connsiteX24" fmla="*/ 3926156 w 3935184"/>
              <a:gd name="connsiteY24" fmla="*/ 1777648 h 2434639"/>
              <a:gd name="connsiteX25" fmla="*/ 3926319 w 3935184"/>
              <a:gd name="connsiteY25" fmla="*/ 1777777 h 2434639"/>
              <a:gd name="connsiteX26" fmla="*/ 3926084 w 3935184"/>
              <a:gd name="connsiteY26" fmla="*/ 1778483 h 2434639"/>
              <a:gd name="connsiteX27" fmla="*/ 3925612 w 3935184"/>
              <a:gd name="connsiteY27" fmla="*/ 1780052 h 2434639"/>
              <a:gd name="connsiteX28" fmla="*/ 3926156 w 3935184"/>
              <a:gd name="connsiteY28" fmla="*/ 1777648 h 2434639"/>
              <a:gd name="connsiteX29" fmla="*/ 3904770 w 3935184"/>
              <a:gd name="connsiteY29" fmla="*/ 1776498 h 2434639"/>
              <a:gd name="connsiteX30" fmla="*/ 3905076 w 3935184"/>
              <a:gd name="connsiteY30" fmla="*/ 1777278 h 2434639"/>
              <a:gd name="connsiteX31" fmla="*/ 3905436 w 3935184"/>
              <a:gd name="connsiteY31" fmla="*/ 1780256 h 2434639"/>
              <a:gd name="connsiteX32" fmla="*/ 3906711 w 3935184"/>
              <a:gd name="connsiteY32" fmla="*/ 1786816 h 2434639"/>
              <a:gd name="connsiteX33" fmla="*/ 3906703 w 3935184"/>
              <a:gd name="connsiteY33" fmla="*/ 1786818 h 2434639"/>
              <a:gd name="connsiteX34" fmla="*/ 3905645 w 3935184"/>
              <a:gd name="connsiteY34" fmla="*/ 1781856 h 2434639"/>
              <a:gd name="connsiteX35" fmla="*/ 3904770 w 3935184"/>
              <a:gd name="connsiteY35" fmla="*/ 1776498 h 2434639"/>
              <a:gd name="connsiteX36" fmla="*/ 3923082 w 3935184"/>
              <a:gd name="connsiteY36" fmla="*/ 1775208 h 2434639"/>
              <a:gd name="connsiteX37" fmla="*/ 3924141 w 3935184"/>
              <a:gd name="connsiteY37" fmla="*/ 1776049 h 2434639"/>
              <a:gd name="connsiteX38" fmla="*/ 3918335 w 3935184"/>
              <a:gd name="connsiteY38" fmla="*/ 1783252 h 2434639"/>
              <a:gd name="connsiteX39" fmla="*/ 3915438 w 3935184"/>
              <a:gd name="connsiteY39" fmla="*/ 1784140 h 2434639"/>
              <a:gd name="connsiteX40" fmla="*/ 3914376 w 3935184"/>
              <a:gd name="connsiteY40" fmla="*/ 1783828 h 2434639"/>
              <a:gd name="connsiteX41" fmla="*/ 3914268 w 3935184"/>
              <a:gd name="connsiteY41" fmla="*/ 1784499 h 2434639"/>
              <a:gd name="connsiteX42" fmla="*/ 3913188 w 3935184"/>
              <a:gd name="connsiteY42" fmla="*/ 1784830 h 2434639"/>
              <a:gd name="connsiteX43" fmla="*/ 3913383 w 3935184"/>
              <a:gd name="connsiteY43" fmla="*/ 1784634 h 2434639"/>
              <a:gd name="connsiteX44" fmla="*/ 3923082 w 3935184"/>
              <a:gd name="connsiteY44" fmla="*/ 1775208 h 2434639"/>
              <a:gd name="connsiteX45" fmla="*/ 3926926 w 3935184"/>
              <a:gd name="connsiteY45" fmla="*/ 1772594 h 2434639"/>
              <a:gd name="connsiteX46" fmla="*/ 3926282 w 3935184"/>
              <a:gd name="connsiteY46" fmla="*/ 1777093 h 2434639"/>
              <a:gd name="connsiteX47" fmla="*/ 3926156 w 3935184"/>
              <a:gd name="connsiteY47" fmla="*/ 1777648 h 2434639"/>
              <a:gd name="connsiteX48" fmla="*/ 3924141 w 3935184"/>
              <a:gd name="connsiteY48" fmla="*/ 1776049 h 2434639"/>
              <a:gd name="connsiteX49" fmla="*/ 3926926 w 3935184"/>
              <a:gd name="connsiteY49" fmla="*/ 1772594 h 2434639"/>
              <a:gd name="connsiteX50" fmla="*/ 3927534 w 3935184"/>
              <a:gd name="connsiteY50" fmla="*/ 1768343 h 2434639"/>
              <a:gd name="connsiteX51" fmla="*/ 3928861 w 3935184"/>
              <a:gd name="connsiteY51" fmla="*/ 1770151 h 2434639"/>
              <a:gd name="connsiteX52" fmla="*/ 3928836 w 3935184"/>
              <a:gd name="connsiteY52" fmla="*/ 1770224 h 2434639"/>
              <a:gd name="connsiteX53" fmla="*/ 3926926 w 3935184"/>
              <a:gd name="connsiteY53" fmla="*/ 1772594 h 2434639"/>
              <a:gd name="connsiteX54" fmla="*/ 3927534 w 3935184"/>
              <a:gd name="connsiteY54" fmla="*/ 1768343 h 2434639"/>
              <a:gd name="connsiteX55" fmla="*/ 3929829 w 3935184"/>
              <a:gd name="connsiteY55" fmla="*/ 1767246 h 2434639"/>
              <a:gd name="connsiteX56" fmla="*/ 3930531 w 3935184"/>
              <a:gd name="connsiteY56" fmla="*/ 1768122 h 2434639"/>
              <a:gd name="connsiteX57" fmla="*/ 3928877 w 3935184"/>
              <a:gd name="connsiteY57" fmla="*/ 1770174 h 2434639"/>
              <a:gd name="connsiteX58" fmla="*/ 3928861 w 3935184"/>
              <a:gd name="connsiteY58" fmla="*/ 1770151 h 2434639"/>
              <a:gd name="connsiteX59" fmla="*/ 3929829 w 3935184"/>
              <a:gd name="connsiteY59" fmla="*/ 1767246 h 2434639"/>
              <a:gd name="connsiteX60" fmla="*/ 3905645 w 3935184"/>
              <a:gd name="connsiteY60" fmla="*/ 1765187 h 2434639"/>
              <a:gd name="connsiteX61" fmla="*/ 3908337 w 3935184"/>
              <a:gd name="connsiteY61" fmla="*/ 1779693 h 2434639"/>
              <a:gd name="connsiteX62" fmla="*/ 3909083 w 3935184"/>
              <a:gd name="connsiteY62" fmla="*/ 1786089 h 2434639"/>
              <a:gd name="connsiteX63" fmla="*/ 3908957 w 3935184"/>
              <a:gd name="connsiteY63" fmla="*/ 1786127 h 2434639"/>
              <a:gd name="connsiteX64" fmla="*/ 3906984 w 3935184"/>
              <a:gd name="connsiteY64" fmla="*/ 1782154 h 2434639"/>
              <a:gd name="connsiteX65" fmla="*/ 3905076 w 3935184"/>
              <a:gd name="connsiteY65" fmla="*/ 1777278 h 2434639"/>
              <a:gd name="connsiteX66" fmla="*/ 3904182 w 3935184"/>
              <a:gd name="connsiteY66" fmla="*/ 1769899 h 2434639"/>
              <a:gd name="connsiteX67" fmla="*/ 3905645 w 3935184"/>
              <a:gd name="connsiteY67" fmla="*/ 1765187 h 2434639"/>
              <a:gd name="connsiteX68" fmla="*/ 0 w 3935184"/>
              <a:gd name="connsiteY68" fmla="*/ 0 h 2434639"/>
              <a:gd name="connsiteX69" fmla="*/ 3935184 w 3935184"/>
              <a:gd name="connsiteY69" fmla="*/ 0 h 2434639"/>
              <a:gd name="connsiteX70" fmla="*/ 3935184 w 3935184"/>
              <a:gd name="connsiteY70" fmla="*/ 1778087 h 2434639"/>
              <a:gd name="connsiteX71" fmla="*/ 3929070 w 3935184"/>
              <a:gd name="connsiteY71" fmla="*/ 1779961 h 2434639"/>
              <a:gd name="connsiteX72" fmla="*/ 3926319 w 3935184"/>
              <a:gd name="connsiteY72" fmla="*/ 1777777 h 2434639"/>
              <a:gd name="connsiteX73" fmla="*/ 3928836 w 3935184"/>
              <a:gd name="connsiteY73" fmla="*/ 1770224 h 2434639"/>
              <a:gd name="connsiteX74" fmla="*/ 3928877 w 3935184"/>
              <a:gd name="connsiteY74" fmla="*/ 1770174 h 2434639"/>
              <a:gd name="connsiteX75" fmla="*/ 3930350 w 3935184"/>
              <a:gd name="connsiteY75" fmla="*/ 1772182 h 2434639"/>
              <a:gd name="connsiteX76" fmla="*/ 3932632 w 3935184"/>
              <a:gd name="connsiteY76" fmla="*/ 1770743 h 2434639"/>
              <a:gd name="connsiteX77" fmla="*/ 3930531 w 3935184"/>
              <a:gd name="connsiteY77" fmla="*/ 1768122 h 2434639"/>
              <a:gd name="connsiteX78" fmla="*/ 3930797 w 3935184"/>
              <a:gd name="connsiteY78" fmla="*/ 1767792 h 2434639"/>
              <a:gd name="connsiteX79" fmla="*/ 3925374 w 3935184"/>
              <a:gd name="connsiteY79" fmla="*/ 1747157 h 2434639"/>
              <a:gd name="connsiteX80" fmla="*/ 3848637 w 3935184"/>
              <a:gd name="connsiteY80" fmla="*/ 1791565 h 2434639"/>
              <a:gd name="connsiteX81" fmla="*/ 3808302 w 3935184"/>
              <a:gd name="connsiteY81" fmla="*/ 1816983 h 2434639"/>
              <a:gd name="connsiteX82" fmla="*/ 3763541 w 3935184"/>
              <a:gd name="connsiteY82" fmla="*/ 1830704 h 2434639"/>
              <a:gd name="connsiteX83" fmla="*/ 3249385 w 3935184"/>
              <a:gd name="connsiteY83" fmla="*/ 2218188 h 2434639"/>
              <a:gd name="connsiteX84" fmla="*/ 2060665 w 3935184"/>
              <a:gd name="connsiteY84" fmla="*/ 2434639 h 2434639"/>
              <a:gd name="connsiteX85" fmla="*/ 1135380 w 3935184"/>
              <a:gd name="connsiteY85" fmla="*/ 2418311 h 2434639"/>
              <a:gd name="connsiteX86" fmla="*/ 424508 w 3935184"/>
              <a:gd name="connsiteY86" fmla="*/ 2155581 h 2434639"/>
              <a:gd name="connsiteX87" fmla="*/ 0 w 3935184"/>
              <a:gd name="connsiteY87" fmla="*/ 1790782 h 2434639"/>
              <a:gd name="connsiteX88" fmla="*/ 0 w 3935184"/>
              <a:gd name="connsiteY88" fmla="*/ 0 h 2434639"/>
              <a:gd name="connsiteX0" fmla="*/ 3685974 w 3935184"/>
              <a:gd name="connsiteY0" fmla="*/ 1839551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685974 w 3935184"/>
              <a:gd name="connsiteY5" fmla="*/ 1839551 h 2434639"/>
              <a:gd name="connsiteX6" fmla="*/ 3894954 w 3935184"/>
              <a:gd name="connsiteY6" fmla="*/ 1788429 h 2434639"/>
              <a:gd name="connsiteX7" fmla="*/ 3895972 w 3935184"/>
              <a:gd name="connsiteY7" fmla="*/ 1790108 h 2434639"/>
              <a:gd name="connsiteX8" fmla="*/ 3895109 w 3935184"/>
              <a:gd name="connsiteY8" fmla="*/ 1790372 h 2434639"/>
              <a:gd name="connsiteX9" fmla="*/ 3894954 w 3935184"/>
              <a:gd name="connsiteY9" fmla="*/ 1788429 h 2434639"/>
              <a:gd name="connsiteX10" fmla="*/ 3897186 w 3935184"/>
              <a:gd name="connsiteY10" fmla="*/ 1783741 h 2434639"/>
              <a:gd name="connsiteX11" fmla="*/ 3899119 w 3935184"/>
              <a:gd name="connsiteY11" fmla="*/ 1789143 h 2434639"/>
              <a:gd name="connsiteX12" fmla="*/ 3897689 w 3935184"/>
              <a:gd name="connsiteY12" fmla="*/ 1789581 h 2434639"/>
              <a:gd name="connsiteX13" fmla="*/ 3897186 w 3935184"/>
              <a:gd name="connsiteY13" fmla="*/ 1783741 h 2434639"/>
              <a:gd name="connsiteX14" fmla="*/ 3925612 w 3935184"/>
              <a:gd name="connsiteY14" fmla="*/ 1780052 h 2434639"/>
              <a:gd name="connsiteX15" fmla="*/ 3925376 w 3935184"/>
              <a:gd name="connsiteY15" fmla="*/ 1781094 h 2434639"/>
              <a:gd name="connsiteX16" fmla="*/ 3925291 w 3935184"/>
              <a:gd name="connsiteY16" fmla="*/ 1781120 h 2434639"/>
              <a:gd name="connsiteX17" fmla="*/ 3925612 w 3935184"/>
              <a:gd name="connsiteY17" fmla="*/ 1780052 h 2434639"/>
              <a:gd name="connsiteX18" fmla="*/ 3910296 w 3935184"/>
              <a:gd name="connsiteY18" fmla="*/ 1778805 h 2434639"/>
              <a:gd name="connsiteX19" fmla="*/ 3911021 w 3935184"/>
              <a:gd name="connsiteY19" fmla="*/ 1785494 h 2434639"/>
              <a:gd name="connsiteX20" fmla="*/ 3909936 w 3935184"/>
              <a:gd name="connsiteY20" fmla="*/ 1785827 h 2434639"/>
              <a:gd name="connsiteX21" fmla="*/ 3910407 w 3935184"/>
              <a:gd name="connsiteY21" fmla="*/ 1781856 h 2434639"/>
              <a:gd name="connsiteX22" fmla="*/ 3910296 w 3935184"/>
              <a:gd name="connsiteY22" fmla="*/ 1778805 h 2434639"/>
              <a:gd name="connsiteX23" fmla="*/ 3926156 w 3935184"/>
              <a:gd name="connsiteY23" fmla="*/ 1777648 h 2434639"/>
              <a:gd name="connsiteX24" fmla="*/ 3926319 w 3935184"/>
              <a:gd name="connsiteY24" fmla="*/ 1777777 h 2434639"/>
              <a:gd name="connsiteX25" fmla="*/ 3926084 w 3935184"/>
              <a:gd name="connsiteY25" fmla="*/ 1778483 h 2434639"/>
              <a:gd name="connsiteX26" fmla="*/ 3925612 w 3935184"/>
              <a:gd name="connsiteY26" fmla="*/ 1780052 h 2434639"/>
              <a:gd name="connsiteX27" fmla="*/ 3926156 w 3935184"/>
              <a:gd name="connsiteY27" fmla="*/ 1777648 h 2434639"/>
              <a:gd name="connsiteX28" fmla="*/ 3904770 w 3935184"/>
              <a:gd name="connsiteY28" fmla="*/ 1776498 h 2434639"/>
              <a:gd name="connsiteX29" fmla="*/ 3905076 w 3935184"/>
              <a:gd name="connsiteY29" fmla="*/ 1777278 h 2434639"/>
              <a:gd name="connsiteX30" fmla="*/ 3905436 w 3935184"/>
              <a:gd name="connsiteY30" fmla="*/ 1780256 h 2434639"/>
              <a:gd name="connsiteX31" fmla="*/ 3906711 w 3935184"/>
              <a:gd name="connsiteY31" fmla="*/ 1786816 h 2434639"/>
              <a:gd name="connsiteX32" fmla="*/ 3906703 w 3935184"/>
              <a:gd name="connsiteY32" fmla="*/ 1786818 h 2434639"/>
              <a:gd name="connsiteX33" fmla="*/ 3905645 w 3935184"/>
              <a:gd name="connsiteY33" fmla="*/ 1781856 h 2434639"/>
              <a:gd name="connsiteX34" fmla="*/ 3904770 w 3935184"/>
              <a:gd name="connsiteY34" fmla="*/ 1776498 h 2434639"/>
              <a:gd name="connsiteX35" fmla="*/ 3923082 w 3935184"/>
              <a:gd name="connsiteY35" fmla="*/ 1775208 h 2434639"/>
              <a:gd name="connsiteX36" fmla="*/ 3924141 w 3935184"/>
              <a:gd name="connsiteY36" fmla="*/ 1776049 h 2434639"/>
              <a:gd name="connsiteX37" fmla="*/ 3918335 w 3935184"/>
              <a:gd name="connsiteY37" fmla="*/ 1783252 h 2434639"/>
              <a:gd name="connsiteX38" fmla="*/ 3915438 w 3935184"/>
              <a:gd name="connsiteY38" fmla="*/ 1784140 h 2434639"/>
              <a:gd name="connsiteX39" fmla="*/ 3914376 w 3935184"/>
              <a:gd name="connsiteY39" fmla="*/ 1783828 h 2434639"/>
              <a:gd name="connsiteX40" fmla="*/ 3914268 w 3935184"/>
              <a:gd name="connsiteY40" fmla="*/ 1784499 h 2434639"/>
              <a:gd name="connsiteX41" fmla="*/ 3913188 w 3935184"/>
              <a:gd name="connsiteY41" fmla="*/ 1784830 h 2434639"/>
              <a:gd name="connsiteX42" fmla="*/ 3913383 w 3935184"/>
              <a:gd name="connsiteY42" fmla="*/ 1784634 h 2434639"/>
              <a:gd name="connsiteX43" fmla="*/ 3923082 w 3935184"/>
              <a:gd name="connsiteY43" fmla="*/ 1775208 h 2434639"/>
              <a:gd name="connsiteX44" fmla="*/ 3926926 w 3935184"/>
              <a:gd name="connsiteY44" fmla="*/ 1772594 h 2434639"/>
              <a:gd name="connsiteX45" fmla="*/ 3926282 w 3935184"/>
              <a:gd name="connsiteY45" fmla="*/ 1777093 h 2434639"/>
              <a:gd name="connsiteX46" fmla="*/ 3926156 w 3935184"/>
              <a:gd name="connsiteY46" fmla="*/ 1777648 h 2434639"/>
              <a:gd name="connsiteX47" fmla="*/ 3924141 w 3935184"/>
              <a:gd name="connsiteY47" fmla="*/ 1776049 h 2434639"/>
              <a:gd name="connsiteX48" fmla="*/ 3926926 w 3935184"/>
              <a:gd name="connsiteY48" fmla="*/ 1772594 h 2434639"/>
              <a:gd name="connsiteX49" fmla="*/ 3927534 w 3935184"/>
              <a:gd name="connsiteY49" fmla="*/ 1768343 h 2434639"/>
              <a:gd name="connsiteX50" fmla="*/ 3928861 w 3935184"/>
              <a:gd name="connsiteY50" fmla="*/ 1770151 h 2434639"/>
              <a:gd name="connsiteX51" fmla="*/ 3928836 w 3935184"/>
              <a:gd name="connsiteY51" fmla="*/ 1770224 h 2434639"/>
              <a:gd name="connsiteX52" fmla="*/ 3926926 w 3935184"/>
              <a:gd name="connsiteY52" fmla="*/ 1772594 h 2434639"/>
              <a:gd name="connsiteX53" fmla="*/ 3927534 w 3935184"/>
              <a:gd name="connsiteY53" fmla="*/ 1768343 h 2434639"/>
              <a:gd name="connsiteX54" fmla="*/ 3929829 w 3935184"/>
              <a:gd name="connsiteY54" fmla="*/ 1767246 h 2434639"/>
              <a:gd name="connsiteX55" fmla="*/ 3930531 w 3935184"/>
              <a:gd name="connsiteY55" fmla="*/ 1768122 h 2434639"/>
              <a:gd name="connsiteX56" fmla="*/ 3928877 w 3935184"/>
              <a:gd name="connsiteY56" fmla="*/ 1770174 h 2434639"/>
              <a:gd name="connsiteX57" fmla="*/ 3928861 w 3935184"/>
              <a:gd name="connsiteY57" fmla="*/ 1770151 h 2434639"/>
              <a:gd name="connsiteX58" fmla="*/ 3929829 w 3935184"/>
              <a:gd name="connsiteY58" fmla="*/ 1767246 h 2434639"/>
              <a:gd name="connsiteX59" fmla="*/ 3905645 w 3935184"/>
              <a:gd name="connsiteY59" fmla="*/ 1765187 h 2434639"/>
              <a:gd name="connsiteX60" fmla="*/ 3908337 w 3935184"/>
              <a:gd name="connsiteY60" fmla="*/ 1779693 h 2434639"/>
              <a:gd name="connsiteX61" fmla="*/ 3909083 w 3935184"/>
              <a:gd name="connsiteY61" fmla="*/ 1786089 h 2434639"/>
              <a:gd name="connsiteX62" fmla="*/ 3908957 w 3935184"/>
              <a:gd name="connsiteY62" fmla="*/ 1786127 h 2434639"/>
              <a:gd name="connsiteX63" fmla="*/ 3906984 w 3935184"/>
              <a:gd name="connsiteY63" fmla="*/ 1782154 h 2434639"/>
              <a:gd name="connsiteX64" fmla="*/ 3905076 w 3935184"/>
              <a:gd name="connsiteY64" fmla="*/ 1777278 h 2434639"/>
              <a:gd name="connsiteX65" fmla="*/ 3904182 w 3935184"/>
              <a:gd name="connsiteY65" fmla="*/ 1769899 h 2434639"/>
              <a:gd name="connsiteX66" fmla="*/ 3905645 w 3935184"/>
              <a:gd name="connsiteY66" fmla="*/ 1765187 h 2434639"/>
              <a:gd name="connsiteX67" fmla="*/ 0 w 3935184"/>
              <a:gd name="connsiteY67" fmla="*/ 0 h 2434639"/>
              <a:gd name="connsiteX68" fmla="*/ 3935184 w 3935184"/>
              <a:gd name="connsiteY68" fmla="*/ 0 h 2434639"/>
              <a:gd name="connsiteX69" fmla="*/ 3935184 w 3935184"/>
              <a:gd name="connsiteY69" fmla="*/ 1778087 h 2434639"/>
              <a:gd name="connsiteX70" fmla="*/ 3929070 w 3935184"/>
              <a:gd name="connsiteY70" fmla="*/ 1779961 h 2434639"/>
              <a:gd name="connsiteX71" fmla="*/ 3926319 w 3935184"/>
              <a:gd name="connsiteY71" fmla="*/ 1777777 h 2434639"/>
              <a:gd name="connsiteX72" fmla="*/ 3928836 w 3935184"/>
              <a:gd name="connsiteY72" fmla="*/ 1770224 h 2434639"/>
              <a:gd name="connsiteX73" fmla="*/ 3928877 w 3935184"/>
              <a:gd name="connsiteY73" fmla="*/ 1770174 h 2434639"/>
              <a:gd name="connsiteX74" fmla="*/ 3930350 w 3935184"/>
              <a:gd name="connsiteY74" fmla="*/ 1772182 h 2434639"/>
              <a:gd name="connsiteX75" fmla="*/ 3932632 w 3935184"/>
              <a:gd name="connsiteY75" fmla="*/ 1770743 h 2434639"/>
              <a:gd name="connsiteX76" fmla="*/ 3930531 w 3935184"/>
              <a:gd name="connsiteY76" fmla="*/ 1768122 h 2434639"/>
              <a:gd name="connsiteX77" fmla="*/ 3930797 w 3935184"/>
              <a:gd name="connsiteY77" fmla="*/ 1767792 h 2434639"/>
              <a:gd name="connsiteX78" fmla="*/ 3925374 w 3935184"/>
              <a:gd name="connsiteY78" fmla="*/ 1747157 h 2434639"/>
              <a:gd name="connsiteX79" fmla="*/ 3848637 w 3935184"/>
              <a:gd name="connsiteY79" fmla="*/ 1791565 h 2434639"/>
              <a:gd name="connsiteX80" fmla="*/ 3808302 w 3935184"/>
              <a:gd name="connsiteY80" fmla="*/ 1816983 h 2434639"/>
              <a:gd name="connsiteX81" fmla="*/ 3763541 w 3935184"/>
              <a:gd name="connsiteY81" fmla="*/ 1830704 h 2434639"/>
              <a:gd name="connsiteX82" fmla="*/ 3249385 w 3935184"/>
              <a:gd name="connsiteY82" fmla="*/ 2218188 h 2434639"/>
              <a:gd name="connsiteX83" fmla="*/ 2060665 w 3935184"/>
              <a:gd name="connsiteY83" fmla="*/ 2434639 h 2434639"/>
              <a:gd name="connsiteX84" fmla="*/ 1135380 w 3935184"/>
              <a:gd name="connsiteY84" fmla="*/ 2418311 h 2434639"/>
              <a:gd name="connsiteX85" fmla="*/ 424508 w 3935184"/>
              <a:gd name="connsiteY85" fmla="*/ 2155581 h 2434639"/>
              <a:gd name="connsiteX86" fmla="*/ 0 w 3935184"/>
              <a:gd name="connsiteY86" fmla="*/ 1790782 h 2434639"/>
              <a:gd name="connsiteX87" fmla="*/ 0 w 3935184"/>
              <a:gd name="connsiteY87" fmla="*/ 0 h 2434639"/>
              <a:gd name="connsiteX0" fmla="*/ 3643787 w 3935184"/>
              <a:gd name="connsiteY0" fmla="*/ 2044544 h 2434639"/>
              <a:gd name="connsiteX1" fmla="*/ 3679502 w 3935184"/>
              <a:gd name="connsiteY1" fmla="*/ 1856466 h 2434639"/>
              <a:gd name="connsiteX2" fmla="*/ 3409815 w 3935184"/>
              <a:gd name="connsiteY2" fmla="*/ 2173953 h 2434639"/>
              <a:gd name="connsiteX3" fmla="*/ 3573879 w 3935184"/>
              <a:gd name="connsiteY3" fmla="*/ 2042834 h 2434639"/>
              <a:gd name="connsiteX4" fmla="*/ 3643787 w 3935184"/>
              <a:gd name="connsiteY4" fmla="*/ 2044544 h 2434639"/>
              <a:gd name="connsiteX5" fmla="*/ 3894954 w 3935184"/>
              <a:gd name="connsiteY5" fmla="*/ 1788429 h 2434639"/>
              <a:gd name="connsiteX6" fmla="*/ 3895972 w 3935184"/>
              <a:gd name="connsiteY6" fmla="*/ 1790108 h 2434639"/>
              <a:gd name="connsiteX7" fmla="*/ 3895109 w 3935184"/>
              <a:gd name="connsiteY7" fmla="*/ 1790372 h 2434639"/>
              <a:gd name="connsiteX8" fmla="*/ 3894954 w 3935184"/>
              <a:gd name="connsiteY8" fmla="*/ 1788429 h 2434639"/>
              <a:gd name="connsiteX9" fmla="*/ 3897186 w 3935184"/>
              <a:gd name="connsiteY9" fmla="*/ 1783741 h 2434639"/>
              <a:gd name="connsiteX10" fmla="*/ 3899119 w 3935184"/>
              <a:gd name="connsiteY10" fmla="*/ 1789143 h 2434639"/>
              <a:gd name="connsiteX11" fmla="*/ 3897689 w 3935184"/>
              <a:gd name="connsiteY11" fmla="*/ 1789581 h 2434639"/>
              <a:gd name="connsiteX12" fmla="*/ 3897186 w 3935184"/>
              <a:gd name="connsiteY12" fmla="*/ 1783741 h 2434639"/>
              <a:gd name="connsiteX13" fmla="*/ 3925612 w 3935184"/>
              <a:gd name="connsiteY13" fmla="*/ 1780052 h 2434639"/>
              <a:gd name="connsiteX14" fmla="*/ 3925376 w 3935184"/>
              <a:gd name="connsiteY14" fmla="*/ 1781094 h 2434639"/>
              <a:gd name="connsiteX15" fmla="*/ 3925291 w 3935184"/>
              <a:gd name="connsiteY15" fmla="*/ 1781120 h 2434639"/>
              <a:gd name="connsiteX16" fmla="*/ 3925612 w 3935184"/>
              <a:gd name="connsiteY16" fmla="*/ 1780052 h 2434639"/>
              <a:gd name="connsiteX17" fmla="*/ 3910296 w 3935184"/>
              <a:gd name="connsiteY17" fmla="*/ 1778805 h 2434639"/>
              <a:gd name="connsiteX18" fmla="*/ 3911021 w 3935184"/>
              <a:gd name="connsiteY18" fmla="*/ 1785494 h 2434639"/>
              <a:gd name="connsiteX19" fmla="*/ 3909936 w 3935184"/>
              <a:gd name="connsiteY19" fmla="*/ 1785827 h 2434639"/>
              <a:gd name="connsiteX20" fmla="*/ 3910407 w 3935184"/>
              <a:gd name="connsiteY20" fmla="*/ 1781856 h 2434639"/>
              <a:gd name="connsiteX21" fmla="*/ 3910296 w 3935184"/>
              <a:gd name="connsiteY21" fmla="*/ 1778805 h 2434639"/>
              <a:gd name="connsiteX22" fmla="*/ 3926156 w 3935184"/>
              <a:gd name="connsiteY22" fmla="*/ 1777648 h 2434639"/>
              <a:gd name="connsiteX23" fmla="*/ 3926319 w 3935184"/>
              <a:gd name="connsiteY23" fmla="*/ 1777777 h 2434639"/>
              <a:gd name="connsiteX24" fmla="*/ 3926084 w 3935184"/>
              <a:gd name="connsiteY24" fmla="*/ 1778483 h 2434639"/>
              <a:gd name="connsiteX25" fmla="*/ 3925612 w 3935184"/>
              <a:gd name="connsiteY25" fmla="*/ 1780052 h 2434639"/>
              <a:gd name="connsiteX26" fmla="*/ 3926156 w 3935184"/>
              <a:gd name="connsiteY26" fmla="*/ 1777648 h 2434639"/>
              <a:gd name="connsiteX27" fmla="*/ 3904770 w 3935184"/>
              <a:gd name="connsiteY27" fmla="*/ 1776498 h 2434639"/>
              <a:gd name="connsiteX28" fmla="*/ 3905076 w 3935184"/>
              <a:gd name="connsiteY28" fmla="*/ 1777278 h 2434639"/>
              <a:gd name="connsiteX29" fmla="*/ 3905436 w 3935184"/>
              <a:gd name="connsiteY29" fmla="*/ 1780256 h 2434639"/>
              <a:gd name="connsiteX30" fmla="*/ 3906711 w 3935184"/>
              <a:gd name="connsiteY30" fmla="*/ 1786816 h 2434639"/>
              <a:gd name="connsiteX31" fmla="*/ 3906703 w 3935184"/>
              <a:gd name="connsiteY31" fmla="*/ 1786818 h 2434639"/>
              <a:gd name="connsiteX32" fmla="*/ 3905645 w 3935184"/>
              <a:gd name="connsiteY32" fmla="*/ 1781856 h 2434639"/>
              <a:gd name="connsiteX33" fmla="*/ 3904770 w 3935184"/>
              <a:gd name="connsiteY33" fmla="*/ 1776498 h 2434639"/>
              <a:gd name="connsiteX34" fmla="*/ 3923082 w 3935184"/>
              <a:gd name="connsiteY34" fmla="*/ 1775208 h 2434639"/>
              <a:gd name="connsiteX35" fmla="*/ 3924141 w 3935184"/>
              <a:gd name="connsiteY35" fmla="*/ 1776049 h 2434639"/>
              <a:gd name="connsiteX36" fmla="*/ 3918335 w 3935184"/>
              <a:gd name="connsiteY36" fmla="*/ 1783252 h 2434639"/>
              <a:gd name="connsiteX37" fmla="*/ 3915438 w 3935184"/>
              <a:gd name="connsiteY37" fmla="*/ 1784140 h 2434639"/>
              <a:gd name="connsiteX38" fmla="*/ 3914376 w 3935184"/>
              <a:gd name="connsiteY38" fmla="*/ 1783828 h 2434639"/>
              <a:gd name="connsiteX39" fmla="*/ 3914268 w 3935184"/>
              <a:gd name="connsiteY39" fmla="*/ 1784499 h 2434639"/>
              <a:gd name="connsiteX40" fmla="*/ 3913188 w 3935184"/>
              <a:gd name="connsiteY40" fmla="*/ 1784830 h 2434639"/>
              <a:gd name="connsiteX41" fmla="*/ 3913383 w 3935184"/>
              <a:gd name="connsiteY41" fmla="*/ 1784634 h 2434639"/>
              <a:gd name="connsiteX42" fmla="*/ 3923082 w 3935184"/>
              <a:gd name="connsiteY42" fmla="*/ 1775208 h 2434639"/>
              <a:gd name="connsiteX43" fmla="*/ 3926926 w 3935184"/>
              <a:gd name="connsiteY43" fmla="*/ 1772594 h 2434639"/>
              <a:gd name="connsiteX44" fmla="*/ 3926282 w 3935184"/>
              <a:gd name="connsiteY44" fmla="*/ 1777093 h 2434639"/>
              <a:gd name="connsiteX45" fmla="*/ 3926156 w 3935184"/>
              <a:gd name="connsiteY45" fmla="*/ 1777648 h 2434639"/>
              <a:gd name="connsiteX46" fmla="*/ 3924141 w 3935184"/>
              <a:gd name="connsiteY46" fmla="*/ 1776049 h 2434639"/>
              <a:gd name="connsiteX47" fmla="*/ 3926926 w 3935184"/>
              <a:gd name="connsiteY47" fmla="*/ 1772594 h 2434639"/>
              <a:gd name="connsiteX48" fmla="*/ 3927534 w 3935184"/>
              <a:gd name="connsiteY48" fmla="*/ 1768343 h 2434639"/>
              <a:gd name="connsiteX49" fmla="*/ 3928861 w 3935184"/>
              <a:gd name="connsiteY49" fmla="*/ 1770151 h 2434639"/>
              <a:gd name="connsiteX50" fmla="*/ 3928836 w 3935184"/>
              <a:gd name="connsiteY50" fmla="*/ 1770224 h 2434639"/>
              <a:gd name="connsiteX51" fmla="*/ 3926926 w 3935184"/>
              <a:gd name="connsiteY51" fmla="*/ 1772594 h 2434639"/>
              <a:gd name="connsiteX52" fmla="*/ 3927534 w 3935184"/>
              <a:gd name="connsiteY52" fmla="*/ 1768343 h 2434639"/>
              <a:gd name="connsiteX53" fmla="*/ 3929829 w 3935184"/>
              <a:gd name="connsiteY53" fmla="*/ 1767246 h 2434639"/>
              <a:gd name="connsiteX54" fmla="*/ 3930531 w 3935184"/>
              <a:gd name="connsiteY54" fmla="*/ 1768122 h 2434639"/>
              <a:gd name="connsiteX55" fmla="*/ 3928877 w 3935184"/>
              <a:gd name="connsiteY55" fmla="*/ 1770174 h 2434639"/>
              <a:gd name="connsiteX56" fmla="*/ 3928861 w 3935184"/>
              <a:gd name="connsiteY56" fmla="*/ 1770151 h 2434639"/>
              <a:gd name="connsiteX57" fmla="*/ 3929829 w 3935184"/>
              <a:gd name="connsiteY57" fmla="*/ 1767246 h 2434639"/>
              <a:gd name="connsiteX58" fmla="*/ 3905645 w 3935184"/>
              <a:gd name="connsiteY58" fmla="*/ 1765187 h 2434639"/>
              <a:gd name="connsiteX59" fmla="*/ 3908337 w 3935184"/>
              <a:gd name="connsiteY59" fmla="*/ 1779693 h 2434639"/>
              <a:gd name="connsiteX60" fmla="*/ 3909083 w 3935184"/>
              <a:gd name="connsiteY60" fmla="*/ 1786089 h 2434639"/>
              <a:gd name="connsiteX61" fmla="*/ 3908957 w 3935184"/>
              <a:gd name="connsiteY61" fmla="*/ 1786127 h 2434639"/>
              <a:gd name="connsiteX62" fmla="*/ 3906984 w 3935184"/>
              <a:gd name="connsiteY62" fmla="*/ 1782154 h 2434639"/>
              <a:gd name="connsiteX63" fmla="*/ 3905076 w 3935184"/>
              <a:gd name="connsiteY63" fmla="*/ 1777278 h 2434639"/>
              <a:gd name="connsiteX64" fmla="*/ 3904182 w 3935184"/>
              <a:gd name="connsiteY64" fmla="*/ 1769899 h 2434639"/>
              <a:gd name="connsiteX65" fmla="*/ 3905645 w 3935184"/>
              <a:gd name="connsiteY65" fmla="*/ 1765187 h 2434639"/>
              <a:gd name="connsiteX66" fmla="*/ 0 w 3935184"/>
              <a:gd name="connsiteY66" fmla="*/ 0 h 2434639"/>
              <a:gd name="connsiteX67" fmla="*/ 3935184 w 3935184"/>
              <a:gd name="connsiteY67" fmla="*/ 0 h 2434639"/>
              <a:gd name="connsiteX68" fmla="*/ 3935184 w 3935184"/>
              <a:gd name="connsiteY68" fmla="*/ 1778087 h 2434639"/>
              <a:gd name="connsiteX69" fmla="*/ 3929070 w 3935184"/>
              <a:gd name="connsiteY69" fmla="*/ 1779961 h 2434639"/>
              <a:gd name="connsiteX70" fmla="*/ 3926319 w 3935184"/>
              <a:gd name="connsiteY70" fmla="*/ 1777777 h 2434639"/>
              <a:gd name="connsiteX71" fmla="*/ 3928836 w 3935184"/>
              <a:gd name="connsiteY71" fmla="*/ 1770224 h 2434639"/>
              <a:gd name="connsiteX72" fmla="*/ 3928877 w 3935184"/>
              <a:gd name="connsiteY72" fmla="*/ 1770174 h 2434639"/>
              <a:gd name="connsiteX73" fmla="*/ 3930350 w 3935184"/>
              <a:gd name="connsiteY73" fmla="*/ 1772182 h 2434639"/>
              <a:gd name="connsiteX74" fmla="*/ 3932632 w 3935184"/>
              <a:gd name="connsiteY74" fmla="*/ 1770743 h 2434639"/>
              <a:gd name="connsiteX75" fmla="*/ 3930531 w 3935184"/>
              <a:gd name="connsiteY75" fmla="*/ 1768122 h 2434639"/>
              <a:gd name="connsiteX76" fmla="*/ 3930797 w 3935184"/>
              <a:gd name="connsiteY76" fmla="*/ 1767792 h 2434639"/>
              <a:gd name="connsiteX77" fmla="*/ 3925374 w 3935184"/>
              <a:gd name="connsiteY77" fmla="*/ 1747157 h 2434639"/>
              <a:gd name="connsiteX78" fmla="*/ 3848637 w 3935184"/>
              <a:gd name="connsiteY78" fmla="*/ 1791565 h 2434639"/>
              <a:gd name="connsiteX79" fmla="*/ 3808302 w 3935184"/>
              <a:gd name="connsiteY79" fmla="*/ 1816983 h 2434639"/>
              <a:gd name="connsiteX80" fmla="*/ 3763541 w 3935184"/>
              <a:gd name="connsiteY80" fmla="*/ 1830704 h 2434639"/>
              <a:gd name="connsiteX81" fmla="*/ 3249385 w 3935184"/>
              <a:gd name="connsiteY81" fmla="*/ 2218188 h 2434639"/>
              <a:gd name="connsiteX82" fmla="*/ 2060665 w 3935184"/>
              <a:gd name="connsiteY82" fmla="*/ 2434639 h 2434639"/>
              <a:gd name="connsiteX83" fmla="*/ 1135380 w 3935184"/>
              <a:gd name="connsiteY83" fmla="*/ 2418311 h 2434639"/>
              <a:gd name="connsiteX84" fmla="*/ 424508 w 3935184"/>
              <a:gd name="connsiteY84" fmla="*/ 2155581 h 2434639"/>
              <a:gd name="connsiteX85" fmla="*/ 0 w 3935184"/>
              <a:gd name="connsiteY85" fmla="*/ 1790782 h 2434639"/>
              <a:gd name="connsiteX86" fmla="*/ 0 w 3935184"/>
              <a:gd name="connsiteY86" fmla="*/ 0 h 2434639"/>
              <a:gd name="connsiteX0" fmla="*/ 3643787 w 3935184"/>
              <a:gd name="connsiteY0" fmla="*/ 2044544 h 2434639"/>
              <a:gd name="connsiteX1" fmla="*/ 3679502 w 3935184"/>
              <a:gd name="connsiteY1" fmla="*/ 1856466 h 2434639"/>
              <a:gd name="connsiteX2" fmla="*/ 3573879 w 3935184"/>
              <a:gd name="connsiteY2" fmla="*/ 2042834 h 2434639"/>
              <a:gd name="connsiteX3" fmla="*/ 3643787 w 3935184"/>
              <a:gd name="connsiteY3" fmla="*/ 2044544 h 2434639"/>
              <a:gd name="connsiteX4" fmla="*/ 3894954 w 3935184"/>
              <a:gd name="connsiteY4" fmla="*/ 1788429 h 2434639"/>
              <a:gd name="connsiteX5" fmla="*/ 3895972 w 3935184"/>
              <a:gd name="connsiteY5" fmla="*/ 1790108 h 2434639"/>
              <a:gd name="connsiteX6" fmla="*/ 3895109 w 3935184"/>
              <a:gd name="connsiteY6" fmla="*/ 1790372 h 2434639"/>
              <a:gd name="connsiteX7" fmla="*/ 3894954 w 3935184"/>
              <a:gd name="connsiteY7" fmla="*/ 1788429 h 2434639"/>
              <a:gd name="connsiteX8" fmla="*/ 3897186 w 3935184"/>
              <a:gd name="connsiteY8" fmla="*/ 1783741 h 2434639"/>
              <a:gd name="connsiteX9" fmla="*/ 3899119 w 3935184"/>
              <a:gd name="connsiteY9" fmla="*/ 1789143 h 2434639"/>
              <a:gd name="connsiteX10" fmla="*/ 3897689 w 3935184"/>
              <a:gd name="connsiteY10" fmla="*/ 1789581 h 2434639"/>
              <a:gd name="connsiteX11" fmla="*/ 3897186 w 3935184"/>
              <a:gd name="connsiteY11" fmla="*/ 1783741 h 2434639"/>
              <a:gd name="connsiteX12" fmla="*/ 3925612 w 3935184"/>
              <a:gd name="connsiteY12" fmla="*/ 1780052 h 2434639"/>
              <a:gd name="connsiteX13" fmla="*/ 3925376 w 3935184"/>
              <a:gd name="connsiteY13" fmla="*/ 1781094 h 2434639"/>
              <a:gd name="connsiteX14" fmla="*/ 3925291 w 3935184"/>
              <a:gd name="connsiteY14" fmla="*/ 1781120 h 2434639"/>
              <a:gd name="connsiteX15" fmla="*/ 3925612 w 3935184"/>
              <a:gd name="connsiteY15" fmla="*/ 1780052 h 2434639"/>
              <a:gd name="connsiteX16" fmla="*/ 3910296 w 3935184"/>
              <a:gd name="connsiteY16" fmla="*/ 1778805 h 2434639"/>
              <a:gd name="connsiteX17" fmla="*/ 3911021 w 3935184"/>
              <a:gd name="connsiteY17" fmla="*/ 1785494 h 2434639"/>
              <a:gd name="connsiteX18" fmla="*/ 3909936 w 3935184"/>
              <a:gd name="connsiteY18" fmla="*/ 1785827 h 2434639"/>
              <a:gd name="connsiteX19" fmla="*/ 3910407 w 3935184"/>
              <a:gd name="connsiteY19" fmla="*/ 1781856 h 2434639"/>
              <a:gd name="connsiteX20" fmla="*/ 3910296 w 3935184"/>
              <a:gd name="connsiteY20" fmla="*/ 1778805 h 2434639"/>
              <a:gd name="connsiteX21" fmla="*/ 3926156 w 3935184"/>
              <a:gd name="connsiteY21" fmla="*/ 1777648 h 2434639"/>
              <a:gd name="connsiteX22" fmla="*/ 3926319 w 3935184"/>
              <a:gd name="connsiteY22" fmla="*/ 1777777 h 2434639"/>
              <a:gd name="connsiteX23" fmla="*/ 3926084 w 3935184"/>
              <a:gd name="connsiteY23" fmla="*/ 1778483 h 2434639"/>
              <a:gd name="connsiteX24" fmla="*/ 3925612 w 3935184"/>
              <a:gd name="connsiteY24" fmla="*/ 1780052 h 2434639"/>
              <a:gd name="connsiteX25" fmla="*/ 3926156 w 3935184"/>
              <a:gd name="connsiteY25" fmla="*/ 1777648 h 2434639"/>
              <a:gd name="connsiteX26" fmla="*/ 3904770 w 3935184"/>
              <a:gd name="connsiteY26" fmla="*/ 1776498 h 2434639"/>
              <a:gd name="connsiteX27" fmla="*/ 3905076 w 3935184"/>
              <a:gd name="connsiteY27" fmla="*/ 1777278 h 2434639"/>
              <a:gd name="connsiteX28" fmla="*/ 3905436 w 3935184"/>
              <a:gd name="connsiteY28" fmla="*/ 1780256 h 2434639"/>
              <a:gd name="connsiteX29" fmla="*/ 3906711 w 3935184"/>
              <a:gd name="connsiteY29" fmla="*/ 1786816 h 2434639"/>
              <a:gd name="connsiteX30" fmla="*/ 3906703 w 3935184"/>
              <a:gd name="connsiteY30" fmla="*/ 1786818 h 2434639"/>
              <a:gd name="connsiteX31" fmla="*/ 3905645 w 3935184"/>
              <a:gd name="connsiteY31" fmla="*/ 1781856 h 2434639"/>
              <a:gd name="connsiteX32" fmla="*/ 3904770 w 3935184"/>
              <a:gd name="connsiteY32" fmla="*/ 1776498 h 2434639"/>
              <a:gd name="connsiteX33" fmla="*/ 3923082 w 3935184"/>
              <a:gd name="connsiteY33" fmla="*/ 1775208 h 2434639"/>
              <a:gd name="connsiteX34" fmla="*/ 3924141 w 3935184"/>
              <a:gd name="connsiteY34" fmla="*/ 1776049 h 2434639"/>
              <a:gd name="connsiteX35" fmla="*/ 3918335 w 3935184"/>
              <a:gd name="connsiteY35" fmla="*/ 1783252 h 2434639"/>
              <a:gd name="connsiteX36" fmla="*/ 3915438 w 3935184"/>
              <a:gd name="connsiteY36" fmla="*/ 1784140 h 2434639"/>
              <a:gd name="connsiteX37" fmla="*/ 3914376 w 3935184"/>
              <a:gd name="connsiteY37" fmla="*/ 1783828 h 2434639"/>
              <a:gd name="connsiteX38" fmla="*/ 3914268 w 3935184"/>
              <a:gd name="connsiteY38" fmla="*/ 1784499 h 2434639"/>
              <a:gd name="connsiteX39" fmla="*/ 3913188 w 3935184"/>
              <a:gd name="connsiteY39" fmla="*/ 1784830 h 2434639"/>
              <a:gd name="connsiteX40" fmla="*/ 3913383 w 3935184"/>
              <a:gd name="connsiteY40" fmla="*/ 1784634 h 2434639"/>
              <a:gd name="connsiteX41" fmla="*/ 3923082 w 3935184"/>
              <a:gd name="connsiteY41" fmla="*/ 1775208 h 2434639"/>
              <a:gd name="connsiteX42" fmla="*/ 3926926 w 3935184"/>
              <a:gd name="connsiteY42" fmla="*/ 1772594 h 2434639"/>
              <a:gd name="connsiteX43" fmla="*/ 3926282 w 3935184"/>
              <a:gd name="connsiteY43" fmla="*/ 1777093 h 2434639"/>
              <a:gd name="connsiteX44" fmla="*/ 3926156 w 3935184"/>
              <a:gd name="connsiteY44" fmla="*/ 1777648 h 2434639"/>
              <a:gd name="connsiteX45" fmla="*/ 3924141 w 3935184"/>
              <a:gd name="connsiteY45" fmla="*/ 1776049 h 2434639"/>
              <a:gd name="connsiteX46" fmla="*/ 3926926 w 3935184"/>
              <a:gd name="connsiteY46" fmla="*/ 1772594 h 2434639"/>
              <a:gd name="connsiteX47" fmla="*/ 3927534 w 3935184"/>
              <a:gd name="connsiteY47" fmla="*/ 1768343 h 2434639"/>
              <a:gd name="connsiteX48" fmla="*/ 3928861 w 3935184"/>
              <a:gd name="connsiteY48" fmla="*/ 1770151 h 2434639"/>
              <a:gd name="connsiteX49" fmla="*/ 3928836 w 3935184"/>
              <a:gd name="connsiteY49" fmla="*/ 1770224 h 2434639"/>
              <a:gd name="connsiteX50" fmla="*/ 3926926 w 3935184"/>
              <a:gd name="connsiteY50" fmla="*/ 1772594 h 2434639"/>
              <a:gd name="connsiteX51" fmla="*/ 3927534 w 3935184"/>
              <a:gd name="connsiteY51" fmla="*/ 1768343 h 2434639"/>
              <a:gd name="connsiteX52" fmla="*/ 3929829 w 3935184"/>
              <a:gd name="connsiteY52" fmla="*/ 1767246 h 2434639"/>
              <a:gd name="connsiteX53" fmla="*/ 3930531 w 3935184"/>
              <a:gd name="connsiteY53" fmla="*/ 1768122 h 2434639"/>
              <a:gd name="connsiteX54" fmla="*/ 3928877 w 3935184"/>
              <a:gd name="connsiteY54" fmla="*/ 1770174 h 2434639"/>
              <a:gd name="connsiteX55" fmla="*/ 3928861 w 3935184"/>
              <a:gd name="connsiteY55" fmla="*/ 1770151 h 2434639"/>
              <a:gd name="connsiteX56" fmla="*/ 3929829 w 3935184"/>
              <a:gd name="connsiteY56" fmla="*/ 1767246 h 2434639"/>
              <a:gd name="connsiteX57" fmla="*/ 3905645 w 3935184"/>
              <a:gd name="connsiteY57" fmla="*/ 1765187 h 2434639"/>
              <a:gd name="connsiteX58" fmla="*/ 3908337 w 3935184"/>
              <a:gd name="connsiteY58" fmla="*/ 1779693 h 2434639"/>
              <a:gd name="connsiteX59" fmla="*/ 3909083 w 3935184"/>
              <a:gd name="connsiteY59" fmla="*/ 1786089 h 2434639"/>
              <a:gd name="connsiteX60" fmla="*/ 3908957 w 3935184"/>
              <a:gd name="connsiteY60" fmla="*/ 1786127 h 2434639"/>
              <a:gd name="connsiteX61" fmla="*/ 3906984 w 3935184"/>
              <a:gd name="connsiteY61" fmla="*/ 1782154 h 2434639"/>
              <a:gd name="connsiteX62" fmla="*/ 3905076 w 3935184"/>
              <a:gd name="connsiteY62" fmla="*/ 1777278 h 2434639"/>
              <a:gd name="connsiteX63" fmla="*/ 3904182 w 3935184"/>
              <a:gd name="connsiteY63" fmla="*/ 1769899 h 2434639"/>
              <a:gd name="connsiteX64" fmla="*/ 3905645 w 3935184"/>
              <a:gd name="connsiteY64" fmla="*/ 1765187 h 2434639"/>
              <a:gd name="connsiteX65" fmla="*/ 0 w 3935184"/>
              <a:gd name="connsiteY65" fmla="*/ 0 h 2434639"/>
              <a:gd name="connsiteX66" fmla="*/ 3935184 w 3935184"/>
              <a:gd name="connsiteY66" fmla="*/ 0 h 2434639"/>
              <a:gd name="connsiteX67" fmla="*/ 3935184 w 3935184"/>
              <a:gd name="connsiteY67" fmla="*/ 1778087 h 2434639"/>
              <a:gd name="connsiteX68" fmla="*/ 3929070 w 3935184"/>
              <a:gd name="connsiteY68" fmla="*/ 1779961 h 2434639"/>
              <a:gd name="connsiteX69" fmla="*/ 3926319 w 3935184"/>
              <a:gd name="connsiteY69" fmla="*/ 1777777 h 2434639"/>
              <a:gd name="connsiteX70" fmla="*/ 3928836 w 3935184"/>
              <a:gd name="connsiteY70" fmla="*/ 1770224 h 2434639"/>
              <a:gd name="connsiteX71" fmla="*/ 3928877 w 3935184"/>
              <a:gd name="connsiteY71" fmla="*/ 1770174 h 2434639"/>
              <a:gd name="connsiteX72" fmla="*/ 3930350 w 3935184"/>
              <a:gd name="connsiteY72" fmla="*/ 1772182 h 2434639"/>
              <a:gd name="connsiteX73" fmla="*/ 3932632 w 3935184"/>
              <a:gd name="connsiteY73" fmla="*/ 1770743 h 2434639"/>
              <a:gd name="connsiteX74" fmla="*/ 3930531 w 3935184"/>
              <a:gd name="connsiteY74" fmla="*/ 1768122 h 2434639"/>
              <a:gd name="connsiteX75" fmla="*/ 3930797 w 3935184"/>
              <a:gd name="connsiteY75" fmla="*/ 1767792 h 2434639"/>
              <a:gd name="connsiteX76" fmla="*/ 3925374 w 3935184"/>
              <a:gd name="connsiteY76" fmla="*/ 1747157 h 2434639"/>
              <a:gd name="connsiteX77" fmla="*/ 3848637 w 3935184"/>
              <a:gd name="connsiteY77" fmla="*/ 1791565 h 2434639"/>
              <a:gd name="connsiteX78" fmla="*/ 3808302 w 3935184"/>
              <a:gd name="connsiteY78" fmla="*/ 1816983 h 2434639"/>
              <a:gd name="connsiteX79" fmla="*/ 3763541 w 3935184"/>
              <a:gd name="connsiteY79" fmla="*/ 1830704 h 2434639"/>
              <a:gd name="connsiteX80" fmla="*/ 3249385 w 3935184"/>
              <a:gd name="connsiteY80" fmla="*/ 2218188 h 2434639"/>
              <a:gd name="connsiteX81" fmla="*/ 2060665 w 3935184"/>
              <a:gd name="connsiteY81" fmla="*/ 2434639 h 2434639"/>
              <a:gd name="connsiteX82" fmla="*/ 1135380 w 3935184"/>
              <a:gd name="connsiteY82" fmla="*/ 2418311 h 2434639"/>
              <a:gd name="connsiteX83" fmla="*/ 424508 w 3935184"/>
              <a:gd name="connsiteY83" fmla="*/ 2155581 h 2434639"/>
              <a:gd name="connsiteX84" fmla="*/ 0 w 3935184"/>
              <a:gd name="connsiteY84" fmla="*/ 1790782 h 2434639"/>
              <a:gd name="connsiteX85" fmla="*/ 0 w 3935184"/>
              <a:gd name="connsiteY85" fmla="*/ 0 h 2434639"/>
              <a:gd name="connsiteX0" fmla="*/ 3643787 w 3935184"/>
              <a:gd name="connsiteY0" fmla="*/ 2044544 h 2434639"/>
              <a:gd name="connsiteX1" fmla="*/ 3679502 w 3935184"/>
              <a:gd name="connsiteY1" fmla="*/ 1856467 h 2434639"/>
              <a:gd name="connsiteX2" fmla="*/ 3573879 w 3935184"/>
              <a:gd name="connsiteY2" fmla="*/ 2042834 h 2434639"/>
              <a:gd name="connsiteX3" fmla="*/ 3643787 w 3935184"/>
              <a:gd name="connsiteY3" fmla="*/ 2044544 h 2434639"/>
              <a:gd name="connsiteX4" fmla="*/ 3894954 w 3935184"/>
              <a:gd name="connsiteY4" fmla="*/ 1788429 h 2434639"/>
              <a:gd name="connsiteX5" fmla="*/ 3895972 w 3935184"/>
              <a:gd name="connsiteY5" fmla="*/ 1790108 h 2434639"/>
              <a:gd name="connsiteX6" fmla="*/ 3895109 w 3935184"/>
              <a:gd name="connsiteY6" fmla="*/ 1790372 h 2434639"/>
              <a:gd name="connsiteX7" fmla="*/ 3894954 w 3935184"/>
              <a:gd name="connsiteY7" fmla="*/ 1788429 h 2434639"/>
              <a:gd name="connsiteX8" fmla="*/ 3897186 w 3935184"/>
              <a:gd name="connsiteY8" fmla="*/ 1783741 h 2434639"/>
              <a:gd name="connsiteX9" fmla="*/ 3899119 w 3935184"/>
              <a:gd name="connsiteY9" fmla="*/ 1789143 h 2434639"/>
              <a:gd name="connsiteX10" fmla="*/ 3897689 w 3935184"/>
              <a:gd name="connsiteY10" fmla="*/ 1789581 h 2434639"/>
              <a:gd name="connsiteX11" fmla="*/ 3897186 w 3935184"/>
              <a:gd name="connsiteY11" fmla="*/ 1783741 h 2434639"/>
              <a:gd name="connsiteX12" fmla="*/ 3925612 w 3935184"/>
              <a:gd name="connsiteY12" fmla="*/ 1780052 h 2434639"/>
              <a:gd name="connsiteX13" fmla="*/ 3925376 w 3935184"/>
              <a:gd name="connsiteY13" fmla="*/ 1781094 h 2434639"/>
              <a:gd name="connsiteX14" fmla="*/ 3925291 w 3935184"/>
              <a:gd name="connsiteY14" fmla="*/ 1781120 h 2434639"/>
              <a:gd name="connsiteX15" fmla="*/ 3925612 w 3935184"/>
              <a:gd name="connsiteY15" fmla="*/ 1780052 h 2434639"/>
              <a:gd name="connsiteX16" fmla="*/ 3910296 w 3935184"/>
              <a:gd name="connsiteY16" fmla="*/ 1778805 h 2434639"/>
              <a:gd name="connsiteX17" fmla="*/ 3911021 w 3935184"/>
              <a:gd name="connsiteY17" fmla="*/ 1785494 h 2434639"/>
              <a:gd name="connsiteX18" fmla="*/ 3909936 w 3935184"/>
              <a:gd name="connsiteY18" fmla="*/ 1785827 h 2434639"/>
              <a:gd name="connsiteX19" fmla="*/ 3910407 w 3935184"/>
              <a:gd name="connsiteY19" fmla="*/ 1781856 h 2434639"/>
              <a:gd name="connsiteX20" fmla="*/ 3910296 w 3935184"/>
              <a:gd name="connsiteY20" fmla="*/ 1778805 h 2434639"/>
              <a:gd name="connsiteX21" fmla="*/ 3926156 w 3935184"/>
              <a:gd name="connsiteY21" fmla="*/ 1777648 h 2434639"/>
              <a:gd name="connsiteX22" fmla="*/ 3926319 w 3935184"/>
              <a:gd name="connsiteY22" fmla="*/ 1777777 h 2434639"/>
              <a:gd name="connsiteX23" fmla="*/ 3926084 w 3935184"/>
              <a:gd name="connsiteY23" fmla="*/ 1778483 h 2434639"/>
              <a:gd name="connsiteX24" fmla="*/ 3925612 w 3935184"/>
              <a:gd name="connsiteY24" fmla="*/ 1780052 h 2434639"/>
              <a:gd name="connsiteX25" fmla="*/ 3926156 w 3935184"/>
              <a:gd name="connsiteY25" fmla="*/ 1777648 h 2434639"/>
              <a:gd name="connsiteX26" fmla="*/ 3904770 w 3935184"/>
              <a:gd name="connsiteY26" fmla="*/ 1776498 h 2434639"/>
              <a:gd name="connsiteX27" fmla="*/ 3905076 w 3935184"/>
              <a:gd name="connsiteY27" fmla="*/ 1777278 h 2434639"/>
              <a:gd name="connsiteX28" fmla="*/ 3905436 w 3935184"/>
              <a:gd name="connsiteY28" fmla="*/ 1780256 h 2434639"/>
              <a:gd name="connsiteX29" fmla="*/ 3906711 w 3935184"/>
              <a:gd name="connsiteY29" fmla="*/ 1786816 h 2434639"/>
              <a:gd name="connsiteX30" fmla="*/ 3906703 w 3935184"/>
              <a:gd name="connsiteY30" fmla="*/ 1786818 h 2434639"/>
              <a:gd name="connsiteX31" fmla="*/ 3905645 w 3935184"/>
              <a:gd name="connsiteY31" fmla="*/ 1781856 h 2434639"/>
              <a:gd name="connsiteX32" fmla="*/ 3904770 w 3935184"/>
              <a:gd name="connsiteY32" fmla="*/ 1776498 h 2434639"/>
              <a:gd name="connsiteX33" fmla="*/ 3923082 w 3935184"/>
              <a:gd name="connsiteY33" fmla="*/ 1775208 h 2434639"/>
              <a:gd name="connsiteX34" fmla="*/ 3924141 w 3935184"/>
              <a:gd name="connsiteY34" fmla="*/ 1776049 h 2434639"/>
              <a:gd name="connsiteX35" fmla="*/ 3918335 w 3935184"/>
              <a:gd name="connsiteY35" fmla="*/ 1783252 h 2434639"/>
              <a:gd name="connsiteX36" fmla="*/ 3915438 w 3935184"/>
              <a:gd name="connsiteY36" fmla="*/ 1784140 h 2434639"/>
              <a:gd name="connsiteX37" fmla="*/ 3914376 w 3935184"/>
              <a:gd name="connsiteY37" fmla="*/ 1783828 h 2434639"/>
              <a:gd name="connsiteX38" fmla="*/ 3914268 w 3935184"/>
              <a:gd name="connsiteY38" fmla="*/ 1784499 h 2434639"/>
              <a:gd name="connsiteX39" fmla="*/ 3913188 w 3935184"/>
              <a:gd name="connsiteY39" fmla="*/ 1784830 h 2434639"/>
              <a:gd name="connsiteX40" fmla="*/ 3913383 w 3935184"/>
              <a:gd name="connsiteY40" fmla="*/ 1784634 h 2434639"/>
              <a:gd name="connsiteX41" fmla="*/ 3923082 w 3935184"/>
              <a:gd name="connsiteY41" fmla="*/ 1775208 h 2434639"/>
              <a:gd name="connsiteX42" fmla="*/ 3926926 w 3935184"/>
              <a:gd name="connsiteY42" fmla="*/ 1772594 h 2434639"/>
              <a:gd name="connsiteX43" fmla="*/ 3926282 w 3935184"/>
              <a:gd name="connsiteY43" fmla="*/ 1777093 h 2434639"/>
              <a:gd name="connsiteX44" fmla="*/ 3926156 w 3935184"/>
              <a:gd name="connsiteY44" fmla="*/ 1777648 h 2434639"/>
              <a:gd name="connsiteX45" fmla="*/ 3924141 w 3935184"/>
              <a:gd name="connsiteY45" fmla="*/ 1776049 h 2434639"/>
              <a:gd name="connsiteX46" fmla="*/ 3926926 w 3935184"/>
              <a:gd name="connsiteY46" fmla="*/ 1772594 h 2434639"/>
              <a:gd name="connsiteX47" fmla="*/ 3927534 w 3935184"/>
              <a:gd name="connsiteY47" fmla="*/ 1768343 h 2434639"/>
              <a:gd name="connsiteX48" fmla="*/ 3928861 w 3935184"/>
              <a:gd name="connsiteY48" fmla="*/ 1770151 h 2434639"/>
              <a:gd name="connsiteX49" fmla="*/ 3928836 w 3935184"/>
              <a:gd name="connsiteY49" fmla="*/ 1770224 h 2434639"/>
              <a:gd name="connsiteX50" fmla="*/ 3926926 w 3935184"/>
              <a:gd name="connsiteY50" fmla="*/ 1772594 h 2434639"/>
              <a:gd name="connsiteX51" fmla="*/ 3927534 w 3935184"/>
              <a:gd name="connsiteY51" fmla="*/ 1768343 h 2434639"/>
              <a:gd name="connsiteX52" fmla="*/ 3929829 w 3935184"/>
              <a:gd name="connsiteY52" fmla="*/ 1767246 h 2434639"/>
              <a:gd name="connsiteX53" fmla="*/ 3930531 w 3935184"/>
              <a:gd name="connsiteY53" fmla="*/ 1768122 h 2434639"/>
              <a:gd name="connsiteX54" fmla="*/ 3928877 w 3935184"/>
              <a:gd name="connsiteY54" fmla="*/ 1770174 h 2434639"/>
              <a:gd name="connsiteX55" fmla="*/ 3928861 w 3935184"/>
              <a:gd name="connsiteY55" fmla="*/ 1770151 h 2434639"/>
              <a:gd name="connsiteX56" fmla="*/ 3929829 w 3935184"/>
              <a:gd name="connsiteY56" fmla="*/ 1767246 h 2434639"/>
              <a:gd name="connsiteX57" fmla="*/ 3905645 w 3935184"/>
              <a:gd name="connsiteY57" fmla="*/ 1765187 h 2434639"/>
              <a:gd name="connsiteX58" fmla="*/ 3908337 w 3935184"/>
              <a:gd name="connsiteY58" fmla="*/ 1779693 h 2434639"/>
              <a:gd name="connsiteX59" fmla="*/ 3909083 w 3935184"/>
              <a:gd name="connsiteY59" fmla="*/ 1786089 h 2434639"/>
              <a:gd name="connsiteX60" fmla="*/ 3908957 w 3935184"/>
              <a:gd name="connsiteY60" fmla="*/ 1786127 h 2434639"/>
              <a:gd name="connsiteX61" fmla="*/ 3906984 w 3935184"/>
              <a:gd name="connsiteY61" fmla="*/ 1782154 h 2434639"/>
              <a:gd name="connsiteX62" fmla="*/ 3905076 w 3935184"/>
              <a:gd name="connsiteY62" fmla="*/ 1777278 h 2434639"/>
              <a:gd name="connsiteX63" fmla="*/ 3904182 w 3935184"/>
              <a:gd name="connsiteY63" fmla="*/ 1769899 h 2434639"/>
              <a:gd name="connsiteX64" fmla="*/ 3905645 w 3935184"/>
              <a:gd name="connsiteY64" fmla="*/ 1765187 h 2434639"/>
              <a:gd name="connsiteX65" fmla="*/ 0 w 3935184"/>
              <a:gd name="connsiteY65" fmla="*/ 0 h 2434639"/>
              <a:gd name="connsiteX66" fmla="*/ 3935184 w 3935184"/>
              <a:gd name="connsiteY66" fmla="*/ 0 h 2434639"/>
              <a:gd name="connsiteX67" fmla="*/ 3935184 w 3935184"/>
              <a:gd name="connsiteY67" fmla="*/ 1778087 h 2434639"/>
              <a:gd name="connsiteX68" fmla="*/ 3929070 w 3935184"/>
              <a:gd name="connsiteY68" fmla="*/ 1779961 h 2434639"/>
              <a:gd name="connsiteX69" fmla="*/ 3926319 w 3935184"/>
              <a:gd name="connsiteY69" fmla="*/ 1777777 h 2434639"/>
              <a:gd name="connsiteX70" fmla="*/ 3928836 w 3935184"/>
              <a:gd name="connsiteY70" fmla="*/ 1770224 h 2434639"/>
              <a:gd name="connsiteX71" fmla="*/ 3928877 w 3935184"/>
              <a:gd name="connsiteY71" fmla="*/ 1770174 h 2434639"/>
              <a:gd name="connsiteX72" fmla="*/ 3930350 w 3935184"/>
              <a:gd name="connsiteY72" fmla="*/ 1772182 h 2434639"/>
              <a:gd name="connsiteX73" fmla="*/ 3932632 w 3935184"/>
              <a:gd name="connsiteY73" fmla="*/ 1770743 h 2434639"/>
              <a:gd name="connsiteX74" fmla="*/ 3930531 w 3935184"/>
              <a:gd name="connsiteY74" fmla="*/ 1768122 h 2434639"/>
              <a:gd name="connsiteX75" fmla="*/ 3930797 w 3935184"/>
              <a:gd name="connsiteY75" fmla="*/ 1767792 h 2434639"/>
              <a:gd name="connsiteX76" fmla="*/ 3925374 w 3935184"/>
              <a:gd name="connsiteY76" fmla="*/ 1747157 h 2434639"/>
              <a:gd name="connsiteX77" fmla="*/ 3848637 w 3935184"/>
              <a:gd name="connsiteY77" fmla="*/ 1791565 h 2434639"/>
              <a:gd name="connsiteX78" fmla="*/ 3808302 w 3935184"/>
              <a:gd name="connsiteY78" fmla="*/ 1816983 h 2434639"/>
              <a:gd name="connsiteX79" fmla="*/ 3763541 w 3935184"/>
              <a:gd name="connsiteY79" fmla="*/ 1830704 h 2434639"/>
              <a:gd name="connsiteX80" fmla="*/ 3249385 w 3935184"/>
              <a:gd name="connsiteY80" fmla="*/ 2218188 h 2434639"/>
              <a:gd name="connsiteX81" fmla="*/ 2060665 w 3935184"/>
              <a:gd name="connsiteY81" fmla="*/ 2434639 h 2434639"/>
              <a:gd name="connsiteX82" fmla="*/ 1135380 w 3935184"/>
              <a:gd name="connsiteY82" fmla="*/ 2418311 h 2434639"/>
              <a:gd name="connsiteX83" fmla="*/ 424508 w 3935184"/>
              <a:gd name="connsiteY83" fmla="*/ 2155581 h 2434639"/>
              <a:gd name="connsiteX84" fmla="*/ 0 w 3935184"/>
              <a:gd name="connsiteY84" fmla="*/ 1790782 h 2434639"/>
              <a:gd name="connsiteX85" fmla="*/ 0 w 3935184"/>
              <a:gd name="connsiteY85" fmla="*/ 0 h 2434639"/>
              <a:gd name="connsiteX0" fmla="*/ 3643787 w 3935184"/>
              <a:gd name="connsiteY0" fmla="*/ 2044544 h 2434639"/>
              <a:gd name="connsiteX1" fmla="*/ 3573879 w 3935184"/>
              <a:gd name="connsiteY1" fmla="*/ 2042834 h 2434639"/>
              <a:gd name="connsiteX2" fmla="*/ 3643787 w 3935184"/>
              <a:gd name="connsiteY2" fmla="*/ 2044544 h 2434639"/>
              <a:gd name="connsiteX3" fmla="*/ 3894954 w 3935184"/>
              <a:gd name="connsiteY3" fmla="*/ 1788429 h 2434639"/>
              <a:gd name="connsiteX4" fmla="*/ 3895972 w 3935184"/>
              <a:gd name="connsiteY4" fmla="*/ 1790108 h 2434639"/>
              <a:gd name="connsiteX5" fmla="*/ 3895109 w 3935184"/>
              <a:gd name="connsiteY5" fmla="*/ 1790372 h 2434639"/>
              <a:gd name="connsiteX6" fmla="*/ 3894954 w 3935184"/>
              <a:gd name="connsiteY6" fmla="*/ 1788429 h 2434639"/>
              <a:gd name="connsiteX7" fmla="*/ 3897186 w 3935184"/>
              <a:gd name="connsiteY7" fmla="*/ 1783741 h 2434639"/>
              <a:gd name="connsiteX8" fmla="*/ 3899119 w 3935184"/>
              <a:gd name="connsiteY8" fmla="*/ 1789143 h 2434639"/>
              <a:gd name="connsiteX9" fmla="*/ 3897689 w 3935184"/>
              <a:gd name="connsiteY9" fmla="*/ 1789581 h 2434639"/>
              <a:gd name="connsiteX10" fmla="*/ 3897186 w 3935184"/>
              <a:gd name="connsiteY10" fmla="*/ 1783741 h 2434639"/>
              <a:gd name="connsiteX11" fmla="*/ 3925612 w 3935184"/>
              <a:gd name="connsiteY11" fmla="*/ 1780052 h 2434639"/>
              <a:gd name="connsiteX12" fmla="*/ 3925376 w 3935184"/>
              <a:gd name="connsiteY12" fmla="*/ 1781094 h 2434639"/>
              <a:gd name="connsiteX13" fmla="*/ 3925291 w 3935184"/>
              <a:gd name="connsiteY13" fmla="*/ 1781120 h 2434639"/>
              <a:gd name="connsiteX14" fmla="*/ 3925612 w 3935184"/>
              <a:gd name="connsiteY14" fmla="*/ 1780052 h 2434639"/>
              <a:gd name="connsiteX15" fmla="*/ 3910296 w 3935184"/>
              <a:gd name="connsiteY15" fmla="*/ 1778805 h 2434639"/>
              <a:gd name="connsiteX16" fmla="*/ 3911021 w 3935184"/>
              <a:gd name="connsiteY16" fmla="*/ 1785494 h 2434639"/>
              <a:gd name="connsiteX17" fmla="*/ 3909936 w 3935184"/>
              <a:gd name="connsiteY17" fmla="*/ 1785827 h 2434639"/>
              <a:gd name="connsiteX18" fmla="*/ 3910407 w 3935184"/>
              <a:gd name="connsiteY18" fmla="*/ 1781856 h 2434639"/>
              <a:gd name="connsiteX19" fmla="*/ 3910296 w 3935184"/>
              <a:gd name="connsiteY19" fmla="*/ 1778805 h 2434639"/>
              <a:gd name="connsiteX20" fmla="*/ 3926156 w 3935184"/>
              <a:gd name="connsiteY20" fmla="*/ 1777648 h 2434639"/>
              <a:gd name="connsiteX21" fmla="*/ 3926319 w 3935184"/>
              <a:gd name="connsiteY21" fmla="*/ 1777777 h 2434639"/>
              <a:gd name="connsiteX22" fmla="*/ 3926084 w 3935184"/>
              <a:gd name="connsiteY22" fmla="*/ 1778483 h 2434639"/>
              <a:gd name="connsiteX23" fmla="*/ 3925612 w 3935184"/>
              <a:gd name="connsiteY23" fmla="*/ 1780052 h 2434639"/>
              <a:gd name="connsiteX24" fmla="*/ 3926156 w 3935184"/>
              <a:gd name="connsiteY24" fmla="*/ 1777648 h 2434639"/>
              <a:gd name="connsiteX25" fmla="*/ 3904770 w 3935184"/>
              <a:gd name="connsiteY25" fmla="*/ 1776498 h 2434639"/>
              <a:gd name="connsiteX26" fmla="*/ 3905076 w 3935184"/>
              <a:gd name="connsiteY26" fmla="*/ 1777278 h 2434639"/>
              <a:gd name="connsiteX27" fmla="*/ 3905436 w 3935184"/>
              <a:gd name="connsiteY27" fmla="*/ 1780256 h 2434639"/>
              <a:gd name="connsiteX28" fmla="*/ 3906711 w 3935184"/>
              <a:gd name="connsiteY28" fmla="*/ 1786816 h 2434639"/>
              <a:gd name="connsiteX29" fmla="*/ 3906703 w 3935184"/>
              <a:gd name="connsiteY29" fmla="*/ 1786818 h 2434639"/>
              <a:gd name="connsiteX30" fmla="*/ 3905645 w 3935184"/>
              <a:gd name="connsiteY30" fmla="*/ 1781856 h 2434639"/>
              <a:gd name="connsiteX31" fmla="*/ 3904770 w 3935184"/>
              <a:gd name="connsiteY31" fmla="*/ 1776498 h 2434639"/>
              <a:gd name="connsiteX32" fmla="*/ 3923082 w 3935184"/>
              <a:gd name="connsiteY32" fmla="*/ 1775208 h 2434639"/>
              <a:gd name="connsiteX33" fmla="*/ 3924141 w 3935184"/>
              <a:gd name="connsiteY33" fmla="*/ 1776049 h 2434639"/>
              <a:gd name="connsiteX34" fmla="*/ 3918335 w 3935184"/>
              <a:gd name="connsiteY34" fmla="*/ 1783252 h 2434639"/>
              <a:gd name="connsiteX35" fmla="*/ 3915438 w 3935184"/>
              <a:gd name="connsiteY35" fmla="*/ 1784140 h 2434639"/>
              <a:gd name="connsiteX36" fmla="*/ 3914376 w 3935184"/>
              <a:gd name="connsiteY36" fmla="*/ 1783828 h 2434639"/>
              <a:gd name="connsiteX37" fmla="*/ 3914268 w 3935184"/>
              <a:gd name="connsiteY37" fmla="*/ 1784499 h 2434639"/>
              <a:gd name="connsiteX38" fmla="*/ 3913188 w 3935184"/>
              <a:gd name="connsiteY38" fmla="*/ 1784830 h 2434639"/>
              <a:gd name="connsiteX39" fmla="*/ 3913383 w 3935184"/>
              <a:gd name="connsiteY39" fmla="*/ 1784634 h 2434639"/>
              <a:gd name="connsiteX40" fmla="*/ 3923082 w 3935184"/>
              <a:gd name="connsiteY40" fmla="*/ 1775208 h 2434639"/>
              <a:gd name="connsiteX41" fmla="*/ 3926926 w 3935184"/>
              <a:gd name="connsiteY41" fmla="*/ 1772594 h 2434639"/>
              <a:gd name="connsiteX42" fmla="*/ 3926282 w 3935184"/>
              <a:gd name="connsiteY42" fmla="*/ 1777093 h 2434639"/>
              <a:gd name="connsiteX43" fmla="*/ 3926156 w 3935184"/>
              <a:gd name="connsiteY43" fmla="*/ 1777648 h 2434639"/>
              <a:gd name="connsiteX44" fmla="*/ 3924141 w 3935184"/>
              <a:gd name="connsiteY44" fmla="*/ 1776049 h 2434639"/>
              <a:gd name="connsiteX45" fmla="*/ 3926926 w 3935184"/>
              <a:gd name="connsiteY45" fmla="*/ 1772594 h 2434639"/>
              <a:gd name="connsiteX46" fmla="*/ 3927534 w 3935184"/>
              <a:gd name="connsiteY46" fmla="*/ 1768343 h 2434639"/>
              <a:gd name="connsiteX47" fmla="*/ 3928861 w 3935184"/>
              <a:gd name="connsiteY47" fmla="*/ 1770151 h 2434639"/>
              <a:gd name="connsiteX48" fmla="*/ 3928836 w 3935184"/>
              <a:gd name="connsiteY48" fmla="*/ 1770224 h 2434639"/>
              <a:gd name="connsiteX49" fmla="*/ 3926926 w 3935184"/>
              <a:gd name="connsiteY49" fmla="*/ 1772594 h 2434639"/>
              <a:gd name="connsiteX50" fmla="*/ 3927534 w 3935184"/>
              <a:gd name="connsiteY50" fmla="*/ 1768343 h 2434639"/>
              <a:gd name="connsiteX51" fmla="*/ 3929829 w 3935184"/>
              <a:gd name="connsiteY51" fmla="*/ 1767246 h 2434639"/>
              <a:gd name="connsiteX52" fmla="*/ 3930531 w 3935184"/>
              <a:gd name="connsiteY52" fmla="*/ 1768122 h 2434639"/>
              <a:gd name="connsiteX53" fmla="*/ 3928877 w 3935184"/>
              <a:gd name="connsiteY53" fmla="*/ 1770174 h 2434639"/>
              <a:gd name="connsiteX54" fmla="*/ 3928861 w 3935184"/>
              <a:gd name="connsiteY54" fmla="*/ 1770151 h 2434639"/>
              <a:gd name="connsiteX55" fmla="*/ 3929829 w 3935184"/>
              <a:gd name="connsiteY55" fmla="*/ 1767246 h 2434639"/>
              <a:gd name="connsiteX56" fmla="*/ 3905645 w 3935184"/>
              <a:gd name="connsiteY56" fmla="*/ 1765187 h 2434639"/>
              <a:gd name="connsiteX57" fmla="*/ 3908337 w 3935184"/>
              <a:gd name="connsiteY57" fmla="*/ 1779693 h 2434639"/>
              <a:gd name="connsiteX58" fmla="*/ 3909083 w 3935184"/>
              <a:gd name="connsiteY58" fmla="*/ 1786089 h 2434639"/>
              <a:gd name="connsiteX59" fmla="*/ 3908957 w 3935184"/>
              <a:gd name="connsiteY59" fmla="*/ 1786127 h 2434639"/>
              <a:gd name="connsiteX60" fmla="*/ 3906984 w 3935184"/>
              <a:gd name="connsiteY60" fmla="*/ 1782154 h 2434639"/>
              <a:gd name="connsiteX61" fmla="*/ 3905076 w 3935184"/>
              <a:gd name="connsiteY61" fmla="*/ 1777278 h 2434639"/>
              <a:gd name="connsiteX62" fmla="*/ 3904182 w 3935184"/>
              <a:gd name="connsiteY62" fmla="*/ 1769899 h 2434639"/>
              <a:gd name="connsiteX63" fmla="*/ 3905645 w 3935184"/>
              <a:gd name="connsiteY63" fmla="*/ 1765187 h 2434639"/>
              <a:gd name="connsiteX64" fmla="*/ 0 w 3935184"/>
              <a:gd name="connsiteY64" fmla="*/ 0 h 2434639"/>
              <a:gd name="connsiteX65" fmla="*/ 3935184 w 3935184"/>
              <a:gd name="connsiteY65" fmla="*/ 0 h 2434639"/>
              <a:gd name="connsiteX66" fmla="*/ 3935184 w 3935184"/>
              <a:gd name="connsiteY66" fmla="*/ 1778087 h 2434639"/>
              <a:gd name="connsiteX67" fmla="*/ 3929070 w 3935184"/>
              <a:gd name="connsiteY67" fmla="*/ 1779961 h 2434639"/>
              <a:gd name="connsiteX68" fmla="*/ 3926319 w 3935184"/>
              <a:gd name="connsiteY68" fmla="*/ 1777777 h 2434639"/>
              <a:gd name="connsiteX69" fmla="*/ 3928836 w 3935184"/>
              <a:gd name="connsiteY69" fmla="*/ 1770224 h 2434639"/>
              <a:gd name="connsiteX70" fmla="*/ 3928877 w 3935184"/>
              <a:gd name="connsiteY70" fmla="*/ 1770174 h 2434639"/>
              <a:gd name="connsiteX71" fmla="*/ 3930350 w 3935184"/>
              <a:gd name="connsiteY71" fmla="*/ 1772182 h 2434639"/>
              <a:gd name="connsiteX72" fmla="*/ 3932632 w 3935184"/>
              <a:gd name="connsiteY72" fmla="*/ 1770743 h 2434639"/>
              <a:gd name="connsiteX73" fmla="*/ 3930531 w 3935184"/>
              <a:gd name="connsiteY73" fmla="*/ 1768122 h 2434639"/>
              <a:gd name="connsiteX74" fmla="*/ 3930797 w 3935184"/>
              <a:gd name="connsiteY74" fmla="*/ 1767792 h 2434639"/>
              <a:gd name="connsiteX75" fmla="*/ 3925374 w 3935184"/>
              <a:gd name="connsiteY75" fmla="*/ 1747157 h 2434639"/>
              <a:gd name="connsiteX76" fmla="*/ 3848637 w 3935184"/>
              <a:gd name="connsiteY76" fmla="*/ 1791565 h 2434639"/>
              <a:gd name="connsiteX77" fmla="*/ 3808302 w 3935184"/>
              <a:gd name="connsiteY77" fmla="*/ 1816983 h 2434639"/>
              <a:gd name="connsiteX78" fmla="*/ 3763541 w 3935184"/>
              <a:gd name="connsiteY78" fmla="*/ 1830704 h 2434639"/>
              <a:gd name="connsiteX79" fmla="*/ 3249385 w 3935184"/>
              <a:gd name="connsiteY79" fmla="*/ 2218188 h 2434639"/>
              <a:gd name="connsiteX80" fmla="*/ 2060665 w 3935184"/>
              <a:gd name="connsiteY80" fmla="*/ 2434639 h 2434639"/>
              <a:gd name="connsiteX81" fmla="*/ 1135380 w 3935184"/>
              <a:gd name="connsiteY81" fmla="*/ 2418311 h 2434639"/>
              <a:gd name="connsiteX82" fmla="*/ 424508 w 3935184"/>
              <a:gd name="connsiteY82" fmla="*/ 2155581 h 2434639"/>
              <a:gd name="connsiteX83" fmla="*/ 0 w 3935184"/>
              <a:gd name="connsiteY83" fmla="*/ 1790782 h 2434639"/>
              <a:gd name="connsiteX84" fmla="*/ 0 w 3935184"/>
              <a:gd name="connsiteY84" fmla="*/ 0 h 2434639"/>
              <a:gd name="connsiteX0" fmla="*/ 3643787 w 3935184"/>
              <a:gd name="connsiteY0" fmla="*/ 2044544 h 2434639"/>
              <a:gd name="connsiteX1" fmla="*/ 3573879 w 3935184"/>
              <a:gd name="connsiteY1" fmla="*/ 2042834 h 2434639"/>
              <a:gd name="connsiteX2" fmla="*/ 3643787 w 3935184"/>
              <a:gd name="connsiteY2" fmla="*/ 2044544 h 2434639"/>
              <a:gd name="connsiteX3" fmla="*/ 3894954 w 3935184"/>
              <a:gd name="connsiteY3" fmla="*/ 1788429 h 2434639"/>
              <a:gd name="connsiteX4" fmla="*/ 3895972 w 3935184"/>
              <a:gd name="connsiteY4" fmla="*/ 1790108 h 2434639"/>
              <a:gd name="connsiteX5" fmla="*/ 3895109 w 3935184"/>
              <a:gd name="connsiteY5" fmla="*/ 1790372 h 2434639"/>
              <a:gd name="connsiteX6" fmla="*/ 3894954 w 3935184"/>
              <a:gd name="connsiteY6" fmla="*/ 1788429 h 2434639"/>
              <a:gd name="connsiteX7" fmla="*/ 3897186 w 3935184"/>
              <a:gd name="connsiteY7" fmla="*/ 1783741 h 2434639"/>
              <a:gd name="connsiteX8" fmla="*/ 3899119 w 3935184"/>
              <a:gd name="connsiteY8" fmla="*/ 1789143 h 2434639"/>
              <a:gd name="connsiteX9" fmla="*/ 3897689 w 3935184"/>
              <a:gd name="connsiteY9" fmla="*/ 1789581 h 2434639"/>
              <a:gd name="connsiteX10" fmla="*/ 3897186 w 3935184"/>
              <a:gd name="connsiteY10" fmla="*/ 1783741 h 2434639"/>
              <a:gd name="connsiteX11" fmla="*/ 3925612 w 3935184"/>
              <a:gd name="connsiteY11" fmla="*/ 1780052 h 2434639"/>
              <a:gd name="connsiteX12" fmla="*/ 3925376 w 3935184"/>
              <a:gd name="connsiteY12" fmla="*/ 1781094 h 2434639"/>
              <a:gd name="connsiteX13" fmla="*/ 3925291 w 3935184"/>
              <a:gd name="connsiteY13" fmla="*/ 1781120 h 2434639"/>
              <a:gd name="connsiteX14" fmla="*/ 3925612 w 3935184"/>
              <a:gd name="connsiteY14" fmla="*/ 1780052 h 2434639"/>
              <a:gd name="connsiteX15" fmla="*/ 3910296 w 3935184"/>
              <a:gd name="connsiteY15" fmla="*/ 1778805 h 2434639"/>
              <a:gd name="connsiteX16" fmla="*/ 3911021 w 3935184"/>
              <a:gd name="connsiteY16" fmla="*/ 1785494 h 2434639"/>
              <a:gd name="connsiteX17" fmla="*/ 3909936 w 3935184"/>
              <a:gd name="connsiteY17" fmla="*/ 1785827 h 2434639"/>
              <a:gd name="connsiteX18" fmla="*/ 3910407 w 3935184"/>
              <a:gd name="connsiteY18" fmla="*/ 1781856 h 2434639"/>
              <a:gd name="connsiteX19" fmla="*/ 3910296 w 3935184"/>
              <a:gd name="connsiteY19" fmla="*/ 1778805 h 2434639"/>
              <a:gd name="connsiteX20" fmla="*/ 3926156 w 3935184"/>
              <a:gd name="connsiteY20" fmla="*/ 1777648 h 2434639"/>
              <a:gd name="connsiteX21" fmla="*/ 3926319 w 3935184"/>
              <a:gd name="connsiteY21" fmla="*/ 1777777 h 2434639"/>
              <a:gd name="connsiteX22" fmla="*/ 3926084 w 3935184"/>
              <a:gd name="connsiteY22" fmla="*/ 1778483 h 2434639"/>
              <a:gd name="connsiteX23" fmla="*/ 3925612 w 3935184"/>
              <a:gd name="connsiteY23" fmla="*/ 1780052 h 2434639"/>
              <a:gd name="connsiteX24" fmla="*/ 3926156 w 3935184"/>
              <a:gd name="connsiteY24" fmla="*/ 1777648 h 2434639"/>
              <a:gd name="connsiteX25" fmla="*/ 3904770 w 3935184"/>
              <a:gd name="connsiteY25" fmla="*/ 1776498 h 2434639"/>
              <a:gd name="connsiteX26" fmla="*/ 3905076 w 3935184"/>
              <a:gd name="connsiteY26" fmla="*/ 1777278 h 2434639"/>
              <a:gd name="connsiteX27" fmla="*/ 3905436 w 3935184"/>
              <a:gd name="connsiteY27" fmla="*/ 1780256 h 2434639"/>
              <a:gd name="connsiteX28" fmla="*/ 3906711 w 3935184"/>
              <a:gd name="connsiteY28" fmla="*/ 1786816 h 2434639"/>
              <a:gd name="connsiteX29" fmla="*/ 3906703 w 3935184"/>
              <a:gd name="connsiteY29" fmla="*/ 1786818 h 2434639"/>
              <a:gd name="connsiteX30" fmla="*/ 3905645 w 3935184"/>
              <a:gd name="connsiteY30" fmla="*/ 1781856 h 2434639"/>
              <a:gd name="connsiteX31" fmla="*/ 3904770 w 3935184"/>
              <a:gd name="connsiteY31" fmla="*/ 1776498 h 2434639"/>
              <a:gd name="connsiteX32" fmla="*/ 3923082 w 3935184"/>
              <a:gd name="connsiteY32" fmla="*/ 1775208 h 2434639"/>
              <a:gd name="connsiteX33" fmla="*/ 3924141 w 3935184"/>
              <a:gd name="connsiteY33" fmla="*/ 1776049 h 2434639"/>
              <a:gd name="connsiteX34" fmla="*/ 3918335 w 3935184"/>
              <a:gd name="connsiteY34" fmla="*/ 1783252 h 2434639"/>
              <a:gd name="connsiteX35" fmla="*/ 3915438 w 3935184"/>
              <a:gd name="connsiteY35" fmla="*/ 1784140 h 2434639"/>
              <a:gd name="connsiteX36" fmla="*/ 3914376 w 3935184"/>
              <a:gd name="connsiteY36" fmla="*/ 1783828 h 2434639"/>
              <a:gd name="connsiteX37" fmla="*/ 3914268 w 3935184"/>
              <a:gd name="connsiteY37" fmla="*/ 1784499 h 2434639"/>
              <a:gd name="connsiteX38" fmla="*/ 3913188 w 3935184"/>
              <a:gd name="connsiteY38" fmla="*/ 1784830 h 2434639"/>
              <a:gd name="connsiteX39" fmla="*/ 3913383 w 3935184"/>
              <a:gd name="connsiteY39" fmla="*/ 1784634 h 2434639"/>
              <a:gd name="connsiteX40" fmla="*/ 3923082 w 3935184"/>
              <a:gd name="connsiteY40" fmla="*/ 1775208 h 2434639"/>
              <a:gd name="connsiteX41" fmla="*/ 3926926 w 3935184"/>
              <a:gd name="connsiteY41" fmla="*/ 1772594 h 2434639"/>
              <a:gd name="connsiteX42" fmla="*/ 3926282 w 3935184"/>
              <a:gd name="connsiteY42" fmla="*/ 1777093 h 2434639"/>
              <a:gd name="connsiteX43" fmla="*/ 3926156 w 3935184"/>
              <a:gd name="connsiteY43" fmla="*/ 1777648 h 2434639"/>
              <a:gd name="connsiteX44" fmla="*/ 3924141 w 3935184"/>
              <a:gd name="connsiteY44" fmla="*/ 1776049 h 2434639"/>
              <a:gd name="connsiteX45" fmla="*/ 3926926 w 3935184"/>
              <a:gd name="connsiteY45" fmla="*/ 1772594 h 2434639"/>
              <a:gd name="connsiteX46" fmla="*/ 3927534 w 3935184"/>
              <a:gd name="connsiteY46" fmla="*/ 1768343 h 2434639"/>
              <a:gd name="connsiteX47" fmla="*/ 3928861 w 3935184"/>
              <a:gd name="connsiteY47" fmla="*/ 1770151 h 2434639"/>
              <a:gd name="connsiteX48" fmla="*/ 3928836 w 3935184"/>
              <a:gd name="connsiteY48" fmla="*/ 1770224 h 2434639"/>
              <a:gd name="connsiteX49" fmla="*/ 3926926 w 3935184"/>
              <a:gd name="connsiteY49" fmla="*/ 1772594 h 2434639"/>
              <a:gd name="connsiteX50" fmla="*/ 3927534 w 3935184"/>
              <a:gd name="connsiteY50" fmla="*/ 1768343 h 2434639"/>
              <a:gd name="connsiteX51" fmla="*/ 3929829 w 3935184"/>
              <a:gd name="connsiteY51" fmla="*/ 1767246 h 2434639"/>
              <a:gd name="connsiteX52" fmla="*/ 3930531 w 3935184"/>
              <a:gd name="connsiteY52" fmla="*/ 1768122 h 2434639"/>
              <a:gd name="connsiteX53" fmla="*/ 3928877 w 3935184"/>
              <a:gd name="connsiteY53" fmla="*/ 1770174 h 2434639"/>
              <a:gd name="connsiteX54" fmla="*/ 3928861 w 3935184"/>
              <a:gd name="connsiteY54" fmla="*/ 1770151 h 2434639"/>
              <a:gd name="connsiteX55" fmla="*/ 3929829 w 3935184"/>
              <a:gd name="connsiteY55" fmla="*/ 1767246 h 2434639"/>
              <a:gd name="connsiteX56" fmla="*/ 3905645 w 3935184"/>
              <a:gd name="connsiteY56" fmla="*/ 1765187 h 2434639"/>
              <a:gd name="connsiteX57" fmla="*/ 3908337 w 3935184"/>
              <a:gd name="connsiteY57" fmla="*/ 1779693 h 2434639"/>
              <a:gd name="connsiteX58" fmla="*/ 3909083 w 3935184"/>
              <a:gd name="connsiteY58" fmla="*/ 1786089 h 2434639"/>
              <a:gd name="connsiteX59" fmla="*/ 3908957 w 3935184"/>
              <a:gd name="connsiteY59" fmla="*/ 1786127 h 2434639"/>
              <a:gd name="connsiteX60" fmla="*/ 3906984 w 3935184"/>
              <a:gd name="connsiteY60" fmla="*/ 1782154 h 2434639"/>
              <a:gd name="connsiteX61" fmla="*/ 3905076 w 3935184"/>
              <a:gd name="connsiteY61" fmla="*/ 1777278 h 2434639"/>
              <a:gd name="connsiteX62" fmla="*/ 3904182 w 3935184"/>
              <a:gd name="connsiteY62" fmla="*/ 1769899 h 2434639"/>
              <a:gd name="connsiteX63" fmla="*/ 3905645 w 3935184"/>
              <a:gd name="connsiteY63" fmla="*/ 1765187 h 2434639"/>
              <a:gd name="connsiteX64" fmla="*/ 0 w 3935184"/>
              <a:gd name="connsiteY64" fmla="*/ 0 h 2434639"/>
              <a:gd name="connsiteX65" fmla="*/ 3935184 w 3935184"/>
              <a:gd name="connsiteY65" fmla="*/ 0 h 2434639"/>
              <a:gd name="connsiteX66" fmla="*/ 3935184 w 3935184"/>
              <a:gd name="connsiteY66" fmla="*/ 1778087 h 2434639"/>
              <a:gd name="connsiteX67" fmla="*/ 3929070 w 3935184"/>
              <a:gd name="connsiteY67" fmla="*/ 1779961 h 2434639"/>
              <a:gd name="connsiteX68" fmla="*/ 3926319 w 3935184"/>
              <a:gd name="connsiteY68" fmla="*/ 1777777 h 2434639"/>
              <a:gd name="connsiteX69" fmla="*/ 3928836 w 3935184"/>
              <a:gd name="connsiteY69" fmla="*/ 1770224 h 2434639"/>
              <a:gd name="connsiteX70" fmla="*/ 3928877 w 3935184"/>
              <a:gd name="connsiteY70" fmla="*/ 1770174 h 2434639"/>
              <a:gd name="connsiteX71" fmla="*/ 3930350 w 3935184"/>
              <a:gd name="connsiteY71" fmla="*/ 1772182 h 2434639"/>
              <a:gd name="connsiteX72" fmla="*/ 3932632 w 3935184"/>
              <a:gd name="connsiteY72" fmla="*/ 1770743 h 2434639"/>
              <a:gd name="connsiteX73" fmla="*/ 3930531 w 3935184"/>
              <a:gd name="connsiteY73" fmla="*/ 1768122 h 2434639"/>
              <a:gd name="connsiteX74" fmla="*/ 3930797 w 3935184"/>
              <a:gd name="connsiteY74" fmla="*/ 1767792 h 2434639"/>
              <a:gd name="connsiteX75" fmla="*/ 3925374 w 3935184"/>
              <a:gd name="connsiteY75" fmla="*/ 1747157 h 2434639"/>
              <a:gd name="connsiteX76" fmla="*/ 3848637 w 3935184"/>
              <a:gd name="connsiteY76" fmla="*/ 1791565 h 2434639"/>
              <a:gd name="connsiteX77" fmla="*/ 3808302 w 3935184"/>
              <a:gd name="connsiteY77" fmla="*/ 1816983 h 2434639"/>
              <a:gd name="connsiteX78" fmla="*/ 3763541 w 3935184"/>
              <a:gd name="connsiteY78" fmla="*/ 1830704 h 2434639"/>
              <a:gd name="connsiteX79" fmla="*/ 3249385 w 3935184"/>
              <a:gd name="connsiteY79" fmla="*/ 2218188 h 2434639"/>
              <a:gd name="connsiteX80" fmla="*/ 2060665 w 3935184"/>
              <a:gd name="connsiteY80" fmla="*/ 2434639 h 2434639"/>
              <a:gd name="connsiteX81" fmla="*/ 1135380 w 3935184"/>
              <a:gd name="connsiteY81" fmla="*/ 2418311 h 2434639"/>
              <a:gd name="connsiteX82" fmla="*/ 424508 w 3935184"/>
              <a:gd name="connsiteY82" fmla="*/ 2155581 h 2434639"/>
              <a:gd name="connsiteX83" fmla="*/ 0 w 3935184"/>
              <a:gd name="connsiteY83" fmla="*/ 1790782 h 2434639"/>
              <a:gd name="connsiteX84" fmla="*/ 0 w 3935184"/>
              <a:gd name="connsiteY84"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5645 w 3935184"/>
              <a:gd name="connsiteY53" fmla="*/ 1765187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3904182 w 3935184"/>
              <a:gd name="connsiteY59" fmla="*/ 1769899 h 2434639"/>
              <a:gd name="connsiteX60" fmla="*/ 3905645 w 3935184"/>
              <a:gd name="connsiteY60" fmla="*/ 1765187 h 2434639"/>
              <a:gd name="connsiteX61" fmla="*/ 0 w 3935184"/>
              <a:gd name="connsiteY61" fmla="*/ 0 h 2434639"/>
              <a:gd name="connsiteX62" fmla="*/ 3935184 w 3935184"/>
              <a:gd name="connsiteY62" fmla="*/ 0 h 2434639"/>
              <a:gd name="connsiteX63" fmla="*/ 3935184 w 3935184"/>
              <a:gd name="connsiteY63" fmla="*/ 1778087 h 2434639"/>
              <a:gd name="connsiteX64" fmla="*/ 3929070 w 3935184"/>
              <a:gd name="connsiteY64" fmla="*/ 1779961 h 2434639"/>
              <a:gd name="connsiteX65" fmla="*/ 3926319 w 3935184"/>
              <a:gd name="connsiteY65" fmla="*/ 1777777 h 2434639"/>
              <a:gd name="connsiteX66" fmla="*/ 3928836 w 3935184"/>
              <a:gd name="connsiteY66" fmla="*/ 1770224 h 2434639"/>
              <a:gd name="connsiteX67" fmla="*/ 3928877 w 3935184"/>
              <a:gd name="connsiteY67" fmla="*/ 1770174 h 2434639"/>
              <a:gd name="connsiteX68" fmla="*/ 3930350 w 3935184"/>
              <a:gd name="connsiteY68" fmla="*/ 1772182 h 2434639"/>
              <a:gd name="connsiteX69" fmla="*/ 3932632 w 3935184"/>
              <a:gd name="connsiteY69" fmla="*/ 1770743 h 2434639"/>
              <a:gd name="connsiteX70" fmla="*/ 3930531 w 3935184"/>
              <a:gd name="connsiteY70" fmla="*/ 1768122 h 2434639"/>
              <a:gd name="connsiteX71" fmla="*/ 3930797 w 3935184"/>
              <a:gd name="connsiteY71" fmla="*/ 1767792 h 2434639"/>
              <a:gd name="connsiteX72" fmla="*/ 3925374 w 3935184"/>
              <a:gd name="connsiteY72" fmla="*/ 1747157 h 2434639"/>
              <a:gd name="connsiteX73" fmla="*/ 3848637 w 3935184"/>
              <a:gd name="connsiteY73" fmla="*/ 1791565 h 2434639"/>
              <a:gd name="connsiteX74" fmla="*/ 3808302 w 3935184"/>
              <a:gd name="connsiteY74" fmla="*/ 1816983 h 2434639"/>
              <a:gd name="connsiteX75" fmla="*/ 3763541 w 3935184"/>
              <a:gd name="connsiteY75" fmla="*/ 1830704 h 2434639"/>
              <a:gd name="connsiteX76" fmla="*/ 3249385 w 3935184"/>
              <a:gd name="connsiteY76" fmla="*/ 2218188 h 2434639"/>
              <a:gd name="connsiteX77" fmla="*/ 2060665 w 3935184"/>
              <a:gd name="connsiteY77" fmla="*/ 2434639 h 2434639"/>
              <a:gd name="connsiteX78" fmla="*/ 1135380 w 3935184"/>
              <a:gd name="connsiteY78" fmla="*/ 2418311 h 2434639"/>
              <a:gd name="connsiteX79" fmla="*/ 424508 w 3935184"/>
              <a:gd name="connsiteY79" fmla="*/ 2155581 h 2434639"/>
              <a:gd name="connsiteX80" fmla="*/ 0 w 3935184"/>
              <a:gd name="connsiteY80" fmla="*/ 1790782 h 2434639"/>
              <a:gd name="connsiteX81" fmla="*/ 0 w 3935184"/>
              <a:gd name="connsiteY81"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4182 w 3935184"/>
              <a:gd name="connsiteY53" fmla="*/ 1769899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3904182 w 3935184"/>
              <a:gd name="connsiteY59" fmla="*/ 1769899 h 2434639"/>
              <a:gd name="connsiteX60" fmla="*/ 0 w 3935184"/>
              <a:gd name="connsiteY60" fmla="*/ 0 h 2434639"/>
              <a:gd name="connsiteX61" fmla="*/ 3935184 w 3935184"/>
              <a:gd name="connsiteY61" fmla="*/ 0 h 2434639"/>
              <a:gd name="connsiteX62" fmla="*/ 3935184 w 3935184"/>
              <a:gd name="connsiteY62" fmla="*/ 1778087 h 2434639"/>
              <a:gd name="connsiteX63" fmla="*/ 3929070 w 3935184"/>
              <a:gd name="connsiteY63" fmla="*/ 1779961 h 2434639"/>
              <a:gd name="connsiteX64" fmla="*/ 3926319 w 3935184"/>
              <a:gd name="connsiteY64" fmla="*/ 1777777 h 2434639"/>
              <a:gd name="connsiteX65" fmla="*/ 3928836 w 3935184"/>
              <a:gd name="connsiteY65" fmla="*/ 1770224 h 2434639"/>
              <a:gd name="connsiteX66" fmla="*/ 3928877 w 3935184"/>
              <a:gd name="connsiteY66" fmla="*/ 1770174 h 2434639"/>
              <a:gd name="connsiteX67" fmla="*/ 3930350 w 3935184"/>
              <a:gd name="connsiteY67" fmla="*/ 1772182 h 2434639"/>
              <a:gd name="connsiteX68" fmla="*/ 3932632 w 3935184"/>
              <a:gd name="connsiteY68" fmla="*/ 1770743 h 2434639"/>
              <a:gd name="connsiteX69" fmla="*/ 3930531 w 3935184"/>
              <a:gd name="connsiteY69" fmla="*/ 1768122 h 2434639"/>
              <a:gd name="connsiteX70" fmla="*/ 3930797 w 3935184"/>
              <a:gd name="connsiteY70" fmla="*/ 1767792 h 2434639"/>
              <a:gd name="connsiteX71" fmla="*/ 3925374 w 3935184"/>
              <a:gd name="connsiteY71" fmla="*/ 1747157 h 2434639"/>
              <a:gd name="connsiteX72" fmla="*/ 3848637 w 3935184"/>
              <a:gd name="connsiteY72" fmla="*/ 1791565 h 2434639"/>
              <a:gd name="connsiteX73" fmla="*/ 3808302 w 3935184"/>
              <a:gd name="connsiteY73" fmla="*/ 1816983 h 2434639"/>
              <a:gd name="connsiteX74" fmla="*/ 3763541 w 3935184"/>
              <a:gd name="connsiteY74" fmla="*/ 1830704 h 2434639"/>
              <a:gd name="connsiteX75" fmla="*/ 3249385 w 3935184"/>
              <a:gd name="connsiteY75" fmla="*/ 2218188 h 2434639"/>
              <a:gd name="connsiteX76" fmla="*/ 2060665 w 3935184"/>
              <a:gd name="connsiteY76" fmla="*/ 2434639 h 2434639"/>
              <a:gd name="connsiteX77" fmla="*/ 1135380 w 3935184"/>
              <a:gd name="connsiteY77" fmla="*/ 2418311 h 2434639"/>
              <a:gd name="connsiteX78" fmla="*/ 424508 w 3935184"/>
              <a:gd name="connsiteY78" fmla="*/ 2155581 h 2434639"/>
              <a:gd name="connsiteX79" fmla="*/ 0 w 3935184"/>
              <a:gd name="connsiteY79" fmla="*/ 1790782 h 2434639"/>
              <a:gd name="connsiteX80" fmla="*/ 0 w 3935184"/>
              <a:gd name="connsiteY80"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5076 w 3935184"/>
              <a:gd name="connsiteY53" fmla="*/ 1777278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3905076 w 3935184"/>
              <a:gd name="connsiteY58" fmla="*/ 1777278 h 2434639"/>
              <a:gd name="connsiteX59" fmla="*/ 0 w 3935184"/>
              <a:gd name="connsiteY59" fmla="*/ 0 h 2434639"/>
              <a:gd name="connsiteX60" fmla="*/ 3935184 w 3935184"/>
              <a:gd name="connsiteY60" fmla="*/ 0 h 2434639"/>
              <a:gd name="connsiteX61" fmla="*/ 3935184 w 3935184"/>
              <a:gd name="connsiteY61" fmla="*/ 1778087 h 2434639"/>
              <a:gd name="connsiteX62" fmla="*/ 3929070 w 3935184"/>
              <a:gd name="connsiteY62" fmla="*/ 1779961 h 2434639"/>
              <a:gd name="connsiteX63" fmla="*/ 3926319 w 3935184"/>
              <a:gd name="connsiteY63" fmla="*/ 1777777 h 2434639"/>
              <a:gd name="connsiteX64" fmla="*/ 3928836 w 3935184"/>
              <a:gd name="connsiteY64" fmla="*/ 1770224 h 2434639"/>
              <a:gd name="connsiteX65" fmla="*/ 3928877 w 3935184"/>
              <a:gd name="connsiteY65" fmla="*/ 1770174 h 2434639"/>
              <a:gd name="connsiteX66" fmla="*/ 3930350 w 3935184"/>
              <a:gd name="connsiteY66" fmla="*/ 1772182 h 2434639"/>
              <a:gd name="connsiteX67" fmla="*/ 3932632 w 3935184"/>
              <a:gd name="connsiteY67" fmla="*/ 1770743 h 2434639"/>
              <a:gd name="connsiteX68" fmla="*/ 3930531 w 3935184"/>
              <a:gd name="connsiteY68" fmla="*/ 1768122 h 2434639"/>
              <a:gd name="connsiteX69" fmla="*/ 3930797 w 3935184"/>
              <a:gd name="connsiteY69" fmla="*/ 1767792 h 2434639"/>
              <a:gd name="connsiteX70" fmla="*/ 3925374 w 3935184"/>
              <a:gd name="connsiteY70" fmla="*/ 1747157 h 2434639"/>
              <a:gd name="connsiteX71" fmla="*/ 3848637 w 3935184"/>
              <a:gd name="connsiteY71" fmla="*/ 1791565 h 2434639"/>
              <a:gd name="connsiteX72" fmla="*/ 3808302 w 3935184"/>
              <a:gd name="connsiteY72" fmla="*/ 1816983 h 2434639"/>
              <a:gd name="connsiteX73" fmla="*/ 3763541 w 3935184"/>
              <a:gd name="connsiteY73" fmla="*/ 1830704 h 2434639"/>
              <a:gd name="connsiteX74" fmla="*/ 3249385 w 3935184"/>
              <a:gd name="connsiteY74" fmla="*/ 2218188 h 2434639"/>
              <a:gd name="connsiteX75" fmla="*/ 2060665 w 3935184"/>
              <a:gd name="connsiteY75" fmla="*/ 2434639 h 2434639"/>
              <a:gd name="connsiteX76" fmla="*/ 1135380 w 3935184"/>
              <a:gd name="connsiteY76" fmla="*/ 2418311 h 2434639"/>
              <a:gd name="connsiteX77" fmla="*/ 424508 w 3935184"/>
              <a:gd name="connsiteY77" fmla="*/ 2155581 h 2434639"/>
              <a:gd name="connsiteX78" fmla="*/ 0 w 3935184"/>
              <a:gd name="connsiteY78" fmla="*/ 1790782 h 2434639"/>
              <a:gd name="connsiteX79" fmla="*/ 0 w 3935184"/>
              <a:gd name="connsiteY79"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6984 w 3935184"/>
              <a:gd name="connsiteY53" fmla="*/ 1782154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3906984 w 3935184"/>
              <a:gd name="connsiteY57" fmla="*/ 1782154 h 2434639"/>
              <a:gd name="connsiteX58" fmla="*/ 0 w 3935184"/>
              <a:gd name="connsiteY58" fmla="*/ 0 h 2434639"/>
              <a:gd name="connsiteX59" fmla="*/ 3935184 w 3935184"/>
              <a:gd name="connsiteY59" fmla="*/ 0 h 2434639"/>
              <a:gd name="connsiteX60" fmla="*/ 3935184 w 3935184"/>
              <a:gd name="connsiteY60" fmla="*/ 1778087 h 2434639"/>
              <a:gd name="connsiteX61" fmla="*/ 3929070 w 3935184"/>
              <a:gd name="connsiteY61" fmla="*/ 1779961 h 2434639"/>
              <a:gd name="connsiteX62" fmla="*/ 3926319 w 3935184"/>
              <a:gd name="connsiteY62" fmla="*/ 1777777 h 2434639"/>
              <a:gd name="connsiteX63" fmla="*/ 3928836 w 3935184"/>
              <a:gd name="connsiteY63" fmla="*/ 1770224 h 2434639"/>
              <a:gd name="connsiteX64" fmla="*/ 3928877 w 3935184"/>
              <a:gd name="connsiteY64" fmla="*/ 1770174 h 2434639"/>
              <a:gd name="connsiteX65" fmla="*/ 3930350 w 3935184"/>
              <a:gd name="connsiteY65" fmla="*/ 1772182 h 2434639"/>
              <a:gd name="connsiteX66" fmla="*/ 3932632 w 3935184"/>
              <a:gd name="connsiteY66" fmla="*/ 1770743 h 2434639"/>
              <a:gd name="connsiteX67" fmla="*/ 3930531 w 3935184"/>
              <a:gd name="connsiteY67" fmla="*/ 1768122 h 2434639"/>
              <a:gd name="connsiteX68" fmla="*/ 3930797 w 3935184"/>
              <a:gd name="connsiteY68" fmla="*/ 1767792 h 2434639"/>
              <a:gd name="connsiteX69" fmla="*/ 3925374 w 3935184"/>
              <a:gd name="connsiteY69" fmla="*/ 1747157 h 2434639"/>
              <a:gd name="connsiteX70" fmla="*/ 3848637 w 3935184"/>
              <a:gd name="connsiteY70" fmla="*/ 1791565 h 2434639"/>
              <a:gd name="connsiteX71" fmla="*/ 3808302 w 3935184"/>
              <a:gd name="connsiteY71" fmla="*/ 1816983 h 2434639"/>
              <a:gd name="connsiteX72" fmla="*/ 3763541 w 3935184"/>
              <a:gd name="connsiteY72" fmla="*/ 1830704 h 2434639"/>
              <a:gd name="connsiteX73" fmla="*/ 3249385 w 3935184"/>
              <a:gd name="connsiteY73" fmla="*/ 2218188 h 2434639"/>
              <a:gd name="connsiteX74" fmla="*/ 2060665 w 3935184"/>
              <a:gd name="connsiteY74" fmla="*/ 2434639 h 2434639"/>
              <a:gd name="connsiteX75" fmla="*/ 1135380 w 3935184"/>
              <a:gd name="connsiteY75" fmla="*/ 2418311 h 2434639"/>
              <a:gd name="connsiteX76" fmla="*/ 424508 w 3935184"/>
              <a:gd name="connsiteY76" fmla="*/ 2155581 h 2434639"/>
              <a:gd name="connsiteX77" fmla="*/ 0 w 3935184"/>
              <a:gd name="connsiteY77" fmla="*/ 1790782 h 2434639"/>
              <a:gd name="connsiteX78" fmla="*/ 0 w 3935184"/>
              <a:gd name="connsiteY78"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8957 w 3935184"/>
              <a:gd name="connsiteY53" fmla="*/ 1786127 h 2434639"/>
              <a:gd name="connsiteX54" fmla="*/ 3908337 w 3935184"/>
              <a:gd name="connsiteY54" fmla="*/ 1779693 h 2434639"/>
              <a:gd name="connsiteX55" fmla="*/ 3909083 w 3935184"/>
              <a:gd name="connsiteY55" fmla="*/ 1786089 h 2434639"/>
              <a:gd name="connsiteX56" fmla="*/ 3908957 w 3935184"/>
              <a:gd name="connsiteY56" fmla="*/ 1786127 h 2434639"/>
              <a:gd name="connsiteX57" fmla="*/ 0 w 3935184"/>
              <a:gd name="connsiteY57" fmla="*/ 0 h 2434639"/>
              <a:gd name="connsiteX58" fmla="*/ 3935184 w 3935184"/>
              <a:gd name="connsiteY58" fmla="*/ 0 h 2434639"/>
              <a:gd name="connsiteX59" fmla="*/ 3935184 w 3935184"/>
              <a:gd name="connsiteY59" fmla="*/ 1778087 h 2434639"/>
              <a:gd name="connsiteX60" fmla="*/ 3929070 w 3935184"/>
              <a:gd name="connsiteY60" fmla="*/ 1779961 h 2434639"/>
              <a:gd name="connsiteX61" fmla="*/ 3926319 w 3935184"/>
              <a:gd name="connsiteY61" fmla="*/ 1777777 h 2434639"/>
              <a:gd name="connsiteX62" fmla="*/ 3928836 w 3935184"/>
              <a:gd name="connsiteY62" fmla="*/ 1770224 h 2434639"/>
              <a:gd name="connsiteX63" fmla="*/ 3928877 w 3935184"/>
              <a:gd name="connsiteY63" fmla="*/ 1770174 h 2434639"/>
              <a:gd name="connsiteX64" fmla="*/ 3930350 w 3935184"/>
              <a:gd name="connsiteY64" fmla="*/ 1772182 h 2434639"/>
              <a:gd name="connsiteX65" fmla="*/ 3932632 w 3935184"/>
              <a:gd name="connsiteY65" fmla="*/ 1770743 h 2434639"/>
              <a:gd name="connsiteX66" fmla="*/ 3930531 w 3935184"/>
              <a:gd name="connsiteY66" fmla="*/ 1768122 h 2434639"/>
              <a:gd name="connsiteX67" fmla="*/ 3930797 w 3935184"/>
              <a:gd name="connsiteY67" fmla="*/ 1767792 h 2434639"/>
              <a:gd name="connsiteX68" fmla="*/ 3925374 w 3935184"/>
              <a:gd name="connsiteY68" fmla="*/ 1747157 h 2434639"/>
              <a:gd name="connsiteX69" fmla="*/ 3848637 w 3935184"/>
              <a:gd name="connsiteY69" fmla="*/ 1791565 h 2434639"/>
              <a:gd name="connsiteX70" fmla="*/ 3808302 w 3935184"/>
              <a:gd name="connsiteY70" fmla="*/ 1816983 h 2434639"/>
              <a:gd name="connsiteX71" fmla="*/ 3763541 w 3935184"/>
              <a:gd name="connsiteY71" fmla="*/ 1830704 h 2434639"/>
              <a:gd name="connsiteX72" fmla="*/ 3249385 w 3935184"/>
              <a:gd name="connsiteY72" fmla="*/ 2218188 h 2434639"/>
              <a:gd name="connsiteX73" fmla="*/ 2060665 w 3935184"/>
              <a:gd name="connsiteY73" fmla="*/ 2434639 h 2434639"/>
              <a:gd name="connsiteX74" fmla="*/ 1135380 w 3935184"/>
              <a:gd name="connsiteY74" fmla="*/ 2418311 h 2434639"/>
              <a:gd name="connsiteX75" fmla="*/ 424508 w 3935184"/>
              <a:gd name="connsiteY75" fmla="*/ 2155581 h 2434639"/>
              <a:gd name="connsiteX76" fmla="*/ 0 w 3935184"/>
              <a:gd name="connsiteY76" fmla="*/ 1790782 h 2434639"/>
              <a:gd name="connsiteX77" fmla="*/ 0 w 3935184"/>
              <a:gd name="connsiteY77"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186 w 3935184"/>
              <a:gd name="connsiteY4" fmla="*/ 1783741 h 2434639"/>
              <a:gd name="connsiteX5" fmla="*/ 3899119 w 3935184"/>
              <a:gd name="connsiteY5" fmla="*/ 1789143 h 2434639"/>
              <a:gd name="connsiteX6" fmla="*/ 3897689 w 3935184"/>
              <a:gd name="connsiteY6" fmla="*/ 1789581 h 2434639"/>
              <a:gd name="connsiteX7" fmla="*/ 3897186 w 3935184"/>
              <a:gd name="connsiteY7" fmla="*/ 1783741 h 2434639"/>
              <a:gd name="connsiteX8" fmla="*/ 3925612 w 3935184"/>
              <a:gd name="connsiteY8" fmla="*/ 1780052 h 2434639"/>
              <a:gd name="connsiteX9" fmla="*/ 3925376 w 3935184"/>
              <a:gd name="connsiteY9" fmla="*/ 1781094 h 2434639"/>
              <a:gd name="connsiteX10" fmla="*/ 3925291 w 3935184"/>
              <a:gd name="connsiteY10" fmla="*/ 1781120 h 2434639"/>
              <a:gd name="connsiteX11" fmla="*/ 3925612 w 3935184"/>
              <a:gd name="connsiteY11" fmla="*/ 1780052 h 2434639"/>
              <a:gd name="connsiteX12" fmla="*/ 3910296 w 3935184"/>
              <a:gd name="connsiteY12" fmla="*/ 1778805 h 2434639"/>
              <a:gd name="connsiteX13" fmla="*/ 3911021 w 3935184"/>
              <a:gd name="connsiteY13" fmla="*/ 1785494 h 2434639"/>
              <a:gd name="connsiteX14" fmla="*/ 3909936 w 3935184"/>
              <a:gd name="connsiteY14" fmla="*/ 1785827 h 2434639"/>
              <a:gd name="connsiteX15" fmla="*/ 3910407 w 3935184"/>
              <a:gd name="connsiteY15" fmla="*/ 1781856 h 2434639"/>
              <a:gd name="connsiteX16" fmla="*/ 3910296 w 3935184"/>
              <a:gd name="connsiteY16" fmla="*/ 1778805 h 2434639"/>
              <a:gd name="connsiteX17" fmla="*/ 3926156 w 3935184"/>
              <a:gd name="connsiteY17" fmla="*/ 1777648 h 2434639"/>
              <a:gd name="connsiteX18" fmla="*/ 3926319 w 3935184"/>
              <a:gd name="connsiteY18" fmla="*/ 1777777 h 2434639"/>
              <a:gd name="connsiteX19" fmla="*/ 3926084 w 3935184"/>
              <a:gd name="connsiteY19" fmla="*/ 1778483 h 2434639"/>
              <a:gd name="connsiteX20" fmla="*/ 3925612 w 3935184"/>
              <a:gd name="connsiteY20" fmla="*/ 1780052 h 2434639"/>
              <a:gd name="connsiteX21" fmla="*/ 3926156 w 3935184"/>
              <a:gd name="connsiteY21" fmla="*/ 1777648 h 2434639"/>
              <a:gd name="connsiteX22" fmla="*/ 3904770 w 3935184"/>
              <a:gd name="connsiteY22" fmla="*/ 1776498 h 2434639"/>
              <a:gd name="connsiteX23" fmla="*/ 3905076 w 3935184"/>
              <a:gd name="connsiteY23" fmla="*/ 1777278 h 2434639"/>
              <a:gd name="connsiteX24" fmla="*/ 3905436 w 3935184"/>
              <a:gd name="connsiteY24" fmla="*/ 1780256 h 2434639"/>
              <a:gd name="connsiteX25" fmla="*/ 3906711 w 3935184"/>
              <a:gd name="connsiteY25" fmla="*/ 1786816 h 2434639"/>
              <a:gd name="connsiteX26" fmla="*/ 3906703 w 3935184"/>
              <a:gd name="connsiteY26" fmla="*/ 1786818 h 2434639"/>
              <a:gd name="connsiteX27" fmla="*/ 3905645 w 3935184"/>
              <a:gd name="connsiteY27" fmla="*/ 1781856 h 2434639"/>
              <a:gd name="connsiteX28" fmla="*/ 3904770 w 3935184"/>
              <a:gd name="connsiteY28" fmla="*/ 1776498 h 2434639"/>
              <a:gd name="connsiteX29" fmla="*/ 3923082 w 3935184"/>
              <a:gd name="connsiteY29" fmla="*/ 1775208 h 2434639"/>
              <a:gd name="connsiteX30" fmla="*/ 3924141 w 3935184"/>
              <a:gd name="connsiteY30" fmla="*/ 1776049 h 2434639"/>
              <a:gd name="connsiteX31" fmla="*/ 3918335 w 3935184"/>
              <a:gd name="connsiteY31" fmla="*/ 1783252 h 2434639"/>
              <a:gd name="connsiteX32" fmla="*/ 3915438 w 3935184"/>
              <a:gd name="connsiteY32" fmla="*/ 1784140 h 2434639"/>
              <a:gd name="connsiteX33" fmla="*/ 3914376 w 3935184"/>
              <a:gd name="connsiteY33" fmla="*/ 1783828 h 2434639"/>
              <a:gd name="connsiteX34" fmla="*/ 3914268 w 3935184"/>
              <a:gd name="connsiteY34" fmla="*/ 1784499 h 2434639"/>
              <a:gd name="connsiteX35" fmla="*/ 3913188 w 3935184"/>
              <a:gd name="connsiteY35" fmla="*/ 1784830 h 2434639"/>
              <a:gd name="connsiteX36" fmla="*/ 3913383 w 3935184"/>
              <a:gd name="connsiteY36" fmla="*/ 1784634 h 2434639"/>
              <a:gd name="connsiteX37" fmla="*/ 3923082 w 3935184"/>
              <a:gd name="connsiteY37" fmla="*/ 1775208 h 2434639"/>
              <a:gd name="connsiteX38" fmla="*/ 3926926 w 3935184"/>
              <a:gd name="connsiteY38" fmla="*/ 1772594 h 2434639"/>
              <a:gd name="connsiteX39" fmla="*/ 3926282 w 3935184"/>
              <a:gd name="connsiteY39" fmla="*/ 1777093 h 2434639"/>
              <a:gd name="connsiteX40" fmla="*/ 3926156 w 3935184"/>
              <a:gd name="connsiteY40" fmla="*/ 1777648 h 2434639"/>
              <a:gd name="connsiteX41" fmla="*/ 3924141 w 3935184"/>
              <a:gd name="connsiteY41" fmla="*/ 1776049 h 2434639"/>
              <a:gd name="connsiteX42" fmla="*/ 3926926 w 3935184"/>
              <a:gd name="connsiteY42" fmla="*/ 1772594 h 2434639"/>
              <a:gd name="connsiteX43" fmla="*/ 3927534 w 3935184"/>
              <a:gd name="connsiteY43" fmla="*/ 1768343 h 2434639"/>
              <a:gd name="connsiteX44" fmla="*/ 3928861 w 3935184"/>
              <a:gd name="connsiteY44" fmla="*/ 1770151 h 2434639"/>
              <a:gd name="connsiteX45" fmla="*/ 3928836 w 3935184"/>
              <a:gd name="connsiteY45" fmla="*/ 1770224 h 2434639"/>
              <a:gd name="connsiteX46" fmla="*/ 3926926 w 3935184"/>
              <a:gd name="connsiteY46" fmla="*/ 1772594 h 2434639"/>
              <a:gd name="connsiteX47" fmla="*/ 3927534 w 3935184"/>
              <a:gd name="connsiteY47" fmla="*/ 1768343 h 2434639"/>
              <a:gd name="connsiteX48" fmla="*/ 3929829 w 3935184"/>
              <a:gd name="connsiteY48" fmla="*/ 1767246 h 2434639"/>
              <a:gd name="connsiteX49" fmla="*/ 3930531 w 3935184"/>
              <a:gd name="connsiteY49" fmla="*/ 1768122 h 2434639"/>
              <a:gd name="connsiteX50" fmla="*/ 3928877 w 3935184"/>
              <a:gd name="connsiteY50" fmla="*/ 1770174 h 2434639"/>
              <a:gd name="connsiteX51" fmla="*/ 3928861 w 3935184"/>
              <a:gd name="connsiteY51" fmla="*/ 1770151 h 2434639"/>
              <a:gd name="connsiteX52" fmla="*/ 3929829 w 3935184"/>
              <a:gd name="connsiteY52" fmla="*/ 1767246 h 2434639"/>
              <a:gd name="connsiteX53" fmla="*/ 3909083 w 3935184"/>
              <a:gd name="connsiteY53" fmla="*/ 1786089 h 2434639"/>
              <a:gd name="connsiteX54" fmla="*/ 3908337 w 3935184"/>
              <a:gd name="connsiteY54" fmla="*/ 1779693 h 2434639"/>
              <a:gd name="connsiteX55" fmla="*/ 3909083 w 3935184"/>
              <a:gd name="connsiteY55" fmla="*/ 1786089 h 2434639"/>
              <a:gd name="connsiteX56" fmla="*/ 0 w 3935184"/>
              <a:gd name="connsiteY56" fmla="*/ 0 h 2434639"/>
              <a:gd name="connsiteX57" fmla="*/ 3935184 w 3935184"/>
              <a:gd name="connsiteY57" fmla="*/ 0 h 2434639"/>
              <a:gd name="connsiteX58" fmla="*/ 3935184 w 3935184"/>
              <a:gd name="connsiteY58" fmla="*/ 1778087 h 2434639"/>
              <a:gd name="connsiteX59" fmla="*/ 3929070 w 3935184"/>
              <a:gd name="connsiteY59" fmla="*/ 1779961 h 2434639"/>
              <a:gd name="connsiteX60" fmla="*/ 3926319 w 3935184"/>
              <a:gd name="connsiteY60" fmla="*/ 1777777 h 2434639"/>
              <a:gd name="connsiteX61" fmla="*/ 3928836 w 3935184"/>
              <a:gd name="connsiteY61" fmla="*/ 1770224 h 2434639"/>
              <a:gd name="connsiteX62" fmla="*/ 3928877 w 3935184"/>
              <a:gd name="connsiteY62" fmla="*/ 1770174 h 2434639"/>
              <a:gd name="connsiteX63" fmla="*/ 3930350 w 3935184"/>
              <a:gd name="connsiteY63" fmla="*/ 1772182 h 2434639"/>
              <a:gd name="connsiteX64" fmla="*/ 3932632 w 3935184"/>
              <a:gd name="connsiteY64" fmla="*/ 1770743 h 2434639"/>
              <a:gd name="connsiteX65" fmla="*/ 3930531 w 3935184"/>
              <a:gd name="connsiteY65" fmla="*/ 1768122 h 2434639"/>
              <a:gd name="connsiteX66" fmla="*/ 3930797 w 3935184"/>
              <a:gd name="connsiteY66" fmla="*/ 1767792 h 2434639"/>
              <a:gd name="connsiteX67" fmla="*/ 3925374 w 3935184"/>
              <a:gd name="connsiteY67" fmla="*/ 1747157 h 2434639"/>
              <a:gd name="connsiteX68" fmla="*/ 3848637 w 3935184"/>
              <a:gd name="connsiteY68" fmla="*/ 1791565 h 2434639"/>
              <a:gd name="connsiteX69" fmla="*/ 3808302 w 3935184"/>
              <a:gd name="connsiteY69" fmla="*/ 1816983 h 2434639"/>
              <a:gd name="connsiteX70" fmla="*/ 3763541 w 3935184"/>
              <a:gd name="connsiteY70" fmla="*/ 1830704 h 2434639"/>
              <a:gd name="connsiteX71" fmla="*/ 3249385 w 3935184"/>
              <a:gd name="connsiteY71" fmla="*/ 2218188 h 2434639"/>
              <a:gd name="connsiteX72" fmla="*/ 2060665 w 3935184"/>
              <a:gd name="connsiteY72" fmla="*/ 2434639 h 2434639"/>
              <a:gd name="connsiteX73" fmla="*/ 1135380 w 3935184"/>
              <a:gd name="connsiteY73" fmla="*/ 2418311 h 2434639"/>
              <a:gd name="connsiteX74" fmla="*/ 424508 w 3935184"/>
              <a:gd name="connsiteY74" fmla="*/ 2155581 h 2434639"/>
              <a:gd name="connsiteX75" fmla="*/ 0 w 3935184"/>
              <a:gd name="connsiteY75" fmla="*/ 1790782 h 2434639"/>
              <a:gd name="connsiteX76" fmla="*/ 0 w 3935184"/>
              <a:gd name="connsiteY76"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689 w 3935184"/>
              <a:gd name="connsiteY4" fmla="*/ 1789581 h 2434639"/>
              <a:gd name="connsiteX5" fmla="*/ 3899119 w 3935184"/>
              <a:gd name="connsiteY5" fmla="*/ 1789143 h 2434639"/>
              <a:gd name="connsiteX6" fmla="*/ 3897689 w 3935184"/>
              <a:gd name="connsiteY6" fmla="*/ 1789581 h 2434639"/>
              <a:gd name="connsiteX7" fmla="*/ 3925612 w 3935184"/>
              <a:gd name="connsiteY7" fmla="*/ 1780052 h 2434639"/>
              <a:gd name="connsiteX8" fmla="*/ 3925376 w 3935184"/>
              <a:gd name="connsiteY8" fmla="*/ 1781094 h 2434639"/>
              <a:gd name="connsiteX9" fmla="*/ 3925291 w 3935184"/>
              <a:gd name="connsiteY9" fmla="*/ 1781120 h 2434639"/>
              <a:gd name="connsiteX10" fmla="*/ 3925612 w 3935184"/>
              <a:gd name="connsiteY10" fmla="*/ 1780052 h 2434639"/>
              <a:gd name="connsiteX11" fmla="*/ 3910296 w 3935184"/>
              <a:gd name="connsiteY11" fmla="*/ 1778805 h 2434639"/>
              <a:gd name="connsiteX12" fmla="*/ 3911021 w 3935184"/>
              <a:gd name="connsiteY12" fmla="*/ 1785494 h 2434639"/>
              <a:gd name="connsiteX13" fmla="*/ 3909936 w 3935184"/>
              <a:gd name="connsiteY13" fmla="*/ 1785827 h 2434639"/>
              <a:gd name="connsiteX14" fmla="*/ 3910407 w 3935184"/>
              <a:gd name="connsiteY14" fmla="*/ 1781856 h 2434639"/>
              <a:gd name="connsiteX15" fmla="*/ 3910296 w 3935184"/>
              <a:gd name="connsiteY15" fmla="*/ 1778805 h 2434639"/>
              <a:gd name="connsiteX16" fmla="*/ 3926156 w 3935184"/>
              <a:gd name="connsiteY16" fmla="*/ 1777648 h 2434639"/>
              <a:gd name="connsiteX17" fmla="*/ 3926319 w 3935184"/>
              <a:gd name="connsiteY17" fmla="*/ 1777777 h 2434639"/>
              <a:gd name="connsiteX18" fmla="*/ 3926084 w 3935184"/>
              <a:gd name="connsiteY18" fmla="*/ 1778483 h 2434639"/>
              <a:gd name="connsiteX19" fmla="*/ 3925612 w 3935184"/>
              <a:gd name="connsiteY19" fmla="*/ 1780052 h 2434639"/>
              <a:gd name="connsiteX20" fmla="*/ 3926156 w 3935184"/>
              <a:gd name="connsiteY20" fmla="*/ 1777648 h 2434639"/>
              <a:gd name="connsiteX21" fmla="*/ 3904770 w 3935184"/>
              <a:gd name="connsiteY21" fmla="*/ 1776498 h 2434639"/>
              <a:gd name="connsiteX22" fmla="*/ 3905076 w 3935184"/>
              <a:gd name="connsiteY22" fmla="*/ 1777278 h 2434639"/>
              <a:gd name="connsiteX23" fmla="*/ 3905436 w 3935184"/>
              <a:gd name="connsiteY23" fmla="*/ 1780256 h 2434639"/>
              <a:gd name="connsiteX24" fmla="*/ 3906711 w 3935184"/>
              <a:gd name="connsiteY24" fmla="*/ 1786816 h 2434639"/>
              <a:gd name="connsiteX25" fmla="*/ 3906703 w 3935184"/>
              <a:gd name="connsiteY25" fmla="*/ 1786818 h 2434639"/>
              <a:gd name="connsiteX26" fmla="*/ 3905645 w 3935184"/>
              <a:gd name="connsiteY26" fmla="*/ 1781856 h 2434639"/>
              <a:gd name="connsiteX27" fmla="*/ 3904770 w 3935184"/>
              <a:gd name="connsiteY27" fmla="*/ 1776498 h 2434639"/>
              <a:gd name="connsiteX28" fmla="*/ 3923082 w 3935184"/>
              <a:gd name="connsiteY28" fmla="*/ 1775208 h 2434639"/>
              <a:gd name="connsiteX29" fmla="*/ 3924141 w 3935184"/>
              <a:gd name="connsiteY29" fmla="*/ 1776049 h 2434639"/>
              <a:gd name="connsiteX30" fmla="*/ 3918335 w 3935184"/>
              <a:gd name="connsiteY30" fmla="*/ 1783252 h 2434639"/>
              <a:gd name="connsiteX31" fmla="*/ 3915438 w 3935184"/>
              <a:gd name="connsiteY31" fmla="*/ 1784140 h 2434639"/>
              <a:gd name="connsiteX32" fmla="*/ 3914376 w 3935184"/>
              <a:gd name="connsiteY32" fmla="*/ 1783828 h 2434639"/>
              <a:gd name="connsiteX33" fmla="*/ 3914268 w 3935184"/>
              <a:gd name="connsiteY33" fmla="*/ 1784499 h 2434639"/>
              <a:gd name="connsiteX34" fmla="*/ 3913188 w 3935184"/>
              <a:gd name="connsiteY34" fmla="*/ 1784830 h 2434639"/>
              <a:gd name="connsiteX35" fmla="*/ 3913383 w 3935184"/>
              <a:gd name="connsiteY35" fmla="*/ 1784634 h 2434639"/>
              <a:gd name="connsiteX36" fmla="*/ 3923082 w 3935184"/>
              <a:gd name="connsiteY36" fmla="*/ 1775208 h 2434639"/>
              <a:gd name="connsiteX37" fmla="*/ 3926926 w 3935184"/>
              <a:gd name="connsiteY37" fmla="*/ 1772594 h 2434639"/>
              <a:gd name="connsiteX38" fmla="*/ 3926282 w 3935184"/>
              <a:gd name="connsiteY38" fmla="*/ 1777093 h 2434639"/>
              <a:gd name="connsiteX39" fmla="*/ 3926156 w 3935184"/>
              <a:gd name="connsiteY39" fmla="*/ 1777648 h 2434639"/>
              <a:gd name="connsiteX40" fmla="*/ 3924141 w 3935184"/>
              <a:gd name="connsiteY40" fmla="*/ 1776049 h 2434639"/>
              <a:gd name="connsiteX41" fmla="*/ 3926926 w 3935184"/>
              <a:gd name="connsiteY41" fmla="*/ 1772594 h 2434639"/>
              <a:gd name="connsiteX42" fmla="*/ 3927534 w 3935184"/>
              <a:gd name="connsiteY42" fmla="*/ 1768343 h 2434639"/>
              <a:gd name="connsiteX43" fmla="*/ 3928861 w 3935184"/>
              <a:gd name="connsiteY43" fmla="*/ 1770151 h 2434639"/>
              <a:gd name="connsiteX44" fmla="*/ 3928836 w 3935184"/>
              <a:gd name="connsiteY44" fmla="*/ 1770224 h 2434639"/>
              <a:gd name="connsiteX45" fmla="*/ 3926926 w 3935184"/>
              <a:gd name="connsiteY45" fmla="*/ 1772594 h 2434639"/>
              <a:gd name="connsiteX46" fmla="*/ 3927534 w 3935184"/>
              <a:gd name="connsiteY46" fmla="*/ 1768343 h 2434639"/>
              <a:gd name="connsiteX47" fmla="*/ 3929829 w 3935184"/>
              <a:gd name="connsiteY47" fmla="*/ 1767246 h 2434639"/>
              <a:gd name="connsiteX48" fmla="*/ 3930531 w 3935184"/>
              <a:gd name="connsiteY48" fmla="*/ 1768122 h 2434639"/>
              <a:gd name="connsiteX49" fmla="*/ 3928877 w 3935184"/>
              <a:gd name="connsiteY49" fmla="*/ 1770174 h 2434639"/>
              <a:gd name="connsiteX50" fmla="*/ 3928861 w 3935184"/>
              <a:gd name="connsiteY50" fmla="*/ 1770151 h 2434639"/>
              <a:gd name="connsiteX51" fmla="*/ 3929829 w 3935184"/>
              <a:gd name="connsiteY51" fmla="*/ 1767246 h 2434639"/>
              <a:gd name="connsiteX52" fmla="*/ 3909083 w 3935184"/>
              <a:gd name="connsiteY52" fmla="*/ 1786089 h 2434639"/>
              <a:gd name="connsiteX53" fmla="*/ 3908337 w 3935184"/>
              <a:gd name="connsiteY53" fmla="*/ 1779693 h 2434639"/>
              <a:gd name="connsiteX54" fmla="*/ 3909083 w 3935184"/>
              <a:gd name="connsiteY54" fmla="*/ 1786089 h 2434639"/>
              <a:gd name="connsiteX55" fmla="*/ 0 w 3935184"/>
              <a:gd name="connsiteY55" fmla="*/ 0 h 2434639"/>
              <a:gd name="connsiteX56" fmla="*/ 3935184 w 3935184"/>
              <a:gd name="connsiteY56" fmla="*/ 0 h 2434639"/>
              <a:gd name="connsiteX57" fmla="*/ 3935184 w 3935184"/>
              <a:gd name="connsiteY57" fmla="*/ 1778087 h 2434639"/>
              <a:gd name="connsiteX58" fmla="*/ 3929070 w 3935184"/>
              <a:gd name="connsiteY58" fmla="*/ 1779961 h 2434639"/>
              <a:gd name="connsiteX59" fmla="*/ 3926319 w 3935184"/>
              <a:gd name="connsiteY59" fmla="*/ 1777777 h 2434639"/>
              <a:gd name="connsiteX60" fmla="*/ 3928836 w 3935184"/>
              <a:gd name="connsiteY60" fmla="*/ 1770224 h 2434639"/>
              <a:gd name="connsiteX61" fmla="*/ 3928877 w 3935184"/>
              <a:gd name="connsiteY61" fmla="*/ 1770174 h 2434639"/>
              <a:gd name="connsiteX62" fmla="*/ 3930350 w 3935184"/>
              <a:gd name="connsiteY62" fmla="*/ 1772182 h 2434639"/>
              <a:gd name="connsiteX63" fmla="*/ 3932632 w 3935184"/>
              <a:gd name="connsiteY63" fmla="*/ 1770743 h 2434639"/>
              <a:gd name="connsiteX64" fmla="*/ 3930531 w 3935184"/>
              <a:gd name="connsiteY64" fmla="*/ 1768122 h 2434639"/>
              <a:gd name="connsiteX65" fmla="*/ 3930797 w 3935184"/>
              <a:gd name="connsiteY65" fmla="*/ 1767792 h 2434639"/>
              <a:gd name="connsiteX66" fmla="*/ 3925374 w 3935184"/>
              <a:gd name="connsiteY66" fmla="*/ 1747157 h 2434639"/>
              <a:gd name="connsiteX67" fmla="*/ 3848637 w 3935184"/>
              <a:gd name="connsiteY67" fmla="*/ 1791565 h 2434639"/>
              <a:gd name="connsiteX68" fmla="*/ 3808302 w 3935184"/>
              <a:gd name="connsiteY68" fmla="*/ 1816983 h 2434639"/>
              <a:gd name="connsiteX69" fmla="*/ 3763541 w 3935184"/>
              <a:gd name="connsiteY69" fmla="*/ 1830704 h 2434639"/>
              <a:gd name="connsiteX70" fmla="*/ 3249385 w 3935184"/>
              <a:gd name="connsiteY70" fmla="*/ 2218188 h 2434639"/>
              <a:gd name="connsiteX71" fmla="*/ 2060665 w 3935184"/>
              <a:gd name="connsiteY71" fmla="*/ 2434639 h 2434639"/>
              <a:gd name="connsiteX72" fmla="*/ 1135380 w 3935184"/>
              <a:gd name="connsiteY72" fmla="*/ 2418311 h 2434639"/>
              <a:gd name="connsiteX73" fmla="*/ 424508 w 3935184"/>
              <a:gd name="connsiteY73" fmla="*/ 2155581 h 2434639"/>
              <a:gd name="connsiteX74" fmla="*/ 0 w 3935184"/>
              <a:gd name="connsiteY74" fmla="*/ 1790782 h 2434639"/>
              <a:gd name="connsiteX75" fmla="*/ 0 w 3935184"/>
              <a:gd name="connsiteY75" fmla="*/ 0 h 2434639"/>
              <a:gd name="connsiteX0" fmla="*/ 3894954 w 3935184"/>
              <a:gd name="connsiteY0" fmla="*/ 1788429 h 2434639"/>
              <a:gd name="connsiteX1" fmla="*/ 3895972 w 3935184"/>
              <a:gd name="connsiteY1" fmla="*/ 1790108 h 2434639"/>
              <a:gd name="connsiteX2" fmla="*/ 3895109 w 3935184"/>
              <a:gd name="connsiteY2" fmla="*/ 1790372 h 2434639"/>
              <a:gd name="connsiteX3" fmla="*/ 3894954 w 3935184"/>
              <a:gd name="connsiteY3" fmla="*/ 1788429 h 2434639"/>
              <a:gd name="connsiteX4" fmla="*/ 3897689 w 3935184"/>
              <a:gd name="connsiteY4" fmla="*/ 1789581 h 2434639"/>
              <a:gd name="connsiteX5" fmla="*/ 3899119 w 3935184"/>
              <a:gd name="connsiteY5" fmla="*/ 1789143 h 2434639"/>
              <a:gd name="connsiteX6" fmla="*/ 3897689 w 3935184"/>
              <a:gd name="connsiteY6" fmla="*/ 1789581 h 2434639"/>
              <a:gd name="connsiteX7" fmla="*/ 3925612 w 3935184"/>
              <a:gd name="connsiteY7" fmla="*/ 1780052 h 2434639"/>
              <a:gd name="connsiteX8" fmla="*/ 3925376 w 3935184"/>
              <a:gd name="connsiteY8" fmla="*/ 1781094 h 2434639"/>
              <a:gd name="connsiteX9" fmla="*/ 3925291 w 3935184"/>
              <a:gd name="connsiteY9" fmla="*/ 1781120 h 2434639"/>
              <a:gd name="connsiteX10" fmla="*/ 3925612 w 3935184"/>
              <a:gd name="connsiteY10" fmla="*/ 1780052 h 2434639"/>
              <a:gd name="connsiteX11" fmla="*/ 3910296 w 3935184"/>
              <a:gd name="connsiteY11" fmla="*/ 1778805 h 2434639"/>
              <a:gd name="connsiteX12" fmla="*/ 3911021 w 3935184"/>
              <a:gd name="connsiteY12" fmla="*/ 1785494 h 2434639"/>
              <a:gd name="connsiteX13" fmla="*/ 3909936 w 3935184"/>
              <a:gd name="connsiteY13" fmla="*/ 1785827 h 2434639"/>
              <a:gd name="connsiteX14" fmla="*/ 3910407 w 3935184"/>
              <a:gd name="connsiteY14" fmla="*/ 1781856 h 2434639"/>
              <a:gd name="connsiteX15" fmla="*/ 3910296 w 3935184"/>
              <a:gd name="connsiteY15" fmla="*/ 1778805 h 2434639"/>
              <a:gd name="connsiteX16" fmla="*/ 3926156 w 3935184"/>
              <a:gd name="connsiteY16" fmla="*/ 1777648 h 2434639"/>
              <a:gd name="connsiteX17" fmla="*/ 3926319 w 3935184"/>
              <a:gd name="connsiteY17" fmla="*/ 1777777 h 2434639"/>
              <a:gd name="connsiteX18" fmla="*/ 3926084 w 3935184"/>
              <a:gd name="connsiteY18" fmla="*/ 1778483 h 2434639"/>
              <a:gd name="connsiteX19" fmla="*/ 3925612 w 3935184"/>
              <a:gd name="connsiteY19" fmla="*/ 1780052 h 2434639"/>
              <a:gd name="connsiteX20" fmla="*/ 3926156 w 3935184"/>
              <a:gd name="connsiteY20" fmla="*/ 1777648 h 2434639"/>
              <a:gd name="connsiteX21" fmla="*/ 3904770 w 3935184"/>
              <a:gd name="connsiteY21" fmla="*/ 1776498 h 2434639"/>
              <a:gd name="connsiteX22" fmla="*/ 3905076 w 3935184"/>
              <a:gd name="connsiteY22" fmla="*/ 1777278 h 2434639"/>
              <a:gd name="connsiteX23" fmla="*/ 3905436 w 3935184"/>
              <a:gd name="connsiteY23" fmla="*/ 1780256 h 2434639"/>
              <a:gd name="connsiteX24" fmla="*/ 3906711 w 3935184"/>
              <a:gd name="connsiteY24" fmla="*/ 1786816 h 2434639"/>
              <a:gd name="connsiteX25" fmla="*/ 3906703 w 3935184"/>
              <a:gd name="connsiteY25" fmla="*/ 1786818 h 2434639"/>
              <a:gd name="connsiteX26" fmla="*/ 3905645 w 3935184"/>
              <a:gd name="connsiteY26" fmla="*/ 1781856 h 2434639"/>
              <a:gd name="connsiteX27" fmla="*/ 3904770 w 3935184"/>
              <a:gd name="connsiteY27" fmla="*/ 1776498 h 2434639"/>
              <a:gd name="connsiteX28" fmla="*/ 3923082 w 3935184"/>
              <a:gd name="connsiteY28" fmla="*/ 1775208 h 2434639"/>
              <a:gd name="connsiteX29" fmla="*/ 3924141 w 3935184"/>
              <a:gd name="connsiteY29" fmla="*/ 1776049 h 2434639"/>
              <a:gd name="connsiteX30" fmla="*/ 3918335 w 3935184"/>
              <a:gd name="connsiteY30" fmla="*/ 1783252 h 2434639"/>
              <a:gd name="connsiteX31" fmla="*/ 3915438 w 3935184"/>
              <a:gd name="connsiteY31" fmla="*/ 1784140 h 2434639"/>
              <a:gd name="connsiteX32" fmla="*/ 3914376 w 3935184"/>
              <a:gd name="connsiteY32" fmla="*/ 1783828 h 2434639"/>
              <a:gd name="connsiteX33" fmla="*/ 3914268 w 3935184"/>
              <a:gd name="connsiteY33" fmla="*/ 1784499 h 2434639"/>
              <a:gd name="connsiteX34" fmla="*/ 3913188 w 3935184"/>
              <a:gd name="connsiteY34" fmla="*/ 1784830 h 2434639"/>
              <a:gd name="connsiteX35" fmla="*/ 3913383 w 3935184"/>
              <a:gd name="connsiteY35" fmla="*/ 1784634 h 2434639"/>
              <a:gd name="connsiteX36" fmla="*/ 3923082 w 3935184"/>
              <a:gd name="connsiteY36" fmla="*/ 1775208 h 2434639"/>
              <a:gd name="connsiteX37" fmla="*/ 3926926 w 3935184"/>
              <a:gd name="connsiteY37" fmla="*/ 1772594 h 2434639"/>
              <a:gd name="connsiteX38" fmla="*/ 3926282 w 3935184"/>
              <a:gd name="connsiteY38" fmla="*/ 1777093 h 2434639"/>
              <a:gd name="connsiteX39" fmla="*/ 3926156 w 3935184"/>
              <a:gd name="connsiteY39" fmla="*/ 1777648 h 2434639"/>
              <a:gd name="connsiteX40" fmla="*/ 3924141 w 3935184"/>
              <a:gd name="connsiteY40" fmla="*/ 1776049 h 2434639"/>
              <a:gd name="connsiteX41" fmla="*/ 3926926 w 3935184"/>
              <a:gd name="connsiteY41" fmla="*/ 1772594 h 2434639"/>
              <a:gd name="connsiteX42" fmla="*/ 3927534 w 3935184"/>
              <a:gd name="connsiteY42" fmla="*/ 1768343 h 2434639"/>
              <a:gd name="connsiteX43" fmla="*/ 3928861 w 3935184"/>
              <a:gd name="connsiteY43" fmla="*/ 1770151 h 2434639"/>
              <a:gd name="connsiteX44" fmla="*/ 3928836 w 3935184"/>
              <a:gd name="connsiteY44" fmla="*/ 1770224 h 2434639"/>
              <a:gd name="connsiteX45" fmla="*/ 3926926 w 3935184"/>
              <a:gd name="connsiteY45" fmla="*/ 1772594 h 2434639"/>
              <a:gd name="connsiteX46" fmla="*/ 3927534 w 3935184"/>
              <a:gd name="connsiteY46" fmla="*/ 1768343 h 2434639"/>
              <a:gd name="connsiteX47" fmla="*/ 3929829 w 3935184"/>
              <a:gd name="connsiteY47" fmla="*/ 1767246 h 2434639"/>
              <a:gd name="connsiteX48" fmla="*/ 3930531 w 3935184"/>
              <a:gd name="connsiteY48" fmla="*/ 1768122 h 2434639"/>
              <a:gd name="connsiteX49" fmla="*/ 3928877 w 3935184"/>
              <a:gd name="connsiteY49" fmla="*/ 1770174 h 2434639"/>
              <a:gd name="connsiteX50" fmla="*/ 3928861 w 3935184"/>
              <a:gd name="connsiteY50" fmla="*/ 1770151 h 2434639"/>
              <a:gd name="connsiteX51" fmla="*/ 3929829 w 3935184"/>
              <a:gd name="connsiteY51" fmla="*/ 1767246 h 2434639"/>
              <a:gd name="connsiteX52" fmla="*/ 0 w 3935184"/>
              <a:gd name="connsiteY52" fmla="*/ 0 h 2434639"/>
              <a:gd name="connsiteX53" fmla="*/ 3935184 w 3935184"/>
              <a:gd name="connsiteY53" fmla="*/ 0 h 2434639"/>
              <a:gd name="connsiteX54" fmla="*/ 3935184 w 3935184"/>
              <a:gd name="connsiteY54" fmla="*/ 1778087 h 2434639"/>
              <a:gd name="connsiteX55" fmla="*/ 3929070 w 3935184"/>
              <a:gd name="connsiteY55" fmla="*/ 1779961 h 2434639"/>
              <a:gd name="connsiteX56" fmla="*/ 3926319 w 3935184"/>
              <a:gd name="connsiteY56" fmla="*/ 1777777 h 2434639"/>
              <a:gd name="connsiteX57" fmla="*/ 3928836 w 3935184"/>
              <a:gd name="connsiteY57" fmla="*/ 1770224 h 2434639"/>
              <a:gd name="connsiteX58" fmla="*/ 3928877 w 3935184"/>
              <a:gd name="connsiteY58" fmla="*/ 1770174 h 2434639"/>
              <a:gd name="connsiteX59" fmla="*/ 3930350 w 3935184"/>
              <a:gd name="connsiteY59" fmla="*/ 1772182 h 2434639"/>
              <a:gd name="connsiteX60" fmla="*/ 3932632 w 3935184"/>
              <a:gd name="connsiteY60" fmla="*/ 1770743 h 2434639"/>
              <a:gd name="connsiteX61" fmla="*/ 3930531 w 3935184"/>
              <a:gd name="connsiteY61" fmla="*/ 1768122 h 2434639"/>
              <a:gd name="connsiteX62" fmla="*/ 3930797 w 3935184"/>
              <a:gd name="connsiteY62" fmla="*/ 1767792 h 2434639"/>
              <a:gd name="connsiteX63" fmla="*/ 3925374 w 3935184"/>
              <a:gd name="connsiteY63" fmla="*/ 1747157 h 2434639"/>
              <a:gd name="connsiteX64" fmla="*/ 3848637 w 3935184"/>
              <a:gd name="connsiteY64" fmla="*/ 1791565 h 2434639"/>
              <a:gd name="connsiteX65" fmla="*/ 3808302 w 3935184"/>
              <a:gd name="connsiteY65" fmla="*/ 1816983 h 2434639"/>
              <a:gd name="connsiteX66" fmla="*/ 3763541 w 3935184"/>
              <a:gd name="connsiteY66" fmla="*/ 1830704 h 2434639"/>
              <a:gd name="connsiteX67" fmla="*/ 3249385 w 3935184"/>
              <a:gd name="connsiteY67" fmla="*/ 2218188 h 2434639"/>
              <a:gd name="connsiteX68" fmla="*/ 2060665 w 3935184"/>
              <a:gd name="connsiteY68" fmla="*/ 2434639 h 2434639"/>
              <a:gd name="connsiteX69" fmla="*/ 1135380 w 3935184"/>
              <a:gd name="connsiteY69" fmla="*/ 2418311 h 2434639"/>
              <a:gd name="connsiteX70" fmla="*/ 424508 w 3935184"/>
              <a:gd name="connsiteY70" fmla="*/ 2155581 h 2434639"/>
              <a:gd name="connsiteX71" fmla="*/ 0 w 3935184"/>
              <a:gd name="connsiteY71" fmla="*/ 1790782 h 2434639"/>
              <a:gd name="connsiteX72" fmla="*/ 0 w 3935184"/>
              <a:gd name="connsiteY72" fmla="*/ 0 h 2434639"/>
              <a:gd name="connsiteX0" fmla="*/ 3894954 w 3937831"/>
              <a:gd name="connsiteY0" fmla="*/ 1788429 h 2434639"/>
              <a:gd name="connsiteX1" fmla="*/ 3895972 w 3937831"/>
              <a:gd name="connsiteY1" fmla="*/ 1790108 h 2434639"/>
              <a:gd name="connsiteX2" fmla="*/ 3895109 w 3937831"/>
              <a:gd name="connsiteY2" fmla="*/ 1790372 h 2434639"/>
              <a:gd name="connsiteX3" fmla="*/ 3894954 w 3937831"/>
              <a:gd name="connsiteY3" fmla="*/ 1788429 h 2434639"/>
              <a:gd name="connsiteX4" fmla="*/ 3897689 w 3937831"/>
              <a:gd name="connsiteY4" fmla="*/ 1789581 h 2434639"/>
              <a:gd name="connsiteX5" fmla="*/ 3899119 w 3937831"/>
              <a:gd name="connsiteY5" fmla="*/ 1789143 h 2434639"/>
              <a:gd name="connsiteX6" fmla="*/ 3897689 w 3937831"/>
              <a:gd name="connsiteY6" fmla="*/ 1789581 h 2434639"/>
              <a:gd name="connsiteX7" fmla="*/ 3925612 w 3937831"/>
              <a:gd name="connsiteY7" fmla="*/ 1780052 h 2434639"/>
              <a:gd name="connsiteX8" fmla="*/ 3925376 w 3937831"/>
              <a:gd name="connsiteY8" fmla="*/ 1781094 h 2434639"/>
              <a:gd name="connsiteX9" fmla="*/ 3925291 w 3937831"/>
              <a:gd name="connsiteY9" fmla="*/ 1781120 h 2434639"/>
              <a:gd name="connsiteX10" fmla="*/ 3925612 w 3937831"/>
              <a:gd name="connsiteY10" fmla="*/ 1780052 h 2434639"/>
              <a:gd name="connsiteX11" fmla="*/ 3910296 w 3937831"/>
              <a:gd name="connsiteY11" fmla="*/ 1778805 h 2434639"/>
              <a:gd name="connsiteX12" fmla="*/ 3911021 w 3937831"/>
              <a:gd name="connsiteY12" fmla="*/ 1785494 h 2434639"/>
              <a:gd name="connsiteX13" fmla="*/ 3909936 w 3937831"/>
              <a:gd name="connsiteY13" fmla="*/ 1785827 h 2434639"/>
              <a:gd name="connsiteX14" fmla="*/ 3910407 w 3937831"/>
              <a:gd name="connsiteY14" fmla="*/ 1781856 h 2434639"/>
              <a:gd name="connsiteX15" fmla="*/ 3910296 w 3937831"/>
              <a:gd name="connsiteY15" fmla="*/ 1778805 h 2434639"/>
              <a:gd name="connsiteX16" fmla="*/ 3926156 w 3937831"/>
              <a:gd name="connsiteY16" fmla="*/ 1777648 h 2434639"/>
              <a:gd name="connsiteX17" fmla="*/ 3926319 w 3937831"/>
              <a:gd name="connsiteY17" fmla="*/ 1777777 h 2434639"/>
              <a:gd name="connsiteX18" fmla="*/ 3926084 w 3937831"/>
              <a:gd name="connsiteY18" fmla="*/ 1778483 h 2434639"/>
              <a:gd name="connsiteX19" fmla="*/ 3925612 w 3937831"/>
              <a:gd name="connsiteY19" fmla="*/ 1780052 h 2434639"/>
              <a:gd name="connsiteX20" fmla="*/ 3926156 w 3937831"/>
              <a:gd name="connsiteY20" fmla="*/ 1777648 h 2434639"/>
              <a:gd name="connsiteX21" fmla="*/ 3904770 w 3937831"/>
              <a:gd name="connsiteY21" fmla="*/ 1776498 h 2434639"/>
              <a:gd name="connsiteX22" fmla="*/ 3905076 w 3937831"/>
              <a:gd name="connsiteY22" fmla="*/ 1777278 h 2434639"/>
              <a:gd name="connsiteX23" fmla="*/ 3905436 w 3937831"/>
              <a:gd name="connsiteY23" fmla="*/ 1780256 h 2434639"/>
              <a:gd name="connsiteX24" fmla="*/ 3906711 w 3937831"/>
              <a:gd name="connsiteY24" fmla="*/ 1786816 h 2434639"/>
              <a:gd name="connsiteX25" fmla="*/ 3906703 w 3937831"/>
              <a:gd name="connsiteY25" fmla="*/ 1786818 h 2434639"/>
              <a:gd name="connsiteX26" fmla="*/ 3905645 w 3937831"/>
              <a:gd name="connsiteY26" fmla="*/ 1781856 h 2434639"/>
              <a:gd name="connsiteX27" fmla="*/ 3904770 w 3937831"/>
              <a:gd name="connsiteY27" fmla="*/ 1776498 h 2434639"/>
              <a:gd name="connsiteX28" fmla="*/ 3923082 w 3937831"/>
              <a:gd name="connsiteY28" fmla="*/ 1775208 h 2434639"/>
              <a:gd name="connsiteX29" fmla="*/ 3924141 w 3937831"/>
              <a:gd name="connsiteY29" fmla="*/ 1776049 h 2434639"/>
              <a:gd name="connsiteX30" fmla="*/ 3918335 w 3937831"/>
              <a:gd name="connsiteY30" fmla="*/ 1783252 h 2434639"/>
              <a:gd name="connsiteX31" fmla="*/ 3915438 w 3937831"/>
              <a:gd name="connsiteY31" fmla="*/ 1784140 h 2434639"/>
              <a:gd name="connsiteX32" fmla="*/ 3914376 w 3937831"/>
              <a:gd name="connsiteY32" fmla="*/ 1783828 h 2434639"/>
              <a:gd name="connsiteX33" fmla="*/ 3914268 w 3937831"/>
              <a:gd name="connsiteY33" fmla="*/ 1784499 h 2434639"/>
              <a:gd name="connsiteX34" fmla="*/ 3913188 w 3937831"/>
              <a:gd name="connsiteY34" fmla="*/ 1784830 h 2434639"/>
              <a:gd name="connsiteX35" fmla="*/ 3913383 w 3937831"/>
              <a:gd name="connsiteY35" fmla="*/ 1784634 h 2434639"/>
              <a:gd name="connsiteX36" fmla="*/ 3923082 w 3937831"/>
              <a:gd name="connsiteY36" fmla="*/ 1775208 h 2434639"/>
              <a:gd name="connsiteX37" fmla="*/ 3926926 w 3937831"/>
              <a:gd name="connsiteY37" fmla="*/ 1772594 h 2434639"/>
              <a:gd name="connsiteX38" fmla="*/ 3926282 w 3937831"/>
              <a:gd name="connsiteY38" fmla="*/ 1777093 h 2434639"/>
              <a:gd name="connsiteX39" fmla="*/ 3926156 w 3937831"/>
              <a:gd name="connsiteY39" fmla="*/ 1777648 h 2434639"/>
              <a:gd name="connsiteX40" fmla="*/ 3924141 w 3937831"/>
              <a:gd name="connsiteY40" fmla="*/ 1776049 h 2434639"/>
              <a:gd name="connsiteX41" fmla="*/ 3926926 w 3937831"/>
              <a:gd name="connsiteY41" fmla="*/ 1772594 h 2434639"/>
              <a:gd name="connsiteX42" fmla="*/ 3927534 w 3937831"/>
              <a:gd name="connsiteY42" fmla="*/ 1768343 h 2434639"/>
              <a:gd name="connsiteX43" fmla="*/ 3928861 w 3937831"/>
              <a:gd name="connsiteY43" fmla="*/ 1770151 h 2434639"/>
              <a:gd name="connsiteX44" fmla="*/ 3928836 w 3937831"/>
              <a:gd name="connsiteY44" fmla="*/ 1770224 h 2434639"/>
              <a:gd name="connsiteX45" fmla="*/ 3926926 w 3937831"/>
              <a:gd name="connsiteY45" fmla="*/ 1772594 h 2434639"/>
              <a:gd name="connsiteX46" fmla="*/ 3927534 w 3937831"/>
              <a:gd name="connsiteY46" fmla="*/ 1768343 h 2434639"/>
              <a:gd name="connsiteX47" fmla="*/ 3929829 w 3937831"/>
              <a:gd name="connsiteY47" fmla="*/ 1767246 h 2434639"/>
              <a:gd name="connsiteX48" fmla="*/ 3930531 w 3937831"/>
              <a:gd name="connsiteY48" fmla="*/ 1768122 h 2434639"/>
              <a:gd name="connsiteX49" fmla="*/ 3928877 w 3937831"/>
              <a:gd name="connsiteY49" fmla="*/ 1770174 h 2434639"/>
              <a:gd name="connsiteX50" fmla="*/ 3928861 w 3937831"/>
              <a:gd name="connsiteY50" fmla="*/ 1770151 h 2434639"/>
              <a:gd name="connsiteX51" fmla="*/ 3929829 w 3937831"/>
              <a:gd name="connsiteY51" fmla="*/ 1767246 h 2434639"/>
              <a:gd name="connsiteX52" fmla="*/ 0 w 3937831"/>
              <a:gd name="connsiteY52" fmla="*/ 0 h 2434639"/>
              <a:gd name="connsiteX53" fmla="*/ 3935184 w 3937831"/>
              <a:gd name="connsiteY53" fmla="*/ 0 h 2434639"/>
              <a:gd name="connsiteX54" fmla="*/ 3935184 w 3937831"/>
              <a:gd name="connsiteY54" fmla="*/ 1778087 h 2434639"/>
              <a:gd name="connsiteX55" fmla="*/ 3929070 w 3937831"/>
              <a:gd name="connsiteY55" fmla="*/ 1779961 h 2434639"/>
              <a:gd name="connsiteX56" fmla="*/ 3926319 w 3937831"/>
              <a:gd name="connsiteY56" fmla="*/ 1777777 h 2434639"/>
              <a:gd name="connsiteX57" fmla="*/ 3928836 w 3937831"/>
              <a:gd name="connsiteY57" fmla="*/ 1770224 h 2434639"/>
              <a:gd name="connsiteX58" fmla="*/ 3928877 w 3937831"/>
              <a:gd name="connsiteY58" fmla="*/ 1770174 h 2434639"/>
              <a:gd name="connsiteX59" fmla="*/ 3930350 w 3937831"/>
              <a:gd name="connsiteY59" fmla="*/ 1772182 h 2434639"/>
              <a:gd name="connsiteX60" fmla="*/ 3932632 w 3937831"/>
              <a:gd name="connsiteY60" fmla="*/ 1770743 h 2434639"/>
              <a:gd name="connsiteX61" fmla="*/ 3930531 w 3937831"/>
              <a:gd name="connsiteY61" fmla="*/ 1768122 h 2434639"/>
              <a:gd name="connsiteX62" fmla="*/ 3930797 w 3937831"/>
              <a:gd name="connsiteY62" fmla="*/ 1767792 h 2434639"/>
              <a:gd name="connsiteX63" fmla="*/ 3925374 w 3937831"/>
              <a:gd name="connsiteY63" fmla="*/ 1747157 h 2434639"/>
              <a:gd name="connsiteX64" fmla="*/ 3808302 w 3937831"/>
              <a:gd name="connsiteY64" fmla="*/ 1816983 h 2434639"/>
              <a:gd name="connsiteX65" fmla="*/ 3763541 w 3937831"/>
              <a:gd name="connsiteY65" fmla="*/ 1830704 h 2434639"/>
              <a:gd name="connsiteX66" fmla="*/ 3249385 w 3937831"/>
              <a:gd name="connsiteY66" fmla="*/ 2218188 h 2434639"/>
              <a:gd name="connsiteX67" fmla="*/ 2060665 w 3937831"/>
              <a:gd name="connsiteY67" fmla="*/ 2434639 h 2434639"/>
              <a:gd name="connsiteX68" fmla="*/ 1135380 w 3937831"/>
              <a:gd name="connsiteY68" fmla="*/ 2418311 h 2434639"/>
              <a:gd name="connsiteX69" fmla="*/ 424508 w 3937831"/>
              <a:gd name="connsiteY69" fmla="*/ 2155581 h 2434639"/>
              <a:gd name="connsiteX70" fmla="*/ 0 w 3937831"/>
              <a:gd name="connsiteY70" fmla="*/ 1790782 h 2434639"/>
              <a:gd name="connsiteX71" fmla="*/ 0 w 3937831"/>
              <a:gd name="connsiteY71" fmla="*/ 0 h 2434639"/>
              <a:gd name="connsiteX0" fmla="*/ 3894954 w 3940917"/>
              <a:gd name="connsiteY0" fmla="*/ 1788429 h 2434639"/>
              <a:gd name="connsiteX1" fmla="*/ 3895972 w 3940917"/>
              <a:gd name="connsiteY1" fmla="*/ 1790108 h 2434639"/>
              <a:gd name="connsiteX2" fmla="*/ 3895109 w 3940917"/>
              <a:gd name="connsiteY2" fmla="*/ 1790372 h 2434639"/>
              <a:gd name="connsiteX3" fmla="*/ 3894954 w 3940917"/>
              <a:gd name="connsiteY3" fmla="*/ 1788429 h 2434639"/>
              <a:gd name="connsiteX4" fmla="*/ 3897689 w 3940917"/>
              <a:gd name="connsiteY4" fmla="*/ 1789581 h 2434639"/>
              <a:gd name="connsiteX5" fmla="*/ 3899119 w 3940917"/>
              <a:gd name="connsiteY5" fmla="*/ 1789143 h 2434639"/>
              <a:gd name="connsiteX6" fmla="*/ 3897689 w 3940917"/>
              <a:gd name="connsiteY6" fmla="*/ 1789581 h 2434639"/>
              <a:gd name="connsiteX7" fmla="*/ 3925612 w 3940917"/>
              <a:gd name="connsiteY7" fmla="*/ 1780052 h 2434639"/>
              <a:gd name="connsiteX8" fmla="*/ 3925376 w 3940917"/>
              <a:gd name="connsiteY8" fmla="*/ 1781094 h 2434639"/>
              <a:gd name="connsiteX9" fmla="*/ 3925291 w 3940917"/>
              <a:gd name="connsiteY9" fmla="*/ 1781120 h 2434639"/>
              <a:gd name="connsiteX10" fmla="*/ 3925612 w 3940917"/>
              <a:gd name="connsiteY10" fmla="*/ 1780052 h 2434639"/>
              <a:gd name="connsiteX11" fmla="*/ 3910296 w 3940917"/>
              <a:gd name="connsiteY11" fmla="*/ 1778805 h 2434639"/>
              <a:gd name="connsiteX12" fmla="*/ 3911021 w 3940917"/>
              <a:gd name="connsiteY12" fmla="*/ 1785494 h 2434639"/>
              <a:gd name="connsiteX13" fmla="*/ 3909936 w 3940917"/>
              <a:gd name="connsiteY13" fmla="*/ 1785827 h 2434639"/>
              <a:gd name="connsiteX14" fmla="*/ 3910407 w 3940917"/>
              <a:gd name="connsiteY14" fmla="*/ 1781856 h 2434639"/>
              <a:gd name="connsiteX15" fmla="*/ 3910296 w 3940917"/>
              <a:gd name="connsiteY15" fmla="*/ 1778805 h 2434639"/>
              <a:gd name="connsiteX16" fmla="*/ 3926156 w 3940917"/>
              <a:gd name="connsiteY16" fmla="*/ 1777648 h 2434639"/>
              <a:gd name="connsiteX17" fmla="*/ 3926319 w 3940917"/>
              <a:gd name="connsiteY17" fmla="*/ 1777777 h 2434639"/>
              <a:gd name="connsiteX18" fmla="*/ 3926084 w 3940917"/>
              <a:gd name="connsiteY18" fmla="*/ 1778483 h 2434639"/>
              <a:gd name="connsiteX19" fmla="*/ 3925612 w 3940917"/>
              <a:gd name="connsiteY19" fmla="*/ 1780052 h 2434639"/>
              <a:gd name="connsiteX20" fmla="*/ 3926156 w 3940917"/>
              <a:gd name="connsiteY20" fmla="*/ 1777648 h 2434639"/>
              <a:gd name="connsiteX21" fmla="*/ 3904770 w 3940917"/>
              <a:gd name="connsiteY21" fmla="*/ 1776498 h 2434639"/>
              <a:gd name="connsiteX22" fmla="*/ 3905076 w 3940917"/>
              <a:gd name="connsiteY22" fmla="*/ 1777278 h 2434639"/>
              <a:gd name="connsiteX23" fmla="*/ 3905436 w 3940917"/>
              <a:gd name="connsiteY23" fmla="*/ 1780256 h 2434639"/>
              <a:gd name="connsiteX24" fmla="*/ 3906711 w 3940917"/>
              <a:gd name="connsiteY24" fmla="*/ 1786816 h 2434639"/>
              <a:gd name="connsiteX25" fmla="*/ 3906703 w 3940917"/>
              <a:gd name="connsiteY25" fmla="*/ 1786818 h 2434639"/>
              <a:gd name="connsiteX26" fmla="*/ 3905645 w 3940917"/>
              <a:gd name="connsiteY26" fmla="*/ 1781856 h 2434639"/>
              <a:gd name="connsiteX27" fmla="*/ 3904770 w 3940917"/>
              <a:gd name="connsiteY27" fmla="*/ 1776498 h 2434639"/>
              <a:gd name="connsiteX28" fmla="*/ 3923082 w 3940917"/>
              <a:gd name="connsiteY28" fmla="*/ 1775208 h 2434639"/>
              <a:gd name="connsiteX29" fmla="*/ 3924141 w 3940917"/>
              <a:gd name="connsiteY29" fmla="*/ 1776049 h 2434639"/>
              <a:gd name="connsiteX30" fmla="*/ 3918335 w 3940917"/>
              <a:gd name="connsiteY30" fmla="*/ 1783252 h 2434639"/>
              <a:gd name="connsiteX31" fmla="*/ 3915438 w 3940917"/>
              <a:gd name="connsiteY31" fmla="*/ 1784140 h 2434639"/>
              <a:gd name="connsiteX32" fmla="*/ 3914376 w 3940917"/>
              <a:gd name="connsiteY32" fmla="*/ 1783828 h 2434639"/>
              <a:gd name="connsiteX33" fmla="*/ 3914268 w 3940917"/>
              <a:gd name="connsiteY33" fmla="*/ 1784499 h 2434639"/>
              <a:gd name="connsiteX34" fmla="*/ 3913188 w 3940917"/>
              <a:gd name="connsiteY34" fmla="*/ 1784830 h 2434639"/>
              <a:gd name="connsiteX35" fmla="*/ 3913383 w 3940917"/>
              <a:gd name="connsiteY35" fmla="*/ 1784634 h 2434639"/>
              <a:gd name="connsiteX36" fmla="*/ 3923082 w 3940917"/>
              <a:gd name="connsiteY36" fmla="*/ 1775208 h 2434639"/>
              <a:gd name="connsiteX37" fmla="*/ 3926926 w 3940917"/>
              <a:gd name="connsiteY37" fmla="*/ 1772594 h 2434639"/>
              <a:gd name="connsiteX38" fmla="*/ 3926282 w 3940917"/>
              <a:gd name="connsiteY38" fmla="*/ 1777093 h 2434639"/>
              <a:gd name="connsiteX39" fmla="*/ 3926156 w 3940917"/>
              <a:gd name="connsiteY39" fmla="*/ 1777648 h 2434639"/>
              <a:gd name="connsiteX40" fmla="*/ 3924141 w 3940917"/>
              <a:gd name="connsiteY40" fmla="*/ 1776049 h 2434639"/>
              <a:gd name="connsiteX41" fmla="*/ 3926926 w 3940917"/>
              <a:gd name="connsiteY41" fmla="*/ 1772594 h 2434639"/>
              <a:gd name="connsiteX42" fmla="*/ 3927534 w 3940917"/>
              <a:gd name="connsiteY42" fmla="*/ 1768343 h 2434639"/>
              <a:gd name="connsiteX43" fmla="*/ 3928861 w 3940917"/>
              <a:gd name="connsiteY43" fmla="*/ 1770151 h 2434639"/>
              <a:gd name="connsiteX44" fmla="*/ 3928836 w 3940917"/>
              <a:gd name="connsiteY44" fmla="*/ 1770224 h 2434639"/>
              <a:gd name="connsiteX45" fmla="*/ 3926926 w 3940917"/>
              <a:gd name="connsiteY45" fmla="*/ 1772594 h 2434639"/>
              <a:gd name="connsiteX46" fmla="*/ 3927534 w 3940917"/>
              <a:gd name="connsiteY46" fmla="*/ 1768343 h 2434639"/>
              <a:gd name="connsiteX47" fmla="*/ 3929829 w 3940917"/>
              <a:gd name="connsiteY47" fmla="*/ 1767246 h 2434639"/>
              <a:gd name="connsiteX48" fmla="*/ 3930531 w 3940917"/>
              <a:gd name="connsiteY48" fmla="*/ 1768122 h 2434639"/>
              <a:gd name="connsiteX49" fmla="*/ 3928877 w 3940917"/>
              <a:gd name="connsiteY49" fmla="*/ 1770174 h 2434639"/>
              <a:gd name="connsiteX50" fmla="*/ 3928861 w 3940917"/>
              <a:gd name="connsiteY50" fmla="*/ 1770151 h 2434639"/>
              <a:gd name="connsiteX51" fmla="*/ 3929829 w 3940917"/>
              <a:gd name="connsiteY51" fmla="*/ 1767246 h 2434639"/>
              <a:gd name="connsiteX52" fmla="*/ 0 w 3940917"/>
              <a:gd name="connsiteY52" fmla="*/ 0 h 2434639"/>
              <a:gd name="connsiteX53" fmla="*/ 3935184 w 3940917"/>
              <a:gd name="connsiteY53" fmla="*/ 0 h 2434639"/>
              <a:gd name="connsiteX54" fmla="*/ 3935184 w 3940917"/>
              <a:gd name="connsiteY54" fmla="*/ 1778087 h 2434639"/>
              <a:gd name="connsiteX55" fmla="*/ 3929070 w 3940917"/>
              <a:gd name="connsiteY55" fmla="*/ 1779961 h 2434639"/>
              <a:gd name="connsiteX56" fmla="*/ 3926319 w 3940917"/>
              <a:gd name="connsiteY56" fmla="*/ 1777777 h 2434639"/>
              <a:gd name="connsiteX57" fmla="*/ 3928836 w 3940917"/>
              <a:gd name="connsiteY57" fmla="*/ 1770224 h 2434639"/>
              <a:gd name="connsiteX58" fmla="*/ 3928877 w 3940917"/>
              <a:gd name="connsiteY58" fmla="*/ 1770174 h 2434639"/>
              <a:gd name="connsiteX59" fmla="*/ 3930350 w 3940917"/>
              <a:gd name="connsiteY59" fmla="*/ 1772182 h 2434639"/>
              <a:gd name="connsiteX60" fmla="*/ 3932632 w 3940917"/>
              <a:gd name="connsiteY60" fmla="*/ 1770743 h 2434639"/>
              <a:gd name="connsiteX61" fmla="*/ 3930531 w 3940917"/>
              <a:gd name="connsiteY61" fmla="*/ 1768122 h 2434639"/>
              <a:gd name="connsiteX62" fmla="*/ 3930797 w 3940917"/>
              <a:gd name="connsiteY62" fmla="*/ 1767792 h 2434639"/>
              <a:gd name="connsiteX63" fmla="*/ 3925374 w 3940917"/>
              <a:gd name="connsiteY63" fmla="*/ 1747157 h 2434639"/>
              <a:gd name="connsiteX64" fmla="*/ 3763541 w 3940917"/>
              <a:gd name="connsiteY64" fmla="*/ 1830704 h 2434639"/>
              <a:gd name="connsiteX65" fmla="*/ 3249385 w 3940917"/>
              <a:gd name="connsiteY65" fmla="*/ 2218188 h 2434639"/>
              <a:gd name="connsiteX66" fmla="*/ 2060665 w 3940917"/>
              <a:gd name="connsiteY66" fmla="*/ 2434639 h 2434639"/>
              <a:gd name="connsiteX67" fmla="*/ 1135380 w 3940917"/>
              <a:gd name="connsiteY67" fmla="*/ 2418311 h 2434639"/>
              <a:gd name="connsiteX68" fmla="*/ 424508 w 3940917"/>
              <a:gd name="connsiteY68" fmla="*/ 2155581 h 2434639"/>
              <a:gd name="connsiteX69" fmla="*/ 0 w 3940917"/>
              <a:gd name="connsiteY69" fmla="*/ 1790782 h 2434639"/>
              <a:gd name="connsiteX70" fmla="*/ 0 w 3940917"/>
              <a:gd name="connsiteY70" fmla="*/ 0 h 2434639"/>
              <a:gd name="connsiteX0" fmla="*/ 3894954 w 3939916"/>
              <a:gd name="connsiteY0" fmla="*/ 1788429 h 2434639"/>
              <a:gd name="connsiteX1" fmla="*/ 3895972 w 3939916"/>
              <a:gd name="connsiteY1" fmla="*/ 1790108 h 2434639"/>
              <a:gd name="connsiteX2" fmla="*/ 3895109 w 3939916"/>
              <a:gd name="connsiteY2" fmla="*/ 1790372 h 2434639"/>
              <a:gd name="connsiteX3" fmla="*/ 3894954 w 3939916"/>
              <a:gd name="connsiteY3" fmla="*/ 1788429 h 2434639"/>
              <a:gd name="connsiteX4" fmla="*/ 3897689 w 3939916"/>
              <a:gd name="connsiteY4" fmla="*/ 1789581 h 2434639"/>
              <a:gd name="connsiteX5" fmla="*/ 3899119 w 3939916"/>
              <a:gd name="connsiteY5" fmla="*/ 1789143 h 2434639"/>
              <a:gd name="connsiteX6" fmla="*/ 3897689 w 3939916"/>
              <a:gd name="connsiteY6" fmla="*/ 1789581 h 2434639"/>
              <a:gd name="connsiteX7" fmla="*/ 3925612 w 3939916"/>
              <a:gd name="connsiteY7" fmla="*/ 1780052 h 2434639"/>
              <a:gd name="connsiteX8" fmla="*/ 3925376 w 3939916"/>
              <a:gd name="connsiteY8" fmla="*/ 1781094 h 2434639"/>
              <a:gd name="connsiteX9" fmla="*/ 3925291 w 3939916"/>
              <a:gd name="connsiteY9" fmla="*/ 1781120 h 2434639"/>
              <a:gd name="connsiteX10" fmla="*/ 3925612 w 3939916"/>
              <a:gd name="connsiteY10" fmla="*/ 1780052 h 2434639"/>
              <a:gd name="connsiteX11" fmla="*/ 3910296 w 3939916"/>
              <a:gd name="connsiteY11" fmla="*/ 1778805 h 2434639"/>
              <a:gd name="connsiteX12" fmla="*/ 3911021 w 3939916"/>
              <a:gd name="connsiteY12" fmla="*/ 1785494 h 2434639"/>
              <a:gd name="connsiteX13" fmla="*/ 3909936 w 3939916"/>
              <a:gd name="connsiteY13" fmla="*/ 1785827 h 2434639"/>
              <a:gd name="connsiteX14" fmla="*/ 3910407 w 3939916"/>
              <a:gd name="connsiteY14" fmla="*/ 1781856 h 2434639"/>
              <a:gd name="connsiteX15" fmla="*/ 3910296 w 3939916"/>
              <a:gd name="connsiteY15" fmla="*/ 1778805 h 2434639"/>
              <a:gd name="connsiteX16" fmla="*/ 3926156 w 3939916"/>
              <a:gd name="connsiteY16" fmla="*/ 1777648 h 2434639"/>
              <a:gd name="connsiteX17" fmla="*/ 3926319 w 3939916"/>
              <a:gd name="connsiteY17" fmla="*/ 1777777 h 2434639"/>
              <a:gd name="connsiteX18" fmla="*/ 3926084 w 3939916"/>
              <a:gd name="connsiteY18" fmla="*/ 1778483 h 2434639"/>
              <a:gd name="connsiteX19" fmla="*/ 3925612 w 3939916"/>
              <a:gd name="connsiteY19" fmla="*/ 1780052 h 2434639"/>
              <a:gd name="connsiteX20" fmla="*/ 3926156 w 3939916"/>
              <a:gd name="connsiteY20" fmla="*/ 1777648 h 2434639"/>
              <a:gd name="connsiteX21" fmla="*/ 3904770 w 3939916"/>
              <a:gd name="connsiteY21" fmla="*/ 1776498 h 2434639"/>
              <a:gd name="connsiteX22" fmla="*/ 3905076 w 3939916"/>
              <a:gd name="connsiteY22" fmla="*/ 1777278 h 2434639"/>
              <a:gd name="connsiteX23" fmla="*/ 3905436 w 3939916"/>
              <a:gd name="connsiteY23" fmla="*/ 1780256 h 2434639"/>
              <a:gd name="connsiteX24" fmla="*/ 3906711 w 3939916"/>
              <a:gd name="connsiteY24" fmla="*/ 1786816 h 2434639"/>
              <a:gd name="connsiteX25" fmla="*/ 3906703 w 3939916"/>
              <a:gd name="connsiteY25" fmla="*/ 1786818 h 2434639"/>
              <a:gd name="connsiteX26" fmla="*/ 3905645 w 3939916"/>
              <a:gd name="connsiteY26" fmla="*/ 1781856 h 2434639"/>
              <a:gd name="connsiteX27" fmla="*/ 3904770 w 3939916"/>
              <a:gd name="connsiteY27" fmla="*/ 1776498 h 2434639"/>
              <a:gd name="connsiteX28" fmla="*/ 3923082 w 3939916"/>
              <a:gd name="connsiteY28" fmla="*/ 1775208 h 2434639"/>
              <a:gd name="connsiteX29" fmla="*/ 3924141 w 3939916"/>
              <a:gd name="connsiteY29" fmla="*/ 1776049 h 2434639"/>
              <a:gd name="connsiteX30" fmla="*/ 3918335 w 3939916"/>
              <a:gd name="connsiteY30" fmla="*/ 1783252 h 2434639"/>
              <a:gd name="connsiteX31" fmla="*/ 3915438 w 3939916"/>
              <a:gd name="connsiteY31" fmla="*/ 1784140 h 2434639"/>
              <a:gd name="connsiteX32" fmla="*/ 3914376 w 3939916"/>
              <a:gd name="connsiteY32" fmla="*/ 1783828 h 2434639"/>
              <a:gd name="connsiteX33" fmla="*/ 3914268 w 3939916"/>
              <a:gd name="connsiteY33" fmla="*/ 1784499 h 2434639"/>
              <a:gd name="connsiteX34" fmla="*/ 3913188 w 3939916"/>
              <a:gd name="connsiteY34" fmla="*/ 1784830 h 2434639"/>
              <a:gd name="connsiteX35" fmla="*/ 3913383 w 3939916"/>
              <a:gd name="connsiteY35" fmla="*/ 1784634 h 2434639"/>
              <a:gd name="connsiteX36" fmla="*/ 3923082 w 3939916"/>
              <a:gd name="connsiteY36" fmla="*/ 1775208 h 2434639"/>
              <a:gd name="connsiteX37" fmla="*/ 3926926 w 3939916"/>
              <a:gd name="connsiteY37" fmla="*/ 1772594 h 2434639"/>
              <a:gd name="connsiteX38" fmla="*/ 3926282 w 3939916"/>
              <a:gd name="connsiteY38" fmla="*/ 1777093 h 2434639"/>
              <a:gd name="connsiteX39" fmla="*/ 3926156 w 3939916"/>
              <a:gd name="connsiteY39" fmla="*/ 1777648 h 2434639"/>
              <a:gd name="connsiteX40" fmla="*/ 3924141 w 3939916"/>
              <a:gd name="connsiteY40" fmla="*/ 1776049 h 2434639"/>
              <a:gd name="connsiteX41" fmla="*/ 3926926 w 3939916"/>
              <a:gd name="connsiteY41" fmla="*/ 1772594 h 2434639"/>
              <a:gd name="connsiteX42" fmla="*/ 3927534 w 3939916"/>
              <a:gd name="connsiteY42" fmla="*/ 1768343 h 2434639"/>
              <a:gd name="connsiteX43" fmla="*/ 3928861 w 3939916"/>
              <a:gd name="connsiteY43" fmla="*/ 1770151 h 2434639"/>
              <a:gd name="connsiteX44" fmla="*/ 3928836 w 3939916"/>
              <a:gd name="connsiteY44" fmla="*/ 1770224 h 2434639"/>
              <a:gd name="connsiteX45" fmla="*/ 3926926 w 3939916"/>
              <a:gd name="connsiteY45" fmla="*/ 1772594 h 2434639"/>
              <a:gd name="connsiteX46" fmla="*/ 3927534 w 3939916"/>
              <a:gd name="connsiteY46" fmla="*/ 1768343 h 2434639"/>
              <a:gd name="connsiteX47" fmla="*/ 3929829 w 3939916"/>
              <a:gd name="connsiteY47" fmla="*/ 1767246 h 2434639"/>
              <a:gd name="connsiteX48" fmla="*/ 3930531 w 3939916"/>
              <a:gd name="connsiteY48" fmla="*/ 1768122 h 2434639"/>
              <a:gd name="connsiteX49" fmla="*/ 3928877 w 3939916"/>
              <a:gd name="connsiteY49" fmla="*/ 1770174 h 2434639"/>
              <a:gd name="connsiteX50" fmla="*/ 3928861 w 3939916"/>
              <a:gd name="connsiteY50" fmla="*/ 1770151 h 2434639"/>
              <a:gd name="connsiteX51" fmla="*/ 3929829 w 3939916"/>
              <a:gd name="connsiteY51" fmla="*/ 1767246 h 2434639"/>
              <a:gd name="connsiteX52" fmla="*/ 0 w 3939916"/>
              <a:gd name="connsiteY52" fmla="*/ 0 h 2434639"/>
              <a:gd name="connsiteX53" fmla="*/ 3935184 w 3939916"/>
              <a:gd name="connsiteY53" fmla="*/ 0 h 2434639"/>
              <a:gd name="connsiteX54" fmla="*/ 3935184 w 3939916"/>
              <a:gd name="connsiteY54" fmla="*/ 1778087 h 2434639"/>
              <a:gd name="connsiteX55" fmla="*/ 3929070 w 3939916"/>
              <a:gd name="connsiteY55" fmla="*/ 1779961 h 2434639"/>
              <a:gd name="connsiteX56" fmla="*/ 3926319 w 3939916"/>
              <a:gd name="connsiteY56" fmla="*/ 1777777 h 2434639"/>
              <a:gd name="connsiteX57" fmla="*/ 3928836 w 3939916"/>
              <a:gd name="connsiteY57" fmla="*/ 1770224 h 2434639"/>
              <a:gd name="connsiteX58" fmla="*/ 3928877 w 3939916"/>
              <a:gd name="connsiteY58" fmla="*/ 1770174 h 2434639"/>
              <a:gd name="connsiteX59" fmla="*/ 3930350 w 3939916"/>
              <a:gd name="connsiteY59" fmla="*/ 1772182 h 2434639"/>
              <a:gd name="connsiteX60" fmla="*/ 3932632 w 3939916"/>
              <a:gd name="connsiteY60" fmla="*/ 1770743 h 2434639"/>
              <a:gd name="connsiteX61" fmla="*/ 3930531 w 3939916"/>
              <a:gd name="connsiteY61" fmla="*/ 1768122 h 2434639"/>
              <a:gd name="connsiteX62" fmla="*/ 3930797 w 3939916"/>
              <a:gd name="connsiteY62" fmla="*/ 1767792 h 2434639"/>
              <a:gd name="connsiteX63" fmla="*/ 3925374 w 3939916"/>
              <a:gd name="connsiteY63" fmla="*/ 1747157 h 2434639"/>
              <a:gd name="connsiteX64" fmla="*/ 3777828 w 3939916"/>
              <a:gd name="connsiteY64" fmla="*/ 1936670 h 2434639"/>
              <a:gd name="connsiteX65" fmla="*/ 3249385 w 3939916"/>
              <a:gd name="connsiteY65" fmla="*/ 2218188 h 2434639"/>
              <a:gd name="connsiteX66" fmla="*/ 2060665 w 3939916"/>
              <a:gd name="connsiteY66" fmla="*/ 2434639 h 2434639"/>
              <a:gd name="connsiteX67" fmla="*/ 1135380 w 3939916"/>
              <a:gd name="connsiteY67" fmla="*/ 2418311 h 2434639"/>
              <a:gd name="connsiteX68" fmla="*/ 424508 w 3939916"/>
              <a:gd name="connsiteY68" fmla="*/ 2155581 h 2434639"/>
              <a:gd name="connsiteX69" fmla="*/ 0 w 3939916"/>
              <a:gd name="connsiteY69" fmla="*/ 1790782 h 2434639"/>
              <a:gd name="connsiteX70" fmla="*/ 0 w 3939916"/>
              <a:gd name="connsiteY70" fmla="*/ 0 h 2434639"/>
              <a:gd name="connsiteX0" fmla="*/ 3894954 w 3939916"/>
              <a:gd name="connsiteY0" fmla="*/ 1788429 h 2434639"/>
              <a:gd name="connsiteX1" fmla="*/ 3895972 w 3939916"/>
              <a:gd name="connsiteY1" fmla="*/ 1790108 h 2434639"/>
              <a:gd name="connsiteX2" fmla="*/ 3895109 w 3939916"/>
              <a:gd name="connsiteY2" fmla="*/ 1790372 h 2434639"/>
              <a:gd name="connsiteX3" fmla="*/ 3894954 w 3939916"/>
              <a:gd name="connsiteY3" fmla="*/ 1788429 h 2434639"/>
              <a:gd name="connsiteX4" fmla="*/ 3897689 w 3939916"/>
              <a:gd name="connsiteY4" fmla="*/ 1789581 h 2434639"/>
              <a:gd name="connsiteX5" fmla="*/ 3899119 w 3939916"/>
              <a:gd name="connsiteY5" fmla="*/ 1789143 h 2434639"/>
              <a:gd name="connsiteX6" fmla="*/ 3897689 w 3939916"/>
              <a:gd name="connsiteY6" fmla="*/ 1789581 h 2434639"/>
              <a:gd name="connsiteX7" fmla="*/ 3925612 w 3939916"/>
              <a:gd name="connsiteY7" fmla="*/ 1780052 h 2434639"/>
              <a:gd name="connsiteX8" fmla="*/ 3925376 w 3939916"/>
              <a:gd name="connsiteY8" fmla="*/ 1781094 h 2434639"/>
              <a:gd name="connsiteX9" fmla="*/ 3925291 w 3939916"/>
              <a:gd name="connsiteY9" fmla="*/ 1781120 h 2434639"/>
              <a:gd name="connsiteX10" fmla="*/ 3925612 w 3939916"/>
              <a:gd name="connsiteY10" fmla="*/ 1780052 h 2434639"/>
              <a:gd name="connsiteX11" fmla="*/ 3910296 w 3939916"/>
              <a:gd name="connsiteY11" fmla="*/ 1778805 h 2434639"/>
              <a:gd name="connsiteX12" fmla="*/ 3911021 w 3939916"/>
              <a:gd name="connsiteY12" fmla="*/ 1785494 h 2434639"/>
              <a:gd name="connsiteX13" fmla="*/ 3909936 w 3939916"/>
              <a:gd name="connsiteY13" fmla="*/ 1785827 h 2434639"/>
              <a:gd name="connsiteX14" fmla="*/ 3910407 w 3939916"/>
              <a:gd name="connsiteY14" fmla="*/ 1781856 h 2434639"/>
              <a:gd name="connsiteX15" fmla="*/ 3910296 w 3939916"/>
              <a:gd name="connsiteY15" fmla="*/ 1778805 h 2434639"/>
              <a:gd name="connsiteX16" fmla="*/ 3926156 w 3939916"/>
              <a:gd name="connsiteY16" fmla="*/ 1777648 h 2434639"/>
              <a:gd name="connsiteX17" fmla="*/ 3926319 w 3939916"/>
              <a:gd name="connsiteY17" fmla="*/ 1777777 h 2434639"/>
              <a:gd name="connsiteX18" fmla="*/ 3926084 w 3939916"/>
              <a:gd name="connsiteY18" fmla="*/ 1778483 h 2434639"/>
              <a:gd name="connsiteX19" fmla="*/ 3925612 w 3939916"/>
              <a:gd name="connsiteY19" fmla="*/ 1780052 h 2434639"/>
              <a:gd name="connsiteX20" fmla="*/ 3926156 w 3939916"/>
              <a:gd name="connsiteY20" fmla="*/ 1777648 h 2434639"/>
              <a:gd name="connsiteX21" fmla="*/ 3904770 w 3939916"/>
              <a:gd name="connsiteY21" fmla="*/ 1776498 h 2434639"/>
              <a:gd name="connsiteX22" fmla="*/ 3905076 w 3939916"/>
              <a:gd name="connsiteY22" fmla="*/ 1777278 h 2434639"/>
              <a:gd name="connsiteX23" fmla="*/ 3905436 w 3939916"/>
              <a:gd name="connsiteY23" fmla="*/ 1780256 h 2434639"/>
              <a:gd name="connsiteX24" fmla="*/ 3906711 w 3939916"/>
              <a:gd name="connsiteY24" fmla="*/ 1786816 h 2434639"/>
              <a:gd name="connsiteX25" fmla="*/ 3906703 w 3939916"/>
              <a:gd name="connsiteY25" fmla="*/ 1786818 h 2434639"/>
              <a:gd name="connsiteX26" fmla="*/ 3905645 w 3939916"/>
              <a:gd name="connsiteY26" fmla="*/ 1781856 h 2434639"/>
              <a:gd name="connsiteX27" fmla="*/ 3904770 w 3939916"/>
              <a:gd name="connsiteY27" fmla="*/ 1776498 h 2434639"/>
              <a:gd name="connsiteX28" fmla="*/ 3923082 w 3939916"/>
              <a:gd name="connsiteY28" fmla="*/ 1775208 h 2434639"/>
              <a:gd name="connsiteX29" fmla="*/ 3924141 w 3939916"/>
              <a:gd name="connsiteY29" fmla="*/ 1776049 h 2434639"/>
              <a:gd name="connsiteX30" fmla="*/ 3918335 w 3939916"/>
              <a:gd name="connsiteY30" fmla="*/ 1783252 h 2434639"/>
              <a:gd name="connsiteX31" fmla="*/ 3915438 w 3939916"/>
              <a:gd name="connsiteY31" fmla="*/ 1784140 h 2434639"/>
              <a:gd name="connsiteX32" fmla="*/ 3914376 w 3939916"/>
              <a:gd name="connsiteY32" fmla="*/ 1783828 h 2434639"/>
              <a:gd name="connsiteX33" fmla="*/ 3914268 w 3939916"/>
              <a:gd name="connsiteY33" fmla="*/ 1784499 h 2434639"/>
              <a:gd name="connsiteX34" fmla="*/ 3913188 w 3939916"/>
              <a:gd name="connsiteY34" fmla="*/ 1784830 h 2434639"/>
              <a:gd name="connsiteX35" fmla="*/ 3913383 w 3939916"/>
              <a:gd name="connsiteY35" fmla="*/ 1784634 h 2434639"/>
              <a:gd name="connsiteX36" fmla="*/ 3923082 w 3939916"/>
              <a:gd name="connsiteY36" fmla="*/ 1775208 h 2434639"/>
              <a:gd name="connsiteX37" fmla="*/ 3926926 w 3939916"/>
              <a:gd name="connsiteY37" fmla="*/ 1772594 h 2434639"/>
              <a:gd name="connsiteX38" fmla="*/ 3926282 w 3939916"/>
              <a:gd name="connsiteY38" fmla="*/ 1777093 h 2434639"/>
              <a:gd name="connsiteX39" fmla="*/ 3926156 w 3939916"/>
              <a:gd name="connsiteY39" fmla="*/ 1777648 h 2434639"/>
              <a:gd name="connsiteX40" fmla="*/ 3924141 w 3939916"/>
              <a:gd name="connsiteY40" fmla="*/ 1776049 h 2434639"/>
              <a:gd name="connsiteX41" fmla="*/ 3926926 w 3939916"/>
              <a:gd name="connsiteY41" fmla="*/ 1772594 h 2434639"/>
              <a:gd name="connsiteX42" fmla="*/ 3927534 w 3939916"/>
              <a:gd name="connsiteY42" fmla="*/ 1768343 h 2434639"/>
              <a:gd name="connsiteX43" fmla="*/ 3928861 w 3939916"/>
              <a:gd name="connsiteY43" fmla="*/ 1770151 h 2434639"/>
              <a:gd name="connsiteX44" fmla="*/ 3928836 w 3939916"/>
              <a:gd name="connsiteY44" fmla="*/ 1770224 h 2434639"/>
              <a:gd name="connsiteX45" fmla="*/ 3926926 w 3939916"/>
              <a:gd name="connsiteY45" fmla="*/ 1772594 h 2434639"/>
              <a:gd name="connsiteX46" fmla="*/ 3927534 w 3939916"/>
              <a:gd name="connsiteY46" fmla="*/ 1768343 h 2434639"/>
              <a:gd name="connsiteX47" fmla="*/ 3929829 w 3939916"/>
              <a:gd name="connsiteY47" fmla="*/ 1767246 h 2434639"/>
              <a:gd name="connsiteX48" fmla="*/ 3930531 w 3939916"/>
              <a:gd name="connsiteY48" fmla="*/ 1768122 h 2434639"/>
              <a:gd name="connsiteX49" fmla="*/ 3928877 w 3939916"/>
              <a:gd name="connsiteY49" fmla="*/ 1770174 h 2434639"/>
              <a:gd name="connsiteX50" fmla="*/ 3928861 w 3939916"/>
              <a:gd name="connsiteY50" fmla="*/ 1770151 h 2434639"/>
              <a:gd name="connsiteX51" fmla="*/ 3929829 w 3939916"/>
              <a:gd name="connsiteY51" fmla="*/ 1767246 h 2434639"/>
              <a:gd name="connsiteX52" fmla="*/ 0 w 3939916"/>
              <a:gd name="connsiteY52" fmla="*/ 0 h 2434639"/>
              <a:gd name="connsiteX53" fmla="*/ 3935184 w 3939916"/>
              <a:gd name="connsiteY53" fmla="*/ 0 h 2434639"/>
              <a:gd name="connsiteX54" fmla="*/ 3935184 w 3939916"/>
              <a:gd name="connsiteY54" fmla="*/ 1778087 h 2434639"/>
              <a:gd name="connsiteX55" fmla="*/ 3929070 w 3939916"/>
              <a:gd name="connsiteY55" fmla="*/ 1779961 h 2434639"/>
              <a:gd name="connsiteX56" fmla="*/ 3926319 w 3939916"/>
              <a:gd name="connsiteY56" fmla="*/ 1777777 h 2434639"/>
              <a:gd name="connsiteX57" fmla="*/ 3928836 w 3939916"/>
              <a:gd name="connsiteY57" fmla="*/ 1770224 h 2434639"/>
              <a:gd name="connsiteX58" fmla="*/ 3928877 w 3939916"/>
              <a:gd name="connsiteY58" fmla="*/ 1770174 h 2434639"/>
              <a:gd name="connsiteX59" fmla="*/ 3930350 w 3939916"/>
              <a:gd name="connsiteY59" fmla="*/ 1772182 h 2434639"/>
              <a:gd name="connsiteX60" fmla="*/ 3932632 w 3939916"/>
              <a:gd name="connsiteY60" fmla="*/ 1770743 h 2434639"/>
              <a:gd name="connsiteX61" fmla="*/ 3930531 w 3939916"/>
              <a:gd name="connsiteY61" fmla="*/ 1768122 h 2434639"/>
              <a:gd name="connsiteX62" fmla="*/ 3930797 w 3939916"/>
              <a:gd name="connsiteY62" fmla="*/ 1767792 h 2434639"/>
              <a:gd name="connsiteX63" fmla="*/ 3925374 w 3939916"/>
              <a:gd name="connsiteY63" fmla="*/ 1747157 h 2434639"/>
              <a:gd name="connsiteX64" fmla="*/ 3777828 w 3939916"/>
              <a:gd name="connsiteY64" fmla="*/ 1936670 h 2434639"/>
              <a:gd name="connsiteX65" fmla="*/ 3249385 w 3939916"/>
              <a:gd name="connsiteY65" fmla="*/ 2218188 h 2434639"/>
              <a:gd name="connsiteX66" fmla="*/ 2718604 w 3939916"/>
              <a:gd name="connsiteY66" fmla="*/ 2381129 h 2434639"/>
              <a:gd name="connsiteX67" fmla="*/ 2060665 w 3939916"/>
              <a:gd name="connsiteY67" fmla="*/ 2434639 h 2434639"/>
              <a:gd name="connsiteX68" fmla="*/ 1135380 w 3939916"/>
              <a:gd name="connsiteY68" fmla="*/ 2418311 h 2434639"/>
              <a:gd name="connsiteX69" fmla="*/ 424508 w 3939916"/>
              <a:gd name="connsiteY69" fmla="*/ 2155581 h 2434639"/>
              <a:gd name="connsiteX70" fmla="*/ 0 w 3939916"/>
              <a:gd name="connsiteY70" fmla="*/ 1790782 h 2434639"/>
              <a:gd name="connsiteX71" fmla="*/ 0 w 3939916"/>
              <a:gd name="connsiteY71" fmla="*/ 0 h 243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39916" h="2434639">
                <a:moveTo>
                  <a:pt x="3894954" y="1788429"/>
                </a:moveTo>
                <a:lnTo>
                  <a:pt x="3895972" y="1790108"/>
                </a:lnTo>
                <a:lnTo>
                  <a:pt x="3895109" y="1790372"/>
                </a:lnTo>
                <a:cubicBezTo>
                  <a:pt x="3895057" y="1789724"/>
                  <a:pt x="3895006" y="1789077"/>
                  <a:pt x="3894954" y="1788429"/>
                </a:cubicBezTo>
                <a:close/>
                <a:moveTo>
                  <a:pt x="3897689" y="1789581"/>
                </a:moveTo>
                <a:lnTo>
                  <a:pt x="3899119" y="1789143"/>
                </a:lnTo>
                <a:lnTo>
                  <a:pt x="3897689" y="1789581"/>
                </a:lnTo>
                <a:close/>
                <a:moveTo>
                  <a:pt x="3925612" y="1780052"/>
                </a:moveTo>
                <a:cubicBezTo>
                  <a:pt x="3925533" y="1780399"/>
                  <a:pt x="3925455" y="1780747"/>
                  <a:pt x="3925376" y="1781094"/>
                </a:cubicBezTo>
                <a:cubicBezTo>
                  <a:pt x="3925348" y="1781103"/>
                  <a:pt x="3925319" y="1781111"/>
                  <a:pt x="3925291" y="1781120"/>
                </a:cubicBezTo>
                <a:lnTo>
                  <a:pt x="3925612" y="1780052"/>
                </a:lnTo>
                <a:close/>
                <a:moveTo>
                  <a:pt x="3910296" y="1778805"/>
                </a:moveTo>
                <a:cubicBezTo>
                  <a:pt x="3910538" y="1781035"/>
                  <a:pt x="3910779" y="1783264"/>
                  <a:pt x="3911021" y="1785494"/>
                </a:cubicBezTo>
                <a:lnTo>
                  <a:pt x="3909936" y="1785827"/>
                </a:lnTo>
                <a:lnTo>
                  <a:pt x="3910407" y="1781856"/>
                </a:lnTo>
                <a:cubicBezTo>
                  <a:pt x="3910010" y="1776796"/>
                  <a:pt x="3910043" y="1776622"/>
                  <a:pt x="3910296" y="1778805"/>
                </a:cubicBezTo>
                <a:close/>
                <a:moveTo>
                  <a:pt x="3926156" y="1777648"/>
                </a:moveTo>
                <a:lnTo>
                  <a:pt x="3926319" y="1777777"/>
                </a:lnTo>
                <a:lnTo>
                  <a:pt x="3926084" y="1778483"/>
                </a:lnTo>
                <a:lnTo>
                  <a:pt x="3925612" y="1780052"/>
                </a:lnTo>
                <a:lnTo>
                  <a:pt x="3926156" y="1777648"/>
                </a:lnTo>
                <a:close/>
                <a:moveTo>
                  <a:pt x="3904770" y="1776498"/>
                </a:moveTo>
                <a:lnTo>
                  <a:pt x="3905076" y="1777278"/>
                </a:lnTo>
                <a:lnTo>
                  <a:pt x="3905436" y="1780256"/>
                </a:lnTo>
                <a:lnTo>
                  <a:pt x="3906711" y="1786816"/>
                </a:lnTo>
                <a:cubicBezTo>
                  <a:pt x="3906708" y="1786817"/>
                  <a:pt x="3906706" y="1786817"/>
                  <a:pt x="3906703" y="1786818"/>
                </a:cubicBezTo>
                <a:lnTo>
                  <a:pt x="3905645" y="1781856"/>
                </a:lnTo>
                <a:cubicBezTo>
                  <a:pt x="3904554" y="1776994"/>
                  <a:pt x="3904405" y="1775829"/>
                  <a:pt x="3904770" y="1776498"/>
                </a:cubicBezTo>
                <a:close/>
                <a:moveTo>
                  <a:pt x="3923082" y="1775208"/>
                </a:moveTo>
                <a:lnTo>
                  <a:pt x="3924141" y="1776049"/>
                </a:lnTo>
                <a:lnTo>
                  <a:pt x="3918335" y="1783252"/>
                </a:lnTo>
                <a:lnTo>
                  <a:pt x="3915438" y="1784140"/>
                </a:lnTo>
                <a:lnTo>
                  <a:pt x="3914376" y="1783828"/>
                </a:lnTo>
                <a:lnTo>
                  <a:pt x="3914268" y="1784499"/>
                </a:lnTo>
                <a:lnTo>
                  <a:pt x="3913188" y="1784830"/>
                </a:lnTo>
                <a:lnTo>
                  <a:pt x="3913383" y="1784634"/>
                </a:lnTo>
                <a:cubicBezTo>
                  <a:pt x="3916790" y="1780665"/>
                  <a:pt x="3920213" y="1776730"/>
                  <a:pt x="3923082" y="1775208"/>
                </a:cubicBezTo>
                <a:close/>
                <a:moveTo>
                  <a:pt x="3926926" y="1772594"/>
                </a:moveTo>
                <a:lnTo>
                  <a:pt x="3926282" y="1777093"/>
                </a:lnTo>
                <a:lnTo>
                  <a:pt x="3926156" y="1777648"/>
                </a:lnTo>
                <a:lnTo>
                  <a:pt x="3924141" y="1776049"/>
                </a:lnTo>
                <a:lnTo>
                  <a:pt x="3926926" y="1772594"/>
                </a:lnTo>
                <a:close/>
                <a:moveTo>
                  <a:pt x="3927534" y="1768343"/>
                </a:moveTo>
                <a:lnTo>
                  <a:pt x="3928861" y="1770151"/>
                </a:lnTo>
                <a:cubicBezTo>
                  <a:pt x="3928853" y="1770175"/>
                  <a:pt x="3928844" y="1770200"/>
                  <a:pt x="3928836" y="1770224"/>
                </a:cubicBezTo>
                <a:lnTo>
                  <a:pt x="3926926" y="1772594"/>
                </a:lnTo>
                <a:cubicBezTo>
                  <a:pt x="3927129" y="1771177"/>
                  <a:pt x="3927331" y="1769760"/>
                  <a:pt x="3927534" y="1768343"/>
                </a:cubicBezTo>
                <a:close/>
                <a:moveTo>
                  <a:pt x="3929829" y="1767246"/>
                </a:moveTo>
                <a:lnTo>
                  <a:pt x="3930531" y="1768122"/>
                </a:lnTo>
                <a:lnTo>
                  <a:pt x="3928877" y="1770174"/>
                </a:lnTo>
                <a:cubicBezTo>
                  <a:pt x="3928872" y="1770166"/>
                  <a:pt x="3928866" y="1770159"/>
                  <a:pt x="3928861" y="1770151"/>
                </a:cubicBezTo>
                <a:lnTo>
                  <a:pt x="3929829" y="1767246"/>
                </a:lnTo>
                <a:close/>
                <a:moveTo>
                  <a:pt x="0" y="0"/>
                </a:moveTo>
                <a:lnTo>
                  <a:pt x="3935184" y="0"/>
                </a:lnTo>
                <a:lnTo>
                  <a:pt x="3935184" y="1778087"/>
                </a:lnTo>
                <a:lnTo>
                  <a:pt x="3929070" y="1779961"/>
                </a:lnTo>
                <a:lnTo>
                  <a:pt x="3926319" y="1777777"/>
                </a:lnTo>
                <a:lnTo>
                  <a:pt x="3928836" y="1770224"/>
                </a:lnTo>
                <a:lnTo>
                  <a:pt x="3928877" y="1770174"/>
                </a:lnTo>
                <a:lnTo>
                  <a:pt x="3930350" y="1772182"/>
                </a:lnTo>
                <a:cubicBezTo>
                  <a:pt x="3932301" y="1776332"/>
                  <a:pt x="3933955" y="1781062"/>
                  <a:pt x="3932632" y="1770743"/>
                </a:cubicBezTo>
                <a:lnTo>
                  <a:pt x="3930531" y="1768122"/>
                </a:lnTo>
                <a:lnTo>
                  <a:pt x="3930797" y="1767792"/>
                </a:lnTo>
                <a:cubicBezTo>
                  <a:pt x="3936209" y="1757684"/>
                  <a:pt x="3950869" y="1719011"/>
                  <a:pt x="3925374" y="1747157"/>
                </a:cubicBezTo>
                <a:cubicBezTo>
                  <a:pt x="3899879" y="1775303"/>
                  <a:pt x="3890493" y="1858165"/>
                  <a:pt x="3777828" y="1936670"/>
                </a:cubicBezTo>
                <a:cubicBezTo>
                  <a:pt x="3601680" y="2030509"/>
                  <a:pt x="3425922" y="2144112"/>
                  <a:pt x="3249385" y="2218188"/>
                </a:cubicBezTo>
                <a:cubicBezTo>
                  <a:pt x="3072848" y="2292264"/>
                  <a:pt x="2916724" y="2345054"/>
                  <a:pt x="2718604" y="2381129"/>
                </a:cubicBezTo>
                <a:cubicBezTo>
                  <a:pt x="2520484" y="2417204"/>
                  <a:pt x="2323742" y="2420874"/>
                  <a:pt x="2060665" y="2434639"/>
                </a:cubicBezTo>
                <a:cubicBezTo>
                  <a:pt x="1777637" y="2412868"/>
                  <a:pt x="1418408" y="2440082"/>
                  <a:pt x="1135380" y="2418311"/>
                </a:cubicBezTo>
                <a:cubicBezTo>
                  <a:pt x="898423" y="2274221"/>
                  <a:pt x="661465" y="2299671"/>
                  <a:pt x="424508" y="2155581"/>
                </a:cubicBezTo>
                <a:lnTo>
                  <a:pt x="0" y="1790782"/>
                </a:lnTo>
                <a:lnTo>
                  <a:pt x="0" y="0"/>
                </a:lnTo>
                <a:close/>
              </a:path>
            </a:pathLst>
          </a:cu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61" name="Oval 60">
            <a:extLst>
              <a:ext uri="{FF2B5EF4-FFF2-40B4-BE49-F238E27FC236}">
                <a16:creationId xmlns:a16="http://schemas.microsoft.com/office/drawing/2014/main" id="{52D2C606-AB13-49C5-B4ED-7E9EF8DD4AB7}"/>
              </a:ext>
            </a:extLst>
          </p:cNvPr>
          <p:cNvSpPr/>
          <p:nvPr/>
        </p:nvSpPr>
        <p:spPr>
          <a:xfrm flipV="1">
            <a:off x="1425366" y="2001755"/>
            <a:ext cx="3279320" cy="101131"/>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22" name="Group 21">
            <a:extLst>
              <a:ext uri="{FF2B5EF4-FFF2-40B4-BE49-F238E27FC236}">
                <a16:creationId xmlns:a16="http://schemas.microsoft.com/office/drawing/2014/main" id="{BEFB77C5-E32D-47DF-BEB8-CEC4861D2047}"/>
              </a:ext>
            </a:extLst>
          </p:cNvPr>
          <p:cNvGrpSpPr/>
          <p:nvPr/>
        </p:nvGrpSpPr>
        <p:grpSpPr>
          <a:xfrm>
            <a:off x="10426877" y="2618643"/>
            <a:ext cx="889000" cy="3580582"/>
            <a:chOff x="12485723" y="2834042"/>
            <a:chExt cx="1066800" cy="4296698"/>
          </a:xfrm>
        </p:grpSpPr>
        <p:sp>
          <p:nvSpPr>
            <p:cNvPr id="67" name="Rectangle 66">
              <a:extLst>
                <a:ext uri="{FF2B5EF4-FFF2-40B4-BE49-F238E27FC236}">
                  <a16:creationId xmlns:a16="http://schemas.microsoft.com/office/drawing/2014/main" id="{76D5F78E-8FB8-4EBD-8B89-8E801B00F03C}"/>
                </a:ext>
              </a:extLst>
            </p:cNvPr>
            <p:cNvSpPr/>
            <p:nvPr/>
          </p:nvSpPr>
          <p:spPr>
            <a:xfrm>
              <a:off x="12485723" y="6962242"/>
              <a:ext cx="1066800" cy="168498"/>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68" name="Rectangle 67">
              <a:extLst>
                <a:ext uri="{FF2B5EF4-FFF2-40B4-BE49-F238E27FC236}">
                  <a16:creationId xmlns:a16="http://schemas.microsoft.com/office/drawing/2014/main" id="{78F62898-689A-4E55-A9F0-C2B7A94B2B5C}"/>
                </a:ext>
              </a:extLst>
            </p:cNvPr>
            <p:cNvSpPr/>
            <p:nvPr/>
          </p:nvSpPr>
          <p:spPr>
            <a:xfrm>
              <a:off x="12485723" y="2834042"/>
              <a:ext cx="1066800" cy="4175005"/>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28575"/>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grpSp>
        <p:nvGrpSpPr>
          <p:cNvPr id="13" name="Group 12">
            <a:extLst>
              <a:ext uri="{FF2B5EF4-FFF2-40B4-BE49-F238E27FC236}">
                <a16:creationId xmlns:a16="http://schemas.microsoft.com/office/drawing/2014/main" id="{F3B4462F-A0EE-4763-BF62-CD93D2CCB64B}"/>
              </a:ext>
            </a:extLst>
          </p:cNvPr>
          <p:cNvGrpSpPr/>
          <p:nvPr/>
        </p:nvGrpSpPr>
        <p:grpSpPr>
          <a:xfrm>
            <a:off x="9318666" y="3701924"/>
            <a:ext cx="939034" cy="2385594"/>
            <a:chOff x="14300373" y="1186092"/>
            <a:chExt cx="1126841" cy="2862713"/>
          </a:xfrm>
        </p:grpSpPr>
        <p:sp>
          <p:nvSpPr>
            <p:cNvPr id="69" name="Rectangle 68">
              <a:extLst>
                <a:ext uri="{FF2B5EF4-FFF2-40B4-BE49-F238E27FC236}">
                  <a16:creationId xmlns:a16="http://schemas.microsoft.com/office/drawing/2014/main" id="{657DC024-800C-46C2-A6C7-7D74B3381003}"/>
                </a:ext>
              </a:extLst>
            </p:cNvPr>
            <p:cNvSpPr/>
            <p:nvPr/>
          </p:nvSpPr>
          <p:spPr>
            <a:xfrm>
              <a:off x="14360414" y="1186092"/>
              <a:ext cx="1066800" cy="2862713"/>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70" name="Oval 69">
              <a:extLst>
                <a:ext uri="{FF2B5EF4-FFF2-40B4-BE49-F238E27FC236}">
                  <a16:creationId xmlns:a16="http://schemas.microsoft.com/office/drawing/2014/main" id="{04120129-23D8-4661-9D73-79230EE3EFA8}"/>
                </a:ext>
              </a:extLst>
            </p:cNvPr>
            <p:cNvSpPr/>
            <p:nvPr/>
          </p:nvSpPr>
          <p:spPr>
            <a:xfrm flipV="1">
              <a:off x="14300373" y="1194892"/>
              <a:ext cx="1066800" cy="27583"/>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grpSp>
        <p:nvGrpSpPr>
          <p:cNvPr id="21" name="Group 20">
            <a:extLst>
              <a:ext uri="{FF2B5EF4-FFF2-40B4-BE49-F238E27FC236}">
                <a16:creationId xmlns:a16="http://schemas.microsoft.com/office/drawing/2014/main" id="{B8035228-45F2-4D6C-9CCE-FF279A6B3E5E}"/>
              </a:ext>
            </a:extLst>
          </p:cNvPr>
          <p:cNvGrpSpPr/>
          <p:nvPr/>
        </p:nvGrpSpPr>
        <p:grpSpPr>
          <a:xfrm>
            <a:off x="9362692" y="2685155"/>
            <a:ext cx="889000" cy="3563245"/>
            <a:chOff x="11210073" y="2838960"/>
            <a:chExt cx="1066800" cy="4275894"/>
          </a:xfrm>
        </p:grpSpPr>
        <p:sp>
          <p:nvSpPr>
            <p:cNvPr id="74" name="Rectangle 73">
              <a:extLst>
                <a:ext uri="{FF2B5EF4-FFF2-40B4-BE49-F238E27FC236}">
                  <a16:creationId xmlns:a16="http://schemas.microsoft.com/office/drawing/2014/main" id="{1BC7B113-BD8F-4543-9A7D-EAE246059903}"/>
                </a:ext>
              </a:extLst>
            </p:cNvPr>
            <p:cNvSpPr/>
            <p:nvPr/>
          </p:nvSpPr>
          <p:spPr>
            <a:xfrm>
              <a:off x="11210073" y="6947172"/>
              <a:ext cx="1066800" cy="167682"/>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75" name="Rectangle 74">
              <a:extLst>
                <a:ext uri="{FF2B5EF4-FFF2-40B4-BE49-F238E27FC236}">
                  <a16:creationId xmlns:a16="http://schemas.microsoft.com/office/drawing/2014/main" id="{1BA4D1C9-F5DF-4A1A-9B56-5D7C6D768821}"/>
                </a:ext>
              </a:extLst>
            </p:cNvPr>
            <p:cNvSpPr/>
            <p:nvPr/>
          </p:nvSpPr>
          <p:spPr>
            <a:xfrm>
              <a:off x="11210073" y="2838960"/>
              <a:ext cx="1066800" cy="4108212"/>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28575"/>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grpSp>
        <p:nvGrpSpPr>
          <p:cNvPr id="76" name="Group 75">
            <a:extLst>
              <a:ext uri="{FF2B5EF4-FFF2-40B4-BE49-F238E27FC236}">
                <a16:creationId xmlns:a16="http://schemas.microsoft.com/office/drawing/2014/main" id="{ABF48BCA-DD0C-4ADD-AA11-54241DA71207}"/>
              </a:ext>
            </a:extLst>
          </p:cNvPr>
          <p:cNvGrpSpPr/>
          <p:nvPr/>
        </p:nvGrpSpPr>
        <p:grpSpPr>
          <a:xfrm>
            <a:off x="10417321" y="3732244"/>
            <a:ext cx="908115" cy="2335169"/>
            <a:chOff x="5768262" y="2472228"/>
            <a:chExt cx="1089738" cy="4403356"/>
          </a:xfrm>
        </p:grpSpPr>
        <p:sp>
          <p:nvSpPr>
            <p:cNvPr id="78" name="Rectangle 77">
              <a:extLst>
                <a:ext uri="{FF2B5EF4-FFF2-40B4-BE49-F238E27FC236}">
                  <a16:creationId xmlns:a16="http://schemas.microsoft.com/office/drawing/2014/main" id="{263AC869-49E7-4E3B-83C3-758F99B2D471}"/>
                </a:ext>
              </a:extLst>
            </p:cNvPr>
            <p:cNvSpPr/>
            <p:nvPr/>
          </p:nvSpPr>
          <p:spPr>
            <a:xfrm>
              <a:off x="5791200" y="2555264"/>
              <a:ext cx="1066800" cy="4320320"/>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79" name="Oval 78">
              <a:extLst>
                <a:ext uri="{FF2B5EF4-FFF2-40B4-BE49-F238E27FC236}">
                  <a16:creationId xmlns:a16="http://schemas.microsoft.com/office/drawing/2014/main" id="{C4C1AC8B-44B0-4CC6-9704-7D968EC13B61}"/>
                </a:ext>
              </a:extLst>
            </p:cNvPr>
            <p:cNvSpPr/>
            <p:nvPr/>
          </p:nvSpPr>
          <p:spPr>
            <a:xfrm flipV="1">
              <a:off x="5768262" y="2472228"/>
              <a:ext cx="1066800" cy="78317"/>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grpSp>
        <p:nvGrpSpPr>
          <p:cNvPr id="84" name="Group 83">
            <a:extLst>
              <a:ext uri="{FF2B5EF4-FFF2-40B4-BE49-F238E27FC236}">
                <a16:creationId xmlns:a16="http://schemas.microsoft.com/office/drawing/2014/main" id="{C88A6A3C-465D-4052-AD87-23A16DF60F6D}"/>
              </a:ext>
            </a:extLst>
          </p:cNvPr>
          <p:cNvGrpSpPr/>
          <p:nvPr/>
        </p:nvGrpSpPr>
        <p:grpSpPr>
          <a:xfrm>
            <a:off x="8197533" y="3688306"/>
            <a:ext cx="889000" cy="2341196"/>
            <a:chOff x="2971800" y="2593242"/>
            <a:chExt cx="1066800" cy="4285272"/>
          </a:xfrm>
        </p:grpSpPr>
        <p:sp>
          <p:nvSpPr>
            <p:cNvPr id="86" name="Rectangle 85">
              <a:extLst>
                <a:ext uri="{FF2B5EF4-FFF2-40B4-BE49-F238E27FC236}">
                  <a16:creationId xmlns:a16="http://schemas.microsoft.com/office/drawing/2014/main" id="{834068F0-1ECC-42FB-A06C-17E8E8DC1208}"/>
                </a:ext>
              </a:extLst>
            </p:cNvPr>
            <p:cNvSpPr/>
            <p:nvPr/>
          </p:nvSpPr>
          <p:spPr>
            <a:xfrm>
              <a:off x="2971800" y="2684875"/>
              <a:ext cx="1066800" cy="4193639"/>
            </a:xfrm>
            <a:prstGeom prst="rect">
              <a:avLst/>
            </a:prstGeom>
            <a:gradFill flip="none" rotWithShape="1">
              <a:gsLst>
                <a:gs pos="3000">
                  <a:srgbClr val="C79B00"/>
                </a:gs>
                <a:gs pos="28000">
                  <a:srgbClr val="FFFF00"/>
                </a:gs>
                <a:gs pos="90000">
                  <a:srgbClr val="FFFF00"/>
                </a:gs>
                <a:gs pos="100000">
                  <a:srgbClr val="C49500"/>
                </a:gs>
                <a:gs pos="54000">
                  <a:srgbClr val="FFFF00"/>
                </a:gs>
                <a:gs pos="72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87" name="Oval 86">
              <a:extLst>
                <a:ext uri="{FF2B5EF4-FFF2-40B4-BE49-F238E27FC236}">
                  <a16:creationId xmlns:a16="http://schemas.microsoft.com/office/drawing/2014/main" id="{A36A4BF7-1E54-45AF-BB4F-B1B921B5DC68}"/>
                </a:ext>
              </a:extLst>
            </p:cNvPr>
            <p:cNvSpPr/>
            <p:nvPr/>
          </p:nvSpPr>
          <p:spPr>
            <a:xfrm flipV="1">
              <a:off x="2971800" y="2593242"/>
              <a:ext cx="1066800" cy="228600"/>
            </a:xfrm>
            <a:prstGeom prst="ellipse">
              <a:avLst/>
            </a:prstGeom>
            <a:solidFill>
              <a:srgbClr val="FFFF00"/>
            </a:solidFill>
            <a:ln>
              <a:solidFill>
                <a:srgbClr val="C7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grpSp>
        <p:nvGrpSpPr>
          <p:cNvPr id="20" name="Group 19">
            <a:extLst>
              <a:ext uri="{FF2B5EF4-FFF2-40B4-BE49-F238E27FC236}">
                <a16:creationId xmlns:a16="http://schemas.microsoft.com/office/drawing/2014/main" id="{B4EC5F23-D58A-450F-98E1-BB82EAB3CF91}"/>
              </a:ext>
            </a:extLst>
          </p:cNvPr>
          <p:cNvGrpSpPr/>
          <p:nvPr/>
        </p:nvGrpSpPr>
        <p:grpSpPr>
          <a:xfrm>
            <a:off x="8201614" y="2618643"/>
            <a:ext cx="902101" cy="3580582"/>
            <a:chOff x="9858933" y="2834042"/>
            <a:chExt cx="1082521" cy="4296698"/>
          </a:xfrm>
        </p:grpSpPr>
        <p:sp>
          <p:nvSpPr>
            <p:cNvPr id="82" name="Rectangle 81">
              <a:extLst>
                <a:ext uri="{FF2B5EF4-FFF2-40B4-BE49-F238E27FC236}">
                  <a16:creationId xmlns:a16="http://schemas.microsoft.com/office/drawing/2014/main" id="{B53F1057-9E9A-41A5-A9F1-467A80E8602B}"/>
                </a:ext>
              </a:extLst>
            </p:cNvPr>
            <p:cNvSpPr/>
            <p:nvPr/>
          </p:nvSpPr>
          <p:spPr>
            <a:xfrm>
              <a:off x="9858933" y="6962242"/>
              <a:ext cx="1066800" cy="168498"/>
            </a:xfrm>
            <a:prstGeom prst="rect">
              <a:avLst/>
            </a:prstGeom>
            <a:gradFill flip="none" rotWithShape="1">
              <a:gsLst>
                <a:gs pos="6000">
                  <a:schemeClr val="tx1"/>
                </a:gs>
                <a:gs pos="30000">
                  <a:schemeClr val="bg1">
                    <a:lumMod val="65000"/>
                  </a:schemeClr>
                </a:gs>
                <a:gs pos="53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83" name="Rectangle 82">
              <a:extLst>
                <a:ext uri="{FF2B5EF4-FFF2-40B4-BE49-F238E27FC236}">
                  <a16:creationId xmlns:a16="http://schemas.microsoft.com/office/drawing/2014/main" id="{7CAE1A5F-49F4-4021-AD0E-6F66BD248D80}"/>
                </a:ext>
              </a:extLst>
            </p:cNvPr>
            <p:cNvSpPr/>
            <p:nvPr/>
          </p:nvSpPr>
          <p:spPr>
            <a:xfrm>
              <a:off x="9858933" y="2834042"/>
              <a:ext cx="1066800" cy="4128200"/>
            </a:xfrm>
            <a:prstGeom prst="rect">
              <a:avLst/>
            </a:prstGeom>
            <a:gradFill flip="none" rotWithShape="1">
              <a:gsLst>
                <a:gs pos="6000">
                  <a:schemeClr val="tx1">
                    <a:alpha val="90000"/>
                    <a:lumMod val="0"/>
                    <a:lumOff val="100000"/>
                  </a:schemeClr>
                </a:gs>
                <a:gs pos="28000">
                  <a:schemeClr val="bg1">
                    <a:lumMod val="85000"/>
                  </a:schemeClr>
                </a:gs>
                <a:gs pos="95000">
                  <a:srgbClr val="606060"/>
                </a:gs>
                <a:gs pos="54000">
                  <a:schemeClr val="bg1">
                    <a:lumMod val="62000"/>
                    <a:lumOff val="38000"/>
                  </a:schemeClr>
                </a:gs>
                <a:gs pos="72000">
                  <a:schemeClr val="tx1">
                    <a:lumMod val="0"/>
                    <a:lumOff val="100000"/>
                  </a:schemeClr>
                </a:gs>
              </a:gsLst>
              <a:lin ang="10800000" scaled="1"/>
              <a:tileRect/>
            </a:gradFill>
            <a:ln w="28575"/>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cxnSp>
          <p:nvCxnSpPr>
            <p:cNvPr id="85" name="Straight Connector 84">
              <a:extLst>
                <a:ext uri="{FF2B5EF4-FFF2-40B4-BE49-F238E27FC236}">
                  <a16:creationId xmlns:a16="http://schemas.microsoft.com/office/drawing/2014/main" id="{EB21BE75-D989-46B6-8E1F-50D794ED80EB}"/>
                </a:ext>
              </a:extLst>
            </p:cNvPr>
            <p:cNvCxnSpPr>
              <a:cxnSpLocks/>
            </p:cNvCxnSpPr>
            <p:nvPr/>
          </p:nvCxnSpPr>
          <p:spPr>
            <a:xfrm>
              <a:off x="10941454" y="4919072"/>
              <a:ext cx="0" cy="314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Cylinder 87">
            <a:extLst>
              <a:ext uri="{FF2B5EF4-FFF2-40B4-BE49-F238E27FC236}">
                <a16:creationId xmlns:a16="http://schemas.microsoft.com/office/drawing/2014/main" id="{434B1C54-7B00-40FC-A6DC-F009E95A12A7}"/>
              </a:ext>
            </a:extLst>
          </p:cNvPr>
          <p:cNvSpPr/>
          <p:nvPr/>
        </p:nvSpPr>
        <p:spPr>
          <a:xfrm rot="17965647">
            <a:off x="5864109" y="1200211"/>
            <a:ext cx="303046" cy="6176866"/>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9" name="Cylinder 88">
            <a:extLst>
              <a:ext uri="{FF2B5EF4-FFF2-40B4-BE49-F238E27FC236}">
                <a16:creationId xmlns:a16="http://schemas.microsoft.com/office/drawing/2014/main" id="{D4B4C406-7E34-45C9-889E-0C12F9FDF12B}"/>
              </a:ext>
            </a:extLst>
          </p:cNvPr>
          <p:cNvSpPr/>
          <p:nvPr/>
        </p:nvSpPr>
        <p:spPr>
          <a:xfrm rot="17539634">
            <a:off x="6551011" y="1040102"/>
            <a:ext cx="290428" cy="6953781"/>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0" name="Cylinder 89">
            <a:extLst>
              <a:ext uri="{FF2B5EF4-FFF2-40B4-BE49-F238E27FC236}">
                <a16:creationId xmlns:a16="http://schemas.microsoft.com/office/drawing/2014/main" id="{CD9ED154-C60A-46B6-A7B4-4AF1A7937CFC}"/>
              </a:ext>
            </a:extLst>
          </p:cNvPr>
          <p:cNvSpPr/>
          <p:nvPr/>
        </p:nvSpPr>
        <p:spPr>
          <a:xfrm rot="17334440">
            <a:off x="7252905" y="614488"/>
            <a:ext cx="316032" cy="7697767"/>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5" name="Rectangle 64">
            <a:extLst>
              <a:ext uri="{FF2B5EF4-FFF2-40B4-BE49-F238E27FC236}">
                <a16:creationId xmlns:a16="http://schemas.microsoft.com/office/drawing/2014/main" id="{CB42B270-DF54-44F9-807D-52C15DF2346A}"/>
              </a:ext>
            </a:extLst>
          </p:cNvPr>
          <p:cNvSpPr/>
          <p:nvPr/>
        </p:nvSpPr>
        <p:spPr>
          <a:xfrm>
            <a:off x="8188112" y="2589901"/>
            <a:ext cx="889000" cy="173404"/>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66" name="Rectangle 65">
            <a:extLst>
              <a:ext uri="{FF2B5EF4-FFF2-40B4-BE49-F238E27FC236}">
                <a16:creationId xmlns:a16="http://schemas.microsoft.com/office/drawing/2014/main" id="{32334F5E-3EBC-483E-A8C3-6350F74C49FA}"/>
              </a:ext>
            </a:extLst>
          </p:cNvPr>
          <p:cNvSpPr/>
          <p:nvPr/>
        </p:nvSpPr>
        <p:spPr>
          <a:xfrm>
            <a:off x="9336091" y="2651382"/>
            <a:ext cx="889000" cy="173404"/>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71" name="Rectangle 70">
            <a:extLst>
              <a:ext uri="{FF2B5EF4-FFF2-40B4-BE49-F238E27FC236}">
                <a16:creationId xmlns:a16="http://schemas.microsoft.com/office/drawing/2014/main" id="{B95CB584-DD05-4E38-8CB5-5E5FF3CB2B23}"/>
              </a:ext>
            </a:extLst>
          </p:cNvPr>
          <p:cNvSpPr/>
          <p:nvPr/>
        </p:nvSpPr>
        <p:spPr>
          <a:xfrm>
            <a:off x="10444654" y="2607756"/>
            <a:ext cx="889000" cy="173404"/>
          </a:xfrm>
          <a:prstGeom prst="rect">
            <a:avLst/>
          </a:prstGeom>
          <a:gradFill flip="none" rotWithShape="1">
            <a:gsLst>
              <a:gs pos="6000">
                <a:schemeClr val="tx1"/>
              </a:gs>
              <a:gs pos="30000">
                <a:schemeClr val="bg1">
                  <a:lumMod val="65000"/>
                </a:schemeClr>
              </a:gs>
              <a:gs pos="60000">
                <a:schemeClr val="bg1">
                  <a:lumMod val="85000"/>
                </a:schemeClr>
              </a:gs>
              <a:gs pos="89500">
                <a:srgbClr val="606060"/>
              </a:gs>
              <a:gs pos="73000">
                <a:schemeClr val="bg1">
                  <a:lumMod val="75000"/>
                </a:schemeClr>
              </a:gs>
              <a:gs pos="95000">
                <a:schemeClr val="tx1"/>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58" name="Cylinder 57">
            <a:extLst>
              <a:ext uri="{FF2B5EF4-FFF2-40B4-BE49-F238E27FC236}">
                <a16:creationId xmlns:a16="http://schemas.microsoft.com/office/drawing/2014/main" id="{B7CB4EF9-49D4-4241-9D08-084F13C59CEC}"/>
              </a:ext>
            </a:extLst>
          </p:cNvPr>
          <p:cNvSpPr/>
          <p:nvPr/>
        </p:nvSpPr>
        <p:spPr>
          <a:xfrm>
            <a:off x="1425367" y="860063"/>
            <a:ext cx="3279321" cy="2833379"/>
          </a:xfrm>
          <a:prstGeom prst="can">
            <a:avLst>
              <a:gd name="adj" fmla="val 16331"/>
            </a:avLst>
          </a:prstGeom>
          <a:noFill/>
          <a:ln w="38100">
            <a:solidFill>
              <a:schemeClr val="tx1"/>
            </a:solidFill>
          </a:ln>
          <a:scene3d>
            <a:camera prst="orthographicFront"/>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2" name="TextBox 71">
            <a:extLst>
              <a:ext uri="{FF2B5EF4-FFF2-40B4-BE49-F238E27FC236}">
                <a16:creationId xmlns:a16="http://schemas.microsoft.com/office/drawing/2014/main" id="{15B45899-EAC1-4AB8-8003-01860A65980D}"/>
              </a:ext>
            </a:extLst>
          </p:cNvPr>
          <p:cNvSpPr txBox="1"/>
          <p:nvPr/>
        </p:nvSpPr>
        <p:spPr>
          <a:xfrm>
            <a:off x="5143155" y="789896"/>
            <a:ext cx="5773784" cy="101566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000" dirty="0">
                <a:latin typeface="NikoshBAN" panose="02000000000000000000" pitchFamily="2" charset="0"/>
                <a:cs typeface="NikoshBAN" panose="02000000000000000000" pitchFamily="2" charset="0"/>
              </a:rPr>
              <a:t>এখন বড় পাত্রে রাখা ৩৩০ মিলি জুস সমানভাবে তিনটি পাত্রে বন্টন করে দেই।  </a:t>
            </a:r>
            <a:endParaRPr lang="en-US" sz="30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B9060FEC-0D11-4E06-BCD4-73B23691FBBB}"/>
                  </a:ext>
                </a:extLst>
              </p:cNvPr>
              <p:cNvSpPr txBox="1"/>
              <p:nvPr/>
            </p:nvSpPr>
            <p:spPr>
              <a:xfrm>
                <a:off x="220347" y="5181600"/>
                <a:ext cx="7889594" cy="9541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এখন প্রতিপাত্রে জুসের পরিমাণ </a:t>
                </a:r>
                <a:r>
                  <a:rPr lang="bn-BD" sz="2800" dirty="0" smtClean="0">
                    <a:latin typeface="NikoshBAN" panose="02000000000000000000" pitchFamily="2" charset="0"/>
                    <a:cs typeface="NikoshBAN" panose="02000000000000000000" pitchFamily="2" charset="0"/>
                  </a:rPr>
                  <a:t>হবে</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(৩৩০ </a:t>
                </a:r>
                <a14:m>
                  <m:oMath xmlns:m="http://schemas.openxmlformats.org/officeDocument/2006/math">
                    <m:r>
                      <a:rPr lang="bn-BD" sz="2800" b="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৩) মিলি </a:t>
                </a:r>
                <a:r>
                  <a:rPr lang="bn-BD"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১১০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a:t>
                </a:r>
                <a:r>
                  <a:rPr lang="bn-BD" sz="2800" dirty="0" smtClean="0">
                    <a:latin typeface="NikoshBAN" panose="02000000000000000000" pitchFamily="2" charset="0"/>
                    <a:cs typeface="NikoshBAN" panose="02000000000000000000" pitchFamily="2" charset="0"/>
                  </a:rPr>
                  <a:t>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 অর্থাৎ প্রতিপাত্রে জুসের পরিমাণ হবে ১১০ </a:t>
                </a:r>
                <a:r>
                  <a:rPr lang="bn-BD" sz="2800" dirty="0" smtClean="0">
                    <a:latin typeface="NikoshBAN" panose="02000000000000000000" pitchFamily="2" charset="0"/>
                    <a:cs typeface="NikoshBAN" panose="02000000000000000000" pitchFamily="2" charset="0"/>
                  </a:rPr>
                  <a:t>মিলিলিটার।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mc:Choice>
        <mc:Fallback xmlns="">
          <p:sp>
            <p:nvSpPr>
              <p:cNvPr id="73" name="TextBox 72">
                <a:extLst>
                  <a:ext uri="{FF2B5EF4-FFF2-40B4-BE49-F238E27FC236}">
                    <a16:creationId xmlns:a16="http://schemas.microsoft.com/office/drawing/2014/main" id="{B9060FEC-0D11-4E06-BCD4-73B23691FBBB}"/>
                  </a:ext>
                </a:extLst>
              </p:cNvPr>
              <p:cNvSpPr txBox="1">
                <a:spLocks noRot="1" noChangeAspect="1" noMove="1" noResize="1" noEditPoints="1" noAdjustHandles="1" noChangeArrowheads="1" noChangeShapeType="1" noTextEdit="1"/>
              </p:cNvSpPr>
              <p:nvPr/>
            </p:nvSpPr>
            <p:spPr>
              <a:xfrm>
                <a:off x="220347" y="5181600"/>
                <a:ext cx="7889594" cy="954107"/>
              </a:xfrm>
              <a:prstGeom prst="rect">
                <a:avLst/>
              </a:prstGeom>
              <a:blipFill>
                <a:blip r:embed="rId2"/>
                <a:stretch>
                  <a:fillRect l="-1546" t="-5096" r="-1623" b="-17197"/>
                </a:stretch>
              </a:blipFill>
              <a:ln>
                <a:noFill/>
              </a:ln>
              <a:effectLst/>
            </p:spPr>
            <p:txBody>
              <a:bodyPr/>
              <a:lstStyle/>
              <a:p>
                <a:r>
                  <a:rPr lang="en-US">
                    <a:noFill/>
                  </a:rPr>
                  <a:t> </a:t>
                </a:r>
              </a:p>
            </p:txBody>
          </p:sp>
        </mc:Fallback>
      </mc:AlternateContent>
      <p:sp>
        <p:nvSpPr>
          <p:cNvPr id="34" name="Rectangle 33">
            <a:extLst>
              <a:ext uri="{FF2B5EF4-FFF2-40B4-BE49-F238E27FC236}">
                <a16:creationId xmlns:a16="http://schemas.microsoft.com/office/drawing/2014/main" id="{F64ADB70-0997-4CA4-8DA9-CF9BCF02C61A}"/>
              </a:ext>
            </a:extLst>
          </p:cNvPr>
          <p:cNvSpPr/>
          <p:nvPr/>
        </p:nvSpPr>
        <p:spPr>
          <a:xfrm>
            <a:off x="0" y="0"/>
            <a:ext cx="665567" cy="584775"/>
          </a:xfrm>
          <a:prstGeom prst="rect">
            <a:avLst/>
          </a:prstGeom>
        </p:spPr>
        <p:txBody>
          <a:bodyPr wrap="none">
            <a:spAutoFit/>
          </a:bodyPr>
          <a:lstStyle/>
          <a:p>
            <a:r>
              <a:rPr lang="bn-IN"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০</a:t>
            </a:r>
            <a:r>
              <a:rPr lang="en-US" altLang="zh-CN" sz="3200" b="1" dirty="0" smtClean="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rPr>
              <a:t>৯ </a:t>
            </a:r>
            <a:endParaRPr lang="zh-CN" altLang="en-US" sz="3200" b="1" dirty="0">
              <a:solidFill>
                <a:schemeClr val="accent5">
                  <a:lumMod val="50000"/>
                </a:schemeClr>
              </a:solidFill>
              <a:latin typeface="NikoshBAN" panose="02000000000000000000" pitchFamily="2" charset="0"/>
              <a:ea typeface="微软雅黑" panose="020B0503020204020204" charset="-122"/>
              <a:cs typeface="NikoshBAN" panose="02000000000000000000" pitchFamily="2" charset="0"/>
            </a:endParaRPr>
          </a:p>
        </p:txBody>
      </p:sp>
    </p:spTree>
    <p:extLst>
      <p:ext uri="{BB962C8B-B14F-4D97-AF65-F5344CB8AC3E}">
        <p14:creationId xmlns:p14="http://schemas.microsoft.com/office/powerpoint/2010/main" val="3355379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up)">
                                      <p:cBhvr>
                                        <p:cTn id="7" dur="1000"/>
                                        <p:tgtEl>
                                          <p:spTgt spid="88"/>
                                        </p:tgtEl>
                                      </p:cBhvr>
                                    </p:animEffect>
                                  </p:childTnLst>
                                </p:cTn>
                              </p:par>
                            </p:childTnLst>
                          </p:cTn>
                        </p:par>
                        <p:par>
                          <p:cTn id="8" fill="hold">
                            <p:stCondLst>
                              <p:cond delay="1000"/>
                            </p:stCondLst>
                            <p:childTnLst>
                              <p:par>
                                <p:cTn id="9" presetID="22" presetClass="exit" presetSubtype="4" fill="hold" grpId="0" nodeType="afterEffect">
                                  <p:stCondLst>
                                    <p:cond delay="0"/>
                                  </p:stCondLst>
                                  <p:childTnLst>
                                    <p:animEffect transition="out" filter="wipe(down)">
                                      <p:cBhvr>
                                        <p:cTn id="10" dur="1000"/>
                                        <p:tgtEl>
                                          <p:spTgt spid="61"/>
                                        </p:tgtEl>
                                      </p:cBhvr>
                                    </p:animEffect>
                                    <p:set>
                                      <p:cBhvr>
                                        <p:cTn id="11" dur="1" fill="hold">
                                          <p:stCondLst>
                                            <p:cond delay="999"/>
                                          </p:stCondLst>
                                        </p:cTn>
                                        <p:tgtEl>
                                          <p:spTgt spid="61"/>
                                        </p:tgtEl>
                                        <p:attrNameLst>
                                          <p:attrName>style.visibility</p:attrName>
                                        </p:attrNameLst>
                                      </p:cBhvr>
                                      <p:to>
                                        <p:strVal val="hidden"/>
                                      </p:to>
                                    </p:set>
                                  </p:childTnLst>
                                </p:cTn>
                              </p:par>
                              <p:par>
                                <p:cTn id="12" presetID="22" presetClass="exit" presetSubtype="1" fill="hold" grpId="0" nodeType="withEffect">
                                  <p:stCondLst>
                                    <p:cond delay="0"/>
                                  </p:stCondLst>
                                  <p:childTnLst>
                                    <p:animEffect transition="out" filter="wipe(up)">
                                      <p:cBhvr>
                                        <p:cTn id="13" dur="1000"/>
                                        <p:tgtEl>
                                          <p:spTgt spid="63"/>
                                        </p:tgtEl>
                                      </p:cBhvr>
                                    </p:animEffect>
                                    <p:set>
                                      <p:cBhvr>
                                        <p:cTn id="14" dur="1" fill="hold">
                                          <p:stCondLst>
                                            <p:cond delay="999"/>
                                          </p:stCondLst>
                                        </p:cTn>
                                        <p:tgtEl>
                                          <p:spTgt spid="63"/>
                                        </p:tgtEl>
                                        <p:attrNameLst>
                                          <p:attrName>style.visibility</p:attrName>
                                        </p:attrNameLst>
                                      </p:cBhvr>
                                      <p:to>
                                        <p:strVal val="hidden"/>
                                      </p:to>
                                    </p:set>
                                  </p:childTnLst>
                                </p:cTn>
                              </p:par>
                              <p:par>
                                <p:cTn id="15" presetID="22" presetClass="entr" presetSubtype="4"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1000"/>
                                        <p:tgtEl>
                                          <p:spTgt spid="84"/>
                                        </p:tgtEl>
                                      </p:cBhvr>
                                    </p:animEffect>
                                  </p:childTnLst>
                                </p:cTn>
                              </p:par>
                            </p:childTnLst>
                          </p:cTn>
                        </p:par>
                        <p:par>
                          <p:cTn id="18" fill="hold">
                            <p:stCondLst>
                              <p:cond delay="2000"/>
                            </p:stCondLst>
                            <p:childTnLst>
                              <p:par>
                                <p:cTn id="19" presetID="22" presetClass="exit" presetSubtype="1" fill="hold" grpId="1" nodeType="afterEffect">
                                  <p:stCondLst>
                                    <p:cond delay="0"/>
                                  </p:stCondLst>
                                  <p:childTnLst>
                                    <p:animEffect transition="out" filter="wipe(up)">
                                      <p:cBhvr>
                                        <p:cTn id="20" dur="1000"/>
                                        <p:tgtEl>
                                          <p:spTgt spid="88"/>
                                        </p:tgtEl>
                                      </p:cBhvr>
                                    </p:animEffect>
                                    <p:set>
                                      <p:cBhvr>
                                        <p:cTn id="21" dur="1" fill="hold">
                                          <p:stCondLst>
                                            <p:cond delay="999"/>
                                          </p:stCondLst>
                                        </p:cTn>
                                        <p:tgtEl>
                                          <p:spTgt spid="88"/>
                                        </p:tgtEl>
                                        <p:attrNameLst>
                                          <p:attrName>style.visibility</p:attrName>
                                        </p:attrNameLst>
                                      </p:cBhvr>
                                      <p:to>
                                        <p:strVal val="hidden"/>
                                      </p:to>
                                    </p:set>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wipe(up)">
                                      <p:cBhvr>
                                        <p:cTn id="25" dur="1000"/>
                                        <p:tgtEl>
                                          <p:spTgt spid="89"/>
                                        </p:tgtEl>
                                      </p:cBhvr>
                                    </p:animEffect>
                                  </p:childTnLst>
                                </p:cTn>
                              </p:par>
                            </p:childTnLst>
                          </p:cTn>
                        </p:par>
                        <p:par>
                          <p:cTn id="26" fill="hold">
                            <p:stCondLst>
                              <p:cond delay="4000"/>
                            </p:stCondLst>
                            <p:childTnLst>
                              <p:par>
                                <p:cTn id="27" presetID="22" presetClass="exit" presetSubtype="1" fill="hold" grpId="0" nodeType="afterEffect">
                                  <p:stCondLst>
                                    <p:cond delay="0"/>
                                  </p:stCondLst>
                                  <p:childTnLst>
                                    <p:animEffect transition="out" filter="wipe(up)">
                                      <p:cBhvr>
                                        <p:cTn id="28" dur="1000"/>
                                        <p:tgtEl>
                                          <p:spTgt spid="60"/>
                                        </p:tgtEl>
                                      </p:cBhvr>
                                    </p:animEffect>
                                    <p:set>
                                      <p:cBhvr>
                                        <p:cTn id="29" dur="1" fill="hold">
                                          <p:stCondLst>
                                            <p:cond delay="999"/>
                                          </p:stCondLst>
                                        </p:cTn>
                                        <p:tgtEl>
                                          <p:spTgt spid="60"/>
                                        </p:tgtEl>
                                        <p:attrNameLst>
                                          <p:attrName>style.visibility</p:attrName>
                                        </p:attrNameLst>
                                      </p:cBhvr>
                                      <p:to>
                                        <p:strVal val="hidden"/>
                                      </p:to>
                                    </p:se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1000"/>
                                        <p:tgtEl>
                                          <p:spTgt spid="13"/>
                                        </p:tgtEl>
                                      </p:cBhvr>
                                    </p:animEffect>
                                  </p:childTnLst>
                                </p:cTn>
                              </p:par>
                            </p:childTnLst>
                          </p:cTn>
                        </p:par>
                        <p:par>
                          <p:cTn id="33" fill="hold">
                            <p:stCondLst>
                              <p:cond delay="5000"/>
                            </p:stCondLst>
                            <p:childTnLst>
                              <p:par>
                                <p:cTn id="34" presetID="22" presetClass="exit" presetSubtype="1" fill="hold" grpId="1" nodeType="afterEffect">
                                  <p:stCondLst>
                                    <p:cond delay="0"/>
                                  </p:stCondLst>
                                  <p:childTnLst>
                                    <p:animEffect transition="out" filter="wipe(up)">
                                      <p:cBhvr>
                                        <p:cTn id="35" dur="1000"/>
                                        <p:tgtEl>
                                          <p:spTgt spid="89"/>
                                        </p:tgtEl>
                                      </p:cBhvr>
                                    </p:animEffect>
                                    <p:set>
                                      <p:cBhvr>
                                        <p:cTn id="36" dur="1" fill="hold">
                                          <p:stCondLst>
                                            <p:cond delay="999"/>
                                          </p:stCondLst>
                                        </p:cTn>
                                        <p:tgtEl>
                                          <p:spTgt spid="89"/>
                                        </p:tgtEl>
                                        <p:attrNameLst>
                                          <p:attrName>style.visibility</p:attrName>
                                        </p:attrNameLst>
                                      </p:cBhvr>
                                      <p:to>
                                        <p:strVal val="hidden"/>
                                      </p:to>
                                    </p:set>
                                  </p:childTnLst>
                                </p:cTn>
                              </p:par>
                            </p:childTnLst>
                          </p:cTn>
                        </p:par>
                        <p:par>
                          <p:cTn id="37" fill="hold">
                            <p:stCondLst>
                              <p:cond delay="6000"/>
                            </p:stCondLst>
                            <p:childTnLst>
                              <p:par>
                                <p:cTn id="38" presetID="22" presetClass="entr" presetSubtype="1"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up)">
                                      <p:cBhvr>
                                        <p:cTn id="40" dur="1000"/>
                                        <p:tgtEl>
                                          <p:spTgt spid="90"/>
                                        </p:tgtEl>
                                      </p:cBhvr>
                                    </p:animEffect>
                                  </p:childTnLst>
                                </p:cTn>
                              </p:par>
                            </p:childTnLst>
                          </p:cTn>
                        </p:par>
                        <p:par>
                          <p:cTn id="41" fill="hold">
                            <p:stCondLst>
                              <p:cond delay="7000"/>
                            </p:stCondLst>
                            <p:childTnLst>
                              <p:par>
                                <p:cTn id="42" presetID="22" presetClass="exit" presetSubtype="1" fill="hold" grpId="0" nodeType="afterEffect">
                                  <p:stCondLst>
                                    <p:cond delay="0"/>
                                  </p:stCondLst>
                                  <p:childTnLst>
                                    <p:animEffect transition="out" filter="wipe(up)">
                                      <p:cBhvr>
                                        <p:cTn id="43" dur="1000"/>
                                        <p:tgtEl>
                                          <p:spTgt spid="64"/>
                                        </p:tgtEl>
                                      </p:cBhvr>
                                    </p:animEffect>
                                    <p:set>
                                      <p:cBhvr>
                                        <p:cTn id="44" dur="1" fill="hold">
                                          <p:stCondLst>
                                            <p:cond delay="999"/>
                                          </p:stCondLst>
                                        </p:cTn>
                                        <p:tgtEl>
                                          <p:spTgt spid="64"/>
                                        </p:tgtEl>
                                        <p:attrNameLst>
                                          <p:attrName>style.visibility</p:attrName>
                                        </p:attrNameLst>
                                      </p:cBhvr>
                                      <p:to>
                                        <p:strVal val="hidden"/>
                                      </p:to>
                                    </p:set>
                                  </p:childTnLst>
                                </p:cTn>
                              </p:par>
                              <p:par>
                                <p:cTn id="45" presetID="22" presetClass="entr" presetSubtype="4"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down)">
                                      <p:cBhvr>
                                        <p:cTn id="47" dur="1000"/>
                                        <p:tgtEl>
                                          <p:spTgt spid="76"/>
                                        </p:tgtEl>
                                      </p:cBhvr>
                                    </p:animEffect>
                                  </p:childTnLst>
                                </p:cTn>
                              </p:par>
                            </p:childTnLst>
                          </p:cTn>
                        </p:par>
                        <p:par>
                          <p:cTn id="48" fill="hold">
                            <p:stCondLst>
                              <p:cond delay="8000"/>
                            </p:stCondLst>
                            <p:childTnLst>
                              <p:par>
                                <p:cTn id="49" presetID="22" presetClass="exit" presetSubtype="1" fill="hold" grpId="1" nodeType="afterEffect">
                                  <p:stCondLst>
                                    <p:cond delay="0"/>
                                  </p:stCondLst>
                                  <p:childTnLst>
                                    <p:animEffect transition="out" filter="wipe(up)">
                                      <p:cBhvr>
                                        <p:cTn id="50" dur="1000"/>
                                        <p:tgtEl>
                                          <p:spTgt spid="90"/>
                                        </p:tgtEl>
                                      </p:cBhvr>
                                    </p:animEffect>
                                    <p:set>
                                      <p:cBhvr>
                                        <p:cTn id="51" dur="1" fill="hold">
                                          <p:stCondLst>
                                            <p:cond delay="999"/>
                                          </p:stCondLst>
                                        </p:cTn>
                                        <p:tgtEl>
                                          <p:spTgt spid="90"/>
                                        </p:tgtEl>
                                        <p:attrNameLst>
                                          <p:attrName>style.visibility</p:attrName>
                                        </p:attrNameLst>
                                      </p:cBhvr>
                                      <p:to>
                                        <p:strVal val="hidden"/>
                                      </p:to>
                                    </p:set>
                                  </p:childTnLst>
                                </p:cTn>
                              </p:par>
                            </p:childTnLst>
                          </p:cTn>
                        </p:par>
                        <p:par>
                          <p:cTn id="52" fill="hold">
                            <p:stCondLst>
                              <p:cond delay="9000"/>
                            </p:stCondLst>
                            <p:childTnLst>
                              <p:par>
                                <p:cTn id="53" presetID="1" presetClass="entr" presetSubtype="0" fill="hold" grpId="0" nodeType="afterEffect">
                                  <p:stCondLst>
                                    <p:cond delay="0"/>
                                  </p:stCondLst>
                                  <p:iterate type="lt">
                                    <p:tmAbs val="50"/>
                                  </p:iterate>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animBg="1"/>
      <p:bldP spid="64" grpId="0" animBg="1"/>
      <p:bldP spid="61" grpId="0" animBg="1"/>
      <p:bldP spid="88" grpId="0" animBg="1"/>
      <p:bldP spid="88" grpId="1" animBg="1"/>
      <p:bldP spid="89" grpId="0" animBg="1"/>
      <p:bldP spid="89" grpId="1" animBg="1"/>
      <p:bldP spid="90" grpId="0" animBg="1"/>
      <p:bldP spid="90" grpId="1" animBg="1"/>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TotalTime>
  <Words>1280</Words>
  <Application>Microsoft Office PowerPoint</Application>
  <PresentationFormat>Widescreen</PresentationFormat>
  <Paragraphs>248</Paragraphs>
  <Slides>23</Slides>
  <Notes>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微软雅黑</vt:lpstr>
      <vt:lpstr>Arial</vt:lpstr>
      <vt:lpstr>Blackadder ITC</vt:lpstr>
      <vt:lpstr>Calibri</vt:lpstr>
      <vt:lpstr>Cambria Math</vt:lpstr>
      <vt:lpstr>Matura MT Script Capitals</vt:lpstr>
      <vt:lpstr>NikoshBAN</vt:lpstr>
      <vt:lpstr>Symbol</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Abul Kalam Azad</dc:creator>
  <cp:lastModifiedBy>Windows User</cp:lastModifiedBy>
  <cp:revision>256</cp:revision>
  <dcterms:created xsi:type="dcterms:W3CDTF">2006-08-16T00:00:00Z</dcterms:created>
  <dcterms:modified xsi:type="dcterms:W3CDTF">2020-09-02T09:56:50Z</dcterms:modified>
</cp:coreProperties>
</file>