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91F6-A3F4-44CB-94C1-721F78FE1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000E88-5DCC-4739-8925-7ACDF6CA0B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BF624-3FC7-4451-964A-05DD9239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0A52-2501-4B63-ABB3-DFB7F34BCA7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F289E-2B3C-4357-B18B-0555B709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0C2D4-1EF9-45B4-AEE9-C16BD1DF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40DF-F0F7-4FEA-803E-01796824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5E9C-CBF6-4FD6-81AD-C0EDD14B1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E5D64-CC5F-4066-B9FB-63C5C6897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B9F8F-6AC6-494C-B590-BEC43431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0A52-2501-4B63-ABB3-DFB7F34BCA7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78A2E-E0CF-4821-8B25-609911185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115F4-36D1-498A-A19D-2734EA28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40DF-F0F7-4FEA-803E-01796824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2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61B30A-AA67-4BA7-A1A0-77C3A0B8E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23970-6CA4-4FF7-A58C-EF9C20AB4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1A264-378B-4884-8F9E-3D3E2D32A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0A52-2501-4B63-ABB3-DFB7F34BCA7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399B3-88BD-4741-A7D8-6B5F9A5E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80B8-63BC-407F-99E9-CAE227E7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40DF-F0F7-4FEA-803E-01796824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5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3951-F7C1-49AB-B2E7-F221C2E5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72DC-39C9-42D7-9610-F2B8E6185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C2225-37DD-4DFA-9C77-31873793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0A52-2501-4B63-ABB3-DFB7F34BCA7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AB436-3A8F-4CF4-A338-4CC69718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67ED-41E1-45B9-B3A9-A9C90C65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40DF-F0F7-4FEA-803E-01796824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A7D2B-079C-4C3D-8052-E714E59C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22AFD-A1E5-4E8F-9841-6604F951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A5C3D-C9E4-4E0C-9FF5-B702313F8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0A52-2501-4B63-ABB3-DFB7F34BCA7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8E5D6-672B-4BD4-AABB-77D66971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06806-2747-40FF-AEE1-8D1BF0E2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40DF-F0F7-4FEA-803E-01796824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1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0E3C-FE82-4FA3-8098-F0A6BDDA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0ABA8-9394-4C93-A64C-0BC79BF48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D050D8-C360-47A5-8803-316608363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59427-E7A0-4D36-930B-97CE26D8D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0A52-2501-4B63-ABB3-DFB7F34BCA7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25614-FD61-42E8-A8EF-58B374BB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10718-CF00-4429-8A70-7E470221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40DF-F0F7-4FEA-803E-01796824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7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2B7A2-D459-45A4-AF2D-775C9C0BB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61C15-B465-4429-960C-407AF94BA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003B3-7C71-4195-90DE-FE5FCE75F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FE0F5-2DC7-49A2-B38C-7E5B7034C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4F4E3-7397-4C37-BD67-17A876AD00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EDA929-4F30-48BE-862E-FC7E619F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0A52-2501-4B63-ABB3-DFB7F34BCA7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63608-57DD-4379-97FD-1D87AC674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9D31F-6899-4F3F-ADB1-6ED04CDE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40DF-F0F7-4FEA-803E-01796824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1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BC03F-3CEF-4D89-97E9-0755ED37A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52A70-BAA3-4039-ADB0-34274376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0A52-2501-4B63-ABB3-DFB7F34BCA7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D777E-54BD-4C65-947C-20E119E9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11CD0-F3E0-476F-914B-117ED171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40DF-F0F7-4FEA-803E-01796824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6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63EBF-8B05-4567-BE8B-B9ADA58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0A52-2501-4B63-ABB3-DFB7F34BCA7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F952A4-85D9-404B-A4D4-E654EBF7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F8411-FFED-4006-8C40-7265B063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40DF-F0F7-4FEA-803E-01796824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F960C-A4E7-4072-AF11-E1FAE273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14DEA-D875-41E8-A321-BA015423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BC225-568E-4A4A-8D17-11BB438EC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8DB7E-B06A-49D8-B815-3FB4F5C3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0A52-2501-4B63-ABB3-DFB7F34BCA7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2B8C3-5561-42D4-BE9D-04F7EBE9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24793-5B83-48DA-97FB-9D9BC26D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40DF-F0F7-4FEA-803E-01796824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2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DEF-DB3D-40F6-9C10-5B5F17F3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06126-E907-4E8F-BDE2-FB6247278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5AB8B-5621-4B85-BDF2-6A1C45546F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AED13-08CC-4B32-8E7A-B310524B9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0A52-2501-4B63-ABB3-DFB7F34BCA7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2C67B-78CE-4C75-B346-9A8AB2B14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89BEB-AC07-4B1B-A182-F2D75F1A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40DF-F0F7-4FEA-803E-01796824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3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CD6631-A4D3-460F-88F7-D90A887F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A7C74-4BA8-4E69-8091-BFAE259DE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A2DEC-134A-4930-B18A-B1F819600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F0A52-2501-4B63-ABB3-DFB7F34BCA7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AF58B-6760-40EF-8ADE-39D9492E69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1E3BD-E135-4811-A055-D71192D87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040DF-F0F7-4FEA-803E-017968244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7 Spring Flower HD Wallpapers - WallpaperBoat">
            <a:extLst>
              <a:ext uri="{FF2B5EF4-FFF2-40B4-BE49-F238E27FC236}">
                <a16:creationId xmlns:a16="http://schemas.microsoft.com/office/drawing/2014/main" id="{C3404C20-F660-4408-8DAF-D0159AF6D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137FD3-CEF9-49F0-A386-4A5757D26C37}"/>
              </a:ext>
            </a:extLst>
          </p:cNvPr>
          <p:cNvSpPr txBox="1"/>
          <p:nvPr/>
        </p:nvSpPr>
        <p:spPr>
          <a:xfrm>
            <a:off x="1033669" y="543339"/>
            <a:ext cx="28552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>
                <a:solidFill>
                  <a:srgbClr val="FFCC99"/>
                </a:solidFill>
              </a:rPr>
              <a:t>স্বাগতম </a:t>
            </a:r>
            <a:endParaRPr lang="en-US" sz="6000" b="1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67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D465DEDE-D62C-45B3-B9A8-89A63BD6C8BD}"/>
              </a:ext>
            </a:extLst>
          </p:cNvPr>
          <p:cNvSpPr/>
          <p:nvPr/>
        </p:nvSpPr>
        <p:spPr>
          <a:xfrm>
            <a:off x="3233530" y="291548"/>
            <a:ext cx="5380383" cy="149749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একক কাজ </a:t>
            </a:r>
            <a:endParaRPr lang="en-US" sz="3200" b="1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9384B23C-3D4D-4EBD-B859-0A69AF015BAE}"/>
              </a:ext>
            </a:extLst>
          </p:cNvPr>
          <p:cNvSpPr/>
          <p:nvPr/>
        </p:nvSpPr>
        <p:spPr>
          <a:xfrm>
            <a:off x="1099930" y="2226365"/>
            <a:ext cx="10336696" cy="4022035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ওয়ার্ড প্রসেসরে কিভাবে নতুন ফাইল খুলতে হয় এবং বন্ধ করতে হয় ব্যাখ্যা কর । 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69164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F871B5-9B88-4135-81E2-F542E269BF21}"/>
              </a:ext>
            </a:extLst>
          </p:cNvPr>
          <p:cNvSpPr/>
          <p:nvPr/>
        </p:nvSpPr>
        <p:spPr>
          <a:xfrm>
            <a:off x="4227444" y="811695"/>
            <a:ext cx="4306956" cy="11131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বাড়ির কাজ </a:t>
            </a:r>
            <a:endParaRPr lang="en-US" sz="3200" b="1" dirty="0"/>
          </a:p>
        </p:txBody>
      </p:sp>
      <p:pic>
        <p:nvPicPr>
          <p:cNvPr id="7174" name="Picture 6" descr="House Image PNG Transparent Background, Free Download #211 - FreeIconsPNG">
            <a:extLst>
              <a:ext uri="{FF2B5EF4-FFF2-40B4-BE49-F238E27FC236}">
                <a16:creationId xmlns:a16="http://schemas.microsoft.com/office/drawing/2014/main" id="{4D575299-C904-4796-8C0F-B97165FD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7" y="0"/>
            <a:ext cx="2736574" cy="273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D74C5C4B-C84A-439E-A4B1-3FA21BAF8F53}"/>
              </a:ext>
            </a:extLst>
          </p:cNvPr>
          <p:cNvSpPr/>
          <p:nvPr/>
        </p:nvSpPr>
        <p:spPr>
          <a:xfrm>
            <a:off x="980661" y="3101009"/>
            <a:ext cx="10800522" cy="3551582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 ধরণের ফাইল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কম্পোজ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করার কাজে ওয়ার্ড প্রসেসরের গুরুত্ব কীরূপ ? ব্যাখ্যা কর ।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853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lowers, Purple, Vector, Digital art, Simple background Wallpapers HD /  Desktop and Mobile Backgrounds">
            <a:extLst>
              <a:ext uri="{FF2B5EF4-FFF2-40B4-BE49-F238E27FC236}">
                <a16:creationId xmlns:a16="http://schemas.microsoft.com/office/drawing/2014/main" id="{F0CF22F4-87EC-4F4A-926E-73844C235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9D8D93-9F4F-403E-8E6F-88306E0A1D3B}"/>
              </a:ext>
            </a:extLst>
          </p:cNvPr>
          <p:cNvSpPr txBox="1"/>
          <p:nvPr/>
        </p:nvSpPr>
        <p:spPr>
          <a:xfrm>
            <a:off x="8441635" y="3061252"/>
            <a:ext cx="32047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dirty="0">
                <a:solidFill>
                  <a:srgbClr val="FF99CC"/>
                </a:solidFill>
              </a:rPr>
              <a:t>ধন্যবাদ </a:t>
            </a:r>
            <a:endParaRPr lang="en-US" sz="6600" b="1"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0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0B1FDF60-7A35-42C9-9938-ACAD0C736272}"/>
              </a:ext>
            </a:extLst>
          </p:cNvPr>
          <p:cNvSpPr txBox="1">
            <a:spLocks/>
          </p:cNvSpPr>
          <p:nvPr/>
        </p:nvSpPr>
        <p:spPr bwMode="auto">
          <a:xfrm>
            <a:off x="399684" y="291155"/>
            <a:ext cx="5104660" cy="6315054"/>
          </a:xfrm>
          <a:prstGeom prst="rect">
            <a:avLst/>
          </a:prstGeom>
          <a:pattFill prst="wave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66675">
            <a:solidFill>
              <a:schemeClr val="tx1"/>
            </a:solidFill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b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700" b="1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B5E15-992E-43CA-81EC-CF11C532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17" y="1411119"/>
            <a:ext cx="2480593" cy="247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29B6CB-64AD-412E-8B82-7648BAF6F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47" y="4105755"/>
            <a:ext cx="432020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2400" b="1" dirty="0" err="1">
                <a:latin typeface="NikoshBAN" panose="02000000000000000000" pitchFamily="2" charset="0"/>
              </a:rPr>
              <a:t>মোসাম্ম</a:t>
            </a:r>
            <a:r>
              <a:rPr lang="en-US" altLang="en-US" sz="2400" b="1" dirty="0">
                <a:latin typeface="NikoshBAN" panose="02000000000000000000" pitchFamily="2" charset="0"/>
              </a:rPr>
              <a:t>ৎ </a:t>
            </a:r>
            <a:r>
              <a:rPr lang="en-US" altLang="en-US" sz="2400" b="1" dirty="0" err="1">
                <a:latin typeface="NikoshBAN" panose="02000000000000000000" pitchFamily="2" charset="0"/>
              </a:rPr>
              <a:t>গুলশান</a:t>
            </a:r>
            <a:r>
              <a:rPr lang="en-US" altLang="en-US" sz="2400" b="1" dirty="0">
                <a:latin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</a:rPr>
              <a:t>আরা</a:t>
            </a:r>
            <a:r>
              <a:rPr lang="en-US" altLang="en-US" sz="2400" b="1" dirty="0">
                <a:latin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</a:rPr>
              <a:t>বেগম</a:t>
            </a:r>
            <a:br>
              <a:rPr lang="en-US" altLang="en-US" sz="2800" dirty="0">
                <a:latin typeface="NikoshBAN" panose="02000000000000000000" pitchFamily="2" charset="0"/>
              </a:rPr>
            </a:br>
            <a:r>
              <a:rPr lang="en-US" altLang="en-US" sz="2400" dirty="0">
                <a:latin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</a:rPr>
              <a:t>সহকারি</a:t>
            </a:r>
            <a:r>
              <a:rPr lang="en-US" altLang="en-US" sz="2400" dirty="0">
                <a:latin typeface="NikoshBAN" panose="02000000000000000000" pitchFamily="2" charset="0"/>
              </a:rPr>
              <a:t>  </a:t>
            </a:r>
            <a:r>
              <a:rPr lang="en-US" altLang="en-US" sz="2400" dirty="0" err="1">
                <a:latin typeface="NikoshBAN" panose="02000000000000000000" pitchFamily="2" charset="0"/>
              </a:rPr>
              <a:t>শিক্ষক</a:t>
            </a:r>
            <a:r>
              <a:rPr lang="bn-IN" altLang="en-US" sz="2400" dirty="0">
                <a:latin typeface="NikoshBAN" panose="02000000000000000000" pitchFamily="2" charset="0"/>
              </a:rPr>
              <a:t> </a:t>
            </a:r>
          </a:p>
          <a:p>
            <a:pPr algn="ctr" eaLnBrk="1" hangingPunct="1"/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আক্রাম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</a:rPr>
              <a:t>	</a:t>
            </a:r>
            <a:endParaRPr lang="en-US" altLang="en-US" sz="36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pic>
        <p:nvPicPr>
          <p:cNvPr id="2050" name="Picture 2" descr="Bangla PDF Book: NCTB Books of Class 7 :: তথ্য ও যোগাযোগ প্রযুক্তি ICT  ebook free Download">
            <a:extLst>
              <a:ext uri="{FF2B5EF4-FFF2-40B4-BE49-F238E27FC236}">
                <a16:creationId xmlns:a16="http://schemas.microsoft.com/office/drawing/2014/main" id="{EA241A96-3657-4437-9D4F-3139A43A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89" y="271473"/>
            <a:ext cx="5048250" cy="63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2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4D988EC-6664-440D-B420-E2B0B2D8A4C1}"/>
              </a:ext>
            </a:extLst>
          </p:cNvPr>
          <p:cNvSpPr/>
          <p:nvPr/>
        </p:nvSpPr>
        <p:spPr>
          <a:xfrm>
            <a:off x="3366052" y="159025"/>
            <a:ext cx="5049078" cy="143123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3200" b="1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337B73F3-21A5-4D71-8311-39C96E5D7037}"/>
              </a:ext>
            </a:extLst>
          </p:cNvPr>
          <p:cNvSpPr/>
          <p:nvPr/>
        </p:nvSpPr>
        <p:spPr>
          <a:xfrm>
            <a:off x="5890591" y="2067340"/>
            <a:ext cx="6188765" cy="447923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/>
                <a:cs typeface="SolaimanLipi" pitchFamily="65" charset="0"/>
              </a:rPr>
              <a:t>শ্রেণীঃ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/>
                <a:cs typeface="SolaimanLipi" pitchFamily="65" charset="0"/>
              </a:rPr>
              <a:t>সপ্তম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/>
                <a:cs typeface="SolaimanLipi" pitchFamily="65" charset="0"/>
              </a:rPr>
              <a:t>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/>
              <a:cs typeface="NikoshBAN" panose="02000000000000000000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/>
                <a:cs typeface="NikoshBAN" panose="02000000000000000000" pitchFamily="2" charset="0"/>
              </a:rPr>
              <a:t>বিষয়ঃ -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/>
                <a:cs typeface="NikoshBAN" panose="02000000000000000000" pitchFamily="2" charset="0"/>
              </a:rPr>
              <a:t>তথ্য ও যোগাযোগ প্রযুক্তি</a:t>
            </a:r>
            <a:endParaRPr lang="bn-IN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/>
              <a:cs typeface="NikoshBAN" panose="02000000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 চতুর্থ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প্রসেসিং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bn-BD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/>
              <a:cs typeface="NikoshBAN" panose="02000000000000000000" pitchFamily="2" charset="0"/>
            </a:endParaRPr>
          </a:p>
        </p:txBody>
      </p:sp>
      <p:pic>
        <p:nvPicPr>
          <p:cNvPr id="3074" name="Picture 2" descr="Chapter 3: Advanced Word Processing Skills – Empowerment Technology for  21st Century Learners">
            <a:extLst>
              <a:ext uri="{FF2B5EF4-FFF2-40B4-BE49-F238E27FC236}">
                <a16:creationId xmlns:a16="http://schemas.microsoft.com/office/drawing/2014/main" id="{BF990568-530B-42D9-BD79-6BE951171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2314161"/>
            <a:ext cx="5314122" cy="39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0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34DF7B-4B91-495B-9FAA-684FCDCC069C}"/>
              </a:ext>
            </a:extLst>
          </p:cNvPr>
          <p:cNvSpPr/>
          <p:nvPr/>
        </p:nvSpPr>
        <p:spPr>
          <a:xfrm>
            <a:off x="397564" y="344556"/>
            <a:ext cx="6135757" cy="9011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28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......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F752711-8228-489C-9B59-BA0EB5CB9C39}"/>
              </a:ext>
            </a:extLst>
          </p:cNvPr>
          <p:cNvSpPr/>
          <p:nvPr/>
        </p:nvSpPr>
        <p:spPr>
          <a:xfrm>
            <a:off x="430695" y="1550504"/>
            <a:ext cx="11330609" cy="5088835"/>
          </a:xfrm>
          <a:prstGeom prst="frame">
            <a:avLst>
              <a:gd name="adj1" fmla="val 93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u="sng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</a:t>
            </a:r>
            <a:endParaRPr lang="bn-IN" sz="2800" u="sng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u="sng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u="sng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ওয়ার্ড প্রসেসিং কি তা বলতে পারবে।</a:t>
            </a:r>
            <a:endParaRPr lang="bn-IN" sz="2800" b="1" kern="1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কম্পিউটার চালু ও বন্ধ করতে পারবে।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মাইক্রোসফট ওয়ার্ডের ওপেনিং স্ক্রীনের বার পরিচিতি </a:t>
            </a:r>
          </a:p>
          <a:p>
            <a:r>
              <a:rPr lang="bn-IN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  </a:t>
            </a:r>
            <a:r>
              <a:rPr lang="bn-BD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 পারবে।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File </a:t>
            </a:r>
            <a:r>
              <a:rPr lang="bn-BD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মেনু থেকে  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New, Save </a:t>
            </a:r>
            <a:r>
              <a:rPr lang="bn-BD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, 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close, open</a:t>
            </a:r>
            <a:r>
              <a:rPr lang="bn-BD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ও </a:t>
            </a:r>
            <a:r>
              <a:rPr lang="en-US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Exit </a:t>
            </a:r>
            <a:r>
              <a:rPr lang="bn-BD" sz="28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এর কাজ করতে পারবে।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3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6267CC9-08C6-4EB1-B78B-573BE1A60E59}"/>
              </a:ext>
            </a:extLst>
          </p:cNvPr>
          <p:cNvSpPr/>
          <p:nvPr/>
        </p:nvSpPr>
        <p:spPr>
          <a:xfrm>
            <a:off x="3992217" y="132522"/>
            <a:ext cx="4207566" cy="1007165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প্রসেসিং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itchFamily="2" charset="0"/>
              </a:rPr>
              <a:t> </a:t>
            </a: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F5EB669-DA02-4A68-BE19-1129D454A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3" y="1822848"/>
            <a:ext cx="2381054" cy="221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ill Gates highlights tough requirements for new Microsoft CEO | Technology  News">
            <a:extLst>
              <a:ext uri="{FF2B5EF4-FFF2-40B4-BE49-F238E27FC236}">
                <a16:creationId xmlns:a16="http://schemas.microsoft.com/office/drawing/2014/main" id="{3ECD5FA9-B529-4724-89DD-AC3E2AD9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01" y="1822848"/>
            <a:ext cx="3686797" cy="224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28B9F4B-74DE-4072-B370-C06C24D5F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702" y="1837447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7353A1-B5FA-4E76-B017-26B8A39D62AE}"/>
              </a:ext>
            </a:extLst>
          </p:cNvPr>
          <p:cNvSpPr/>
          <p:nvPr/>
        </p:nvSpPr>
        <p:spPr>
          <a:xfrm>
            <a:off x="1616765" y="4386470"/>
            <a:ext cx="9409044" cy="2339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Microsoft  Word </a:t>
            </a:r>
            <a:r>
              <a:rPr lang="bn-BD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হচ্ছে একটি 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Word Processing Program </a:t>
            </a:r>
            <a:r>
              <a:rPr lang="bn-IN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Microsoft</a:t>
            </a:r>
            <a:r>
              <a:rPr lang="bn-BD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অফিসের 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অংশ। </a:t>
            </a:r>
            <a:endParaRPr lang="bn-IN" sz="24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BD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 চিঠিপত্র লেখা, </a:t>
            </a:r>
            <a:r>
              <a:rPr lang="bn-IN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আবেদন </a:t>
            </a:r>
            <a:r>
              <a:rPr lang="bn-BD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 করা</a:t>
            </a:r>
            <a:r>
              <a:rPr lang="bn-IN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সহ  নানা ধরণের </a:t>
            </a:r>
            <a:r>
              <a:rPr lang="bn-BD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কম্পোজ ইত্যাদি কাজ করার জন্য 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Microsoft Word </a:t>
            </a:r>
            <a:r>
              <a:rPr lang="bn-BD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MS </a:t>
            </a:r>
            <a:r>
              <a:rPr lang="bn-IN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Word </a:t>
            </a:r>
            <a:r>
              <a:rPr lang="bn-BD" sz="2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হয়।</a:t>
            </a:r>
            <a:endParaRPr lang="en-US" sz="24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0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2DFA0-13FB-4529-8068-BF4B5CDBBC89}"/>
              </a:ext>
            </a:extLst>
          </p:cNvPr>
          <p:cNvSpPr/>
          <p:nvPr/>
        </p:nvSpPr>
        <p:spPr>
          <a:xfrm>
            <a:off x="927652" y="384313"/>
            <a:ext cx="10866783" cy="1219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চালু থাকা অবস্থায় </a:t>
            </a: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 ওয়ার্ড</a:t>
            </a:r>
            <a:r>
              <a:rPr lang="bn-BD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itchFamily="2" charset="0"/>
              </a:rPr>
              <a:t> </a:t>
            </a:r>
            <a:r>
              <a:rPr lang="bn-BD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চালু করার নিয়ম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A wrong icon is shown on the task bar in a remote desktop connection «  WinDoh">
            <a:extLst>
              <a:ext uri="{FF2B5EF4-FFF2-40B4-BE49-F238E27FC236}">
                <a16:creationId xmlns:a16="http://schemas.microsoft.com/office/drawing/2014/main" id="{9985D074-FDEA-40F6-A776-3DEA42E2D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079" y="2836173"/>
            <a:ext cx="24384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reg's Cool [Insert Clever Name] of the Day: A story of Windows 7 and an  empty All Programs (and how I fixed it)">
            <a:extLst>
              <a:ext uri="{FF2B5EF4-FFF2-40B4-BE49-F238E27FC236}">
                <a16:creationId xmlns:a16="http://schemas.microsoft.com/office/drawing/2014/main" id="{BC99F002-AC33-4FFA-820D-AC4FE969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499" y="2199656"/>
            <a:ext cx="31527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et Windows 7 theme for Windows 10">
            <a:extLst>
              <a:ext uri="{FF2B5EF4-FFF2-40B4-BE49-F238E27FC236}">
                <a16:creationId xmlns:a16="http://schemas.microsoft.com/office/drawing/2014/main" id="{33B33D43-EF89-491E-8337-86DD1C9A9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4" y="2133601"/>
            <a:ext cx="4678017" cy="377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6A3B8117-DC26-400C-955D-F45412C73747}"/>
              </a:ext>
            </a:extLst>
          </p:cNvPr>
          <p:cNvSpPr/>
          <p:nvPr/>
        </p:nvSpPr>
        <p:spPr>
          <a:xfrm>
            <a:off x="569845" y="5658677"/>
            <a:ext cx="357808" cy="251793"/>
          </a:xfrm>
          <a:prstGeom prst="frame">
            <a:avLst>
              <a:gd name="adj1" fmla="val 410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6A310-3752-4783-B59D-6CE5928DC358}"/>
              </a:ext>
            </a:extLst>
          </p:cNvPr>
          <p:cNvSpPr/>
          <p:nvPr/>
        </p:nvSpPr>
        <p:spPr>
          <a:xfrm>
            <a:off x="1869477" y="4333460"/>
            <a:ext cx="1292708" cy="7023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Windows button</a:t>
            </a:r>
          </a:p>
        </p:txBody>
      </p:sp>
      <p:pic>
        <p:nvPicPr>
          <p:cNvPr id="9" name="Picture 8" descr="Arrow Icons - Free Download, PNG and SVG">
            <a:extLst>
              <a:ext uri="{FF2B5EF4-FFF2-40B4-BE49-F238E27FC236}">
                <a16:creationId xmlns:a16="http://schemas.microsoft.com/office/drawing/2014/main" id="{6BE757AF-A94C-4159-B085-243DB5CB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3487">
            <a:off x="591651" y="429515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EB4B62BE-F394-44F0-8BA1-9EF6A88C21B2}"/>
              </a:ext>
            </a:extLst>
          </p:cNvPr>
          <p:cNvSpPr/>
          <p:nvPr/>
        </p:nvSpPr>
        <p:spPr>
          <a:xfrm>
            <a:off x="5638255" y="5100275"/>
            <a:ext cx="1914317" cy="294758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EBAC8C-8BA2-49C8-A507-937927C48BA2}"/>
              </a:ext>
            </a:extLst>
          </p:cNvPr>
          <p:cNvSpPr/>
          <p:nvPr/>
        </p:nvSpPr>
        <p:spPr>
          <a:xfrm>
            <a:off x="7094752" y="4333460"/>
            <a:ext cx="1656522" cy="56984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All programs</a:t>
            </a:r>
          </a:p>
        </p:txBody>
      </p:sp>
      <p:pic>
        <p:nvPicPr>
          <p:cNvPr id="15" name="Picture 14" descr="Arrow Icons - Free Download, PNG and SVG">
            <a:extLst>
              <a:ext uri="{FF2B5EF4-FFF2-40B4-BE49-F238E27FC236}">
                <a16:creationId xmlns:a16="http://schemas.microsoft.com/office/drawing/2014/main" id="{B295AE70-3313-47C7-A143-08392CB8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23487">
            <a:off x="6215554" y="4294322"/>
            <a:ext cx="1332477" cy="13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7EF16F2B-8459-4617-AF90-A52918CEFC77}"/>
              </a:ext>
            </a:extLst>
          </p:cNvPr>
          <p:cNvSpPr/>
          <p:nvPr/>
        </p:nvSpPr>
        <p:spPr>
          <a:xfrm>
            <a:off x="9621079" y="4558747"/>
            <a:ext cx="2173356" cy="344557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1533CE-B35B-4341-89D8-7266ADED0D2B}"/>
              </a:ext>
            </a:extLst>
          </p:cNvPr>
          <p:cNvSpPr/>
          <p:nvPr/>
        </p:nvSpPr>
        <p:spPr>
          <a:xfrm>
            <a:off x="9621079" y="3241863"/>
            <a:ext cx="2438400" cy="6048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Microsoft Office Word 2007</a:t>
            </a:r>
          </a:p>
        </p:txBody>
      </p:sp>
      <p:pic>
        <p:nvPicPr>
          <p:cNvPr id="22" name="Picture 21" descr="Arrow Icons - Free Download, PNG and SVG">
            <a:extLst>
              <a:ext uri="{FF2B5EF4-FFF2-40B4-BE49-F238E27FC236}">
                <a16:creationId xmlns:a16="http://schemas.microsoft.com/office/drawing/2014/main" id="{D00F0283-C564-4590-9032-08220367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86098" y="3509966"/>
            <a:ext cx="1332477" cy="13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57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7BC5011-0BFD-4334-B6E2-4AC75D59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28" y="1013792"/>
            <a:ext cx="7112577" cy="533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2">
            <a:extLst>
              <a:ext uri="{FF2B5EF4-FFF2-40B4-BE49-F238E27FC236}">
                <a16:creationId xmlns:a16="http://schemas.microsoft.com/office/drawing/2014/main" id="{B6510691-D134-4B0B-B847-37E0B99285E8}"/>
              </a:ext>
            </a:extLst>
          </p:cNvPr>
          <p:cNvSpPr/>
          <p:nvPr/>
        </p:nvSpPr>
        <p:spPr>
          <a:xfrm>
            <a:off x="1931505" y="347250"/>
            <a:ext cx="1295400" cy="306324"/>
          </a:xfrm>
          <a:prstGeom prst="wedgeRectCallout">
            <a:avLst>
              <a:gd name="adj1" fmla="val 64461"/>
              <a:gd name="adj2" fmla="val 1665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টাইটেল বার</a:t>
            </a: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ular Callout 3">
            <a:extLst>
              <a:ext uri="{FF2B5EF4-FFF2-40B4-BE49-F238E27FC236}">
                <a16:creationId xmlns:a16="http://schemas.microsoft.com/office/drawing/2014/main" id="{2AC40428-5173-4138-ABDA-42D46A540C7E}"/>
              </a:ext>
            </a:extLst>
          </p:cNvPr>
          <p:cNvSpPr/>
          <p:nvPr/>
        </p:nvSpPr>
        <p:spPr>
          <a:xfrm>
            <a:off x="3379305" y="347250"/>
            <a:ext cx="1295400" cy="306324"/>
          </a:xfrm>
          <a:prstGeom prst="wedgeRectCallout">
            <a:avLst>
              <a:gd name="adj1" fmla="val -5058"/>
              <a:gd name="adj2" fmla="val 26150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 বার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ular Callout 4">
            <a:extLst>
              <a:ext uri="{FF2B5EF4-FFF2-40B4-BE49-F238E27FC236}">
                <a16:creationId xmlns:a16="http://schemas.microsoft.com/office/drawing/2014/main" id="{3958502B-B1E5-4EB0-AC8D-26F29F831648}"/>
              </a:ext>
            </a:extLst>
          </p:cNvPr>
          <p:cNvSpPr/>
          <p:nvPr/>
        </p:nvSpPr>
        <p:spPr>
          <a:xfrm>
            <a:off x="4827105" y="306448"/>
            <a:ext cx="1672936" cy="347126"/>
          </a:xfrm>
          <a:prstGeom prst="wedgeRoundRectCallout">
            <a:avLst>
              <a:gd name="adj1" fmla="val -85606"/>
              <a:gd name="adj2" fmla="val 27959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ষ্টান্ডার্ড টুলবার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ular Callout 5">
            <a:extLst>
              <a:ext uri="{FF2B5EF4-FFF2-40B4-BE49-F238E27FC236}">
                <a16:creationId xmlns:a16="http://schemas.microsoft.com/office/drawing/2014/main" id="{4301C2DD-BF15-412D-8C3C-721B3F6DA25B}"/>
              </a:ext>
            </a:extLst>
          </p:cNvPr>
          <p:cNvSpPr/>
          <p:nvPr/>
        </p:nvSpPr>
        <p:spPr>
          <a:xfrm>
            <a:off x="6655905" y="326849"/>
            <a:ext cx="1676400" cy="347126"/>
          </a:xfrm>
          <a:prstGeom prst="wedgeRoundRectCallout">
            <a:avLst>
              <a:gd name="adj1" fmla="val -117838"/>
              <a:gd name="adj2" fmla="val 331482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ফরমেটিং  টুলবার</a:t>
            </a: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ular Callout 6">
            <a:extLst>
              <a:ext uri="{FF2B5EF4-FFF2-40B4-BE49-F238E27FC236}">
                <a16:creationId xmlns:a16="http://schemas.microsoft.com/office/drawing/2014/main" id="{0D009FA1-9900-4AEB-8072-AE2CC58D89EE}"/>
              </a:ext>
            </a:extLst>
          </p:cNvPr>
          <p:cNvSpPr/>
          <p:nvPr/>
        </p:nvSpPr>
        <p:spPr>
          <a:xfrm>
            <a:off x="8408505" y="305686"/>
            <a:ext cx="1905000" cy="347126"/>
          </a:xfrm>
          <a:prstGeom prst="wedgeRoundRectCallout">
            <a:avLst>
              <a:gd name="adj1" fmla="val -93374"/>
              <a:gd name="adj2" fmla="val 379376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হরিজেন্টাল রুলার</a:t>
            </a: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ular Callout 7">
            <a:extLst>
              <a:ext uri="{FF2B5EF4-FFF2-40B4-BE49-F238E27FC236}">
                <a16:creationId xmlns:a16="http://schemas.microsoft.com/office/drawing/2014/main" id="{8B41D02E-146B-410C-859A-F8A4349EEFA2}"/>
              </a:ext>
            </a:extLst>
          </p:cNvPr>
          <p:cNvSpPr/>
          <p:nvPr/>
        </p:nvSpPr>
        <p:spPr>
          <a:xfrm rot="5400000">
            <a:off x="9208605" y="2939954"/>
            <a:ext cx="1905000" cy="304800"/>
          </a:xfrm>
          <a:prstGeom prst="wedgeRoundRectCallout">
            <a:avLst>
              <a:gd name="adj1" fmla="val 32765"/>
              <a:gd name="adj2" fmla="val 32696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ভার্টিক্যাল স্কলবার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12-Point Star 8">
            <a:extLst>
              <a:ext uri="{FF2B5EF4-FFF2-40B4-BE49-F238E27FC236}">
                <a16:creationId xmlns:a16="http://schemas.microsoft.com/office/drawing/2014/main" id="{874DC369-DD61-4C0D-A11E-A300AEFA648F}"/>
              </a:ext>
            </a:extLst>
          </p:cNvPr>
          <p:cNvSpPr/>
          <p:nvPr/>
        </p:nvSpPr>
        <p:spPr>
          <a:xfrm>
            <a:off x="4204622" y="2878092"/>
            <a:ext cx="3390975" cy="2045956"/>
          </a:xfrm>
          <a:prstGeom prst="star12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Work Area</a:t>
            </a:r>
          </a:p>
        </p:txBody>
      </p:sp>
      <p:sp>
        <p:nvSpPr>
          <p:cNvPr id="12" name="Rectangular Callout 9">
            <a:extLst>
              <a:ext uri="{FF2B5EF4-FFF2-40B4-BE49-F238E27FC236}">
                <a16:creationId xmlns:a16="http://schemas.microsoft.com/office/drawing/2014/main" id="{7A51505B-B095-4735-92CD-96E14CD8DA8C}"/>
              </a:ext>
            </a:extLst>
          </p:cNvPr>
          <p:cNvSpPr/>
          <p:nvPr/>
        </p:nvSpPr>
        <p:spPr>
          <a:xfrm>
            <a:off x="2464905" y="4787632"/>
            <a:ext cx="1295400" cy="306324"/>
          </a:xfrm>
          <a:prstGeom prst="wedgeRectCallout">
            <a:avLst>
              <a:gd name="adj1" fmla="val -26448"/>
              <a:gd name="adj2" fmla="val 3564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স্ট্যাটাস বার</a:t>
            </a: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ular Callout 10">
            <a:extLst>
              <a:ext uri="{FF2B5EF4-FFF2-40B4-BE49-F238E27FC236}">
                <a16:creationId xmlns:a16="http://schemas.microsoft.com/office/drawing/2014/main" id="{0DE75E71-45B7-4351-AFD2-2B7F1781DA6E}"/>
              </a:ext>
            </a:extLst>
          </p:cNvPr>
          <p:cNvSpPr/>
          <p:nvPr/>
        </p:nvSpPr>
        <p:spPr>
          <a:xfrm>
            <a:off x="6261049" y="5093956"/>
            <a:ext cx="1295400" cy="306324"/>
          </a:xfrm>
          <a:prstGeom prst="wedgeRectCallout">
            <a:avLst>
              <a:gd name="adj1" fmla="val -119497"/>
              <a:gd name="adj2" fmla="val 2208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ড্রইং টুলবার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ular Callout 11">
            <a:extLst>
              <a:ext uri="{FF2B5EF4-FFF2-40B4-BE49-F238E27FC236}">
                <a16:creationId xmlns:a16="http://schemas.microsoft.com/office/drawing/2014/main" id="{541CACA9-3E7B-4390-B55F-2F3433CD65E7}"/>
              </a:ext>
            </a:extLst>
          </p:cNvPr>
          <p:cNvSpPr/>
          <p:nvPr/>
        </p:nvSpPr>
        <p:spPr>
          <a:xfrm rot="5400000">
            <a:off x="2333287" y="3092354"/>
            <a:ext cx="1905000" cy="304800"/>
          </a:xfrm>
          <a:prstGeom prst="wedgeRoundRectCallout">
            <a:avLst>
              <a:gd name="adj1" fmla="val 32765"/>
              <a:gd name="adj2" fmla="val 32696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ভার্টিক্যাল রুলার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ular Callout 12">
            <a:extLst>
              <a:ext uri="{FF2B5EF4-FFF2-40B4-BE49-F238E27FC236}">
                <a16:creationId xmlns:a16="http://schemas.microsoft.com/office/drawing/2014/main" id="{B471A1B8-4D63-4C07-8069-7E0BF78C8A09}"/>
              </a:ext>
            </a:extLst>
          </p:cNvPr>
          <p:cNvSpPr/>
          <p:nvPr/>
        </p:nvSpPr>
        <p:spPr>
          <a:xfrm rot="4732511">
            <a:off x="9016518" y="4839469"/>
            <a:ext cx="1905000" cy="347126"/>
          </a:xfrm>
          <a:prstGeom prst="wedgeRoundRectCallout">
            <a:avLst>
              <a:gd name="adj1" fmla="val 11092"/>
              <a:gd name="adj2" fmla="val 783638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হরিজেন্টাল স্কলবার</a:t>
            </a:r>
            <a:endParaRPr lang="en-US" sz="1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0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C35CED4-5FF3-4AB4-BA6F-AB3FCF6EAF75}"/>
              </a:ext>
            </a:extLst>
          </p:cNvPr>
          <p:cNvSpPr/>
          <p:nvPr/>
        </p:nvSpPr>
        <p:spPr>
          <a:xfrm>
            <a:off x="2517913" y="212035"/>
            <a:ext cx="7752521" cy="119269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New File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9F4AD-61A2-4D8A-B73E-6A856FAC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140" y="1737483"/>
            <a:ext cx="7120973" cy="4792385"/>
          </a:xfrm>
          <a:prstGeom prst="rect">
            <a:avLst/>
          </a:prstGeom>
        </p:spPr>
      </p:pic>
      <p:pic>
        <p:nvPicPr>
          <p:cNvPr id="6146" name="Picture 2" descr="Arrow png images, Picture #2223482 arrow png images">
            <a:extLst>
              <a:ext uri="{FF2B5EF4-FFF2-40B4-BE49-F238E27FC236}">
                <a16:creationId xmlns:a16="http://schemas.microsoft.com/office/drawing/2014/main" id="{330D9F67-5AF7-4936-AD53-DD4CF800D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81" y="1207395"/>
            <a:ext cx="1497497" cy="156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1A3E8715-CB0E-4673-BF77-ECA75D0317B7}"/>
              </a:ext>
            </a:extLst>
          </p:cNvPr>
          <p:cNvSpPr/>
          <p:nvPr/>
        </p:nvSpPr>
        <p:spPr>
          <a:xfrm>
            <a:off x="159027" y="1428643"/>
            <a:ext cx="1497497" cy="112643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1.Office Button</a:t>
            </a:r>
          </a:p>
        </p:txBody>
      </p:sp>
      <p:pic>
        <p:nvPicPr>
          <p:cNvPr id="9" name="Picture 2" descr="Arrow png images, Picture #2223482 arrow png images">
            <a:extLst>
              <a:ext uri="{FF2B5EF4-FFF2-40B4-BE49-F238E27FC236}">
                <a16:creationId xmlns:a16="http://schemas.microsoft.com/office/drawing/2014/main" id="{D6346940-1E92-408D-B22D-D303B5B9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36504" y="1681883"/>
            <a:ext cx="1497497" cy="156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47C3A47C-B195-4203-B1BE-D4366AD68003}"/>
              </a:ext>
            </a:extLst>
          </p:cNvPr>
          <p:cNvSpPr/>
          <p:nvPr/>
        </p:nvSpPr>
        <p:spPr>
          <a:xfrm>
            <a:off x="4960868" y="1991860"/>
            <a:ext cx="1497497" cy="112643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2.New</a:t>
            </a:r>
          </a:p>
        </p:txBody>
      </p:sp>
    </p:spTree>
    <p:extLst>
      <p:ext uri="{BB962C8B-B14F-4D97-AF65-F5344CB8AC3E}">
        <p14:creationId xmlns:p14="http://schemas.microsoft.com/office/powerpoint/2010/main" val="258818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77042A-74A2-456F-B414-27D25A3835DC}"/>
              </a:ext>
            </a:extLst>
          </p:cNvPr>
          <p:cNvSpPr/>
          <p:nvPr/>
        </p:nvSpPr>
        <p:spPr>
          <a:xfrm>
            <a:off x="2120348" y="357809"/>
            <a:ext cx="8163339" cy="9939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Word 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থেকে বের হওয়ার নিয়ম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2EEDBF-322D-4F29-8FEB-31C0F417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8" y="1464779"/>
            <a:ext cx="8163339" cy="5298565"/>
          </a:xfrm>
          <a:prstGeom prst="rect">
            <a:avLst/>
          </a:prstGeom>
        </p:spPr>
      </p:pic>
      <p:pic>
        <p:nvPicPr>
          <p:cNvPr id="8" name="Picture 2" descr="Arrow png images, Picture #2223482 arrow png images">
            <a:extLst>
              <a:ext uri="{FF2B5EF4-FFF2-40B4-BE49-F238E27FC236}">
                <a16:creationId xmlns:a16="http://schemas.microsoft.com/office/drawing/2014/main" id="{0A8EAD19-1C5B-483C-8ABB-75E419C68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2" y="929099"/>
            <a:ext cx="1497497" cy="156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80DF9267-9186-4A5B-8183-433DCA050C29}"/>
              </a:ext>
            </a:extLst>
          </p:cNvPr>
          <p:cNvSpPr/>
          <p:nvPr/>
        </p:nvSpPr>
        <p:spPr>
          <a:xfrm>
            <a:off x="0" y="1243112"/>
            <a:ext cx="1272210" cy="99391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1.Office Button</a:t>
            </a:r>
          </a:p>
        </p:txBody>
      </p:sp>
      <p:pic>
        <p:nvPicPr>
          <p:cNvPr id="12" name="Picture 2" descr="Arrow png images, Picture #2223482 arrow png images">
            <a:extLst>
              <a:ext uri="{FF2B5EF4-FFF2-40B4-BE49-F238E27FC236}">
                <a16:creationId xmlns:a16="http://schemas.microsoft.com/office/drawing/2014/main" id="{23203348-4677-4BAA-AB46-E7C6925EF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73894" y="5043899"/>
            <a:ext cx="1497497" cy="156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75EE6D64-AFF7-45A0-84D2-BF5A311DBD22}"/>
              </a:ext>
            </a:extLst>
          </p:cNvPr>
          <p:cNvSpPr/>
          <p:nvPr/>
        </p:nvSpPr>
        <p:spPr>
          <a:xfrm>
            <a:off x="4134679" y="5043899"/>
            <a:ext cx="1272210" cy="99391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2.Close</a:t>
            </a: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BD788054-5936-4CDA-A464-AEB016381440}"/>
              </a:ext>
            </a:extLst>
          </p:cNvPr>
          <p:cNvSpPr/>
          <p:nvPr/>
        </p:nvSpPr>
        <p:spPr>
          <a:xfrm>
            <a:off x="5592418" y="6037812"/>
            <a:ext cx="954156" cy="283475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2" descr="Arrow png images, Picture #2223482 arrow png images">
            <a:extLst>
              <a:ext uri="{FF2B5EF4-FFF2-40B4-BE49-F238E27FC236}">
                <a16:creationId xmlns:a16="http://schemas.microsoft.com/office/drawing/2014/main" id="{EBF28DF8-BED5-4C05-AF89-D9197AFF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88158" y="5419725"/>
            <a:ext cx="1497497" cy="156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Diagonal Corners Rounded 18">
            <a:extLst>
              <a:ext uri="{FF2B5EF4-FFF2-40B4-BE49-F238E27FC236}">
                <a16:creationId xmlns:a16="http://schemas.microsoft.com/office/drawing/2014/main" id="{053F7561-5F52-4D18-966A-BAF849F8C0D6}"/>
              </a:ext>
            </a:extLst>
          </p:cNvPr>
          <p:cNvSpPr/>
          <p:nvPr/>
        </p:nvSpPr>
        <p:spPr>
          <a:xfrm>
            <a:off x="7427842" y="5618920"/>
            <a:ext cx="1272210" cy="99391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3.Exit Word </a:t>
            </a:r>
          </a:p>
        </p:txBody>
      </p:sp>
    </p:spTree>
    <p:extLst>
      <p:ext uri="{BB962C8B-B14F-4D97-AF65-F5344CB8AC3E}">
        <p14:creationId xmlns:p14="http://schemas.microsoft.com/office/powerpoint/2010/main" val="2598801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225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SolaimanLipi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2020-09-02T04:53:29Z</dcterms:created>
  <dcterms:modified xsi:type="dcterms:W3CDTF">2020-09-02T06:07:06Z</dcterms:modified>
</cp:coreProperties>
</file>