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843E0-0FCE-4DB6-AF36-CFC1CEA931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BA2600-4216-454C-9506-233B4E8203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5925B-B029-45F0-AA35-D5E88E0A2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B12EE-9B05-44B7-AD47-CE9D840CCD9F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4CE2E-E928-4D86-936F-372A377D1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139F0D-B766-491F-B2DF-5FDAA3664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C760B-DFCD-4C8A-8BC8-0F69A7313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791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28148-550C-400F-9B1E-B6FE9C266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515A9E-7237-4DED-8471-60419CBCDC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33F28-1DE1-493D-9A7E-0F565E714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B12EE-9B05-44B7-AD47-CE9D840CCD9F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3E50D6-38A8-4BEC-B0EE-03A947C67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A0E30D-E068-4544-A90A-879A9CEFD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C760B-DFCD-4C8A-8BC8-0F69A7313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930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70200B-6C3B-4207-9987-A88F98A7F4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5F5179-B407-44EE-9A2D-54EF44F86C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55A88-9D46-4086-834A-A7D9C28E1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B12EE-9B05-44B7-AD47-CE9D840CCD9F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75D398-CB23-4274-B8B6-D9C2B0856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53A1D9-8FA8-49C6-A0F3-5D1D2AC40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C760B-DFCD-4C8A-8BC8-0F69A7313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39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A99F9-1AB2-4536-8092-3735F490D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4FF0D-03B3-4637-8F15-B53AC74B4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2DAF6-F4CF-4E13-921B-C16CFB6AA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B12EE-9B05-44B7-AD47-CE9D840CCD9F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219ADB-042E-4225-903B-F4CFD91DD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4974-0838-43E5-85F9-EFFBD552B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C760B-DFCD-4C8A-8BC8-0F69A7313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89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8E0FB-C414-45E3-9CD8-475D6BE8F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2C6E61-23EE-44E6-A193-B8340F7150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B34D3A-583A-4F9D-8AFC-A6CC59206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B12EE-9B05-44B7-AD47-CE9D840CCD9F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122D5-7489-429E-A995-825132D00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2E10B7-D75B-4AE3-B62A-B4E170246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C760B-DFCD-4C8A-8BC8-0F69A7313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07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029E3-83B7-49B8-ABA5-03D5E840F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2C441-DE5D-47E4-AD55-368C765F23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2D73FA-B893-4257-86DD-6ABA1A6344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D222CD-D446-4389-982C-17DD04751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B12EE-9B05-44B7-AD47-CE9D840CCD9F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029A1F-E3A3-43E3-B966-4309AA8F2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4B0635-7AE9-4F91-860E-F42402BED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C760B-DFCD-4C8A-8BC8-0F69A7313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919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B0CDA-CE30-458F-A4B8-CACE16D29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AFF9D-CF49-4C86-8CF0-A676AECE44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2CB91B-00C3-455F-A87C-D7DCF0FA0F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92241E-A62E-45B8-A088-6919A5BD77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714972-085D-4467-8DD1-ACB9E83E0B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68CDA0-894E-4F74-B577-51E1AE299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B12EE-9B05-44B7-AD47-CE9D840CCD9F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F348D3-5817-4322-A5A2-53DA77920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26ADB2-1E28-476F-BE6D-393C68625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C760B-DFCD-4C8A-8BC8-0F69A7313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51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7E588-949F-4523-9619-34D7A3C66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4B2F82-2FD8-4A75-8F62-C3F2C2836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B12EE-9B05-44B7-AD47-CE9D840CCD9F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CC8AC6-A3FB-4FCF-8491-58D102B2A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C54585-40D7-451E-8700-D62598783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C760B-DFCD-4C8A-8BC8-0F69A7313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922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A89892-2BE3-4E77-B691-9D790BDFB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B12EE-9B05-44B7-AD47-CE9D840CCD9F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E6406A-A141-4085-9EDA-AFD3DC7DD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C04DFE-991F-4530-8A57-A873E3361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C760B-DFCD-4C8A-8BC8-0F69A7313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115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AE487-1EB7-4F5B-99C4-4D6042C73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4742D-256B-47D6-9DE2-4AE74090A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4FB21C-CD74-432A-A8A2-BE363D045C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950754-CDEF-4343-B624-A924656B3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B12EE-9B05-44B7-AD47-CE9D840CCD9F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EDE62E-1231-4B34-97F5-AD21514A0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592283-1C5C-41DA-B604-7E0B12D95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C760B-DFCD-4C8A-8BC8-0F69A7313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527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51CF9-9B32-4E72-9299-8CAC76F1D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FDEB9C-CDC2-4F0A-9E02-965144CD1B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1C1DDF-938A-43EE-AFCE-F8D47CE24E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D15B7B-4FE5-4A2B-92AC-0B9CA7A3E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B12EE-9B05-44B7-AD47-CE9D840CCD9F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F6D923-9D6F-47BD-9CB9-9A293F63B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650974-5F22-4B19-9AC2-71D7BA49C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C760B-DFCD-4C8A-8BC8-0F69A7313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634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67E150-C811-4034-AC5D-FF259946F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6CA535-3122-486A-8095-10F6E879D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9F809A-5FDF-4961-9BD0-E954C300B5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B12EE-9B05-44B7-AD47-CE9D840CCD9F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631C27-0630-439A-AD70-8E1AEAEDF4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F9110-ADE4-447F-A59F-D322D31C2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C760B-DFCD-4C8A-8BC8-0F69A7313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aisies Wallpapers - Wallpaper Cave">
            <a:extLst>
              <a:ext uri="{FF2B5EF4-FFF2-40B4-BE49-F238E27FC236}">
                <a16:creationId xmlns:a16="http://schemas.microsoft.com/office/drawing/2014/main" id="{4B26A544-7B34-49B8-958F-9C5DB5C97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6A0E78-BF44-4772-99BF-F7BED16655FA}"/>
              </a:ext>
            </a:extLst>
          </p:cNvPr>
          <p:cNvSpPr txBox="1"/>
          <p:nvPr/>
        </p:nvSpPr>
        <p:spPr>
          <a:xfrm>
            <a:off x="4223532" y="145774"/>
            <a:ext cx="37449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8000" b="1" dirty="0">
                <a:solidFill>
                  <a:srgbClr val="0066FF"/>
                </a:solidFill>
              </a:rPr>
              <a:t>স্বাগতম </a:t>
            </a:r>
            <a:endParaRPr lang="en-US" sz="8000" b="1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957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Snipped 3">
            <a:extLst>
              <a:ext uri="{FF2B5EF4-FFF2-40B4-BE49-F238E27FC236}">
                <a16:creationId xmlns:a16="http://schemas.microsoft.com/office/drawing/2014/main" id="{15EFE12B-D46D-4854-BED9-31DC86B86521}"/>
              </a:ext>
            </a:extLst>
          </p:cNvPr>
          <p:cNvSpPr/>
          <p:nvPr/>
        </p:nvSpPr>
        <p:spPr>
          <a:xfrm>
            <a:off x="2272748" y="238539"/>
            <a:ext cx="7646504" cy="1484244"/>
          </a:xfrm>
          <a:prstGeom prst="snip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/>
              <a:t>একক কাজ </a:t>
            </a:r>
            <a:endParaRPr lang="en-US" sz="4000" b="1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9C02E30-359A-4A3D-BF57-06E6D1ADEAFB}"/>
              </a:ext>
            </a:extLst>
          </p:cNvPr>
          <p:cNvSpPr/>
          <p:nvPr/>
        </p:nvSpPr>
        <p:spPr>
          <a:xfrm>
            <a:off x="609600" y="2146852"/>
            <a:ext cx="11290852" cy="447260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/>
              <a:t>মডেমের কাজ ব্যাখ্যা কর । 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301671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BAF1E27E-2CAC-49DB-9C52-E01954AF48AF}"/>
              </a:ext>
            </a:extLst>
          </p:cNvPr>
          <p:cNvSpPr/>
          <p:nvPr/>
        </p:nvSpPr>
        <p:spPr>
          <a:xfrm>
            <a:off x="4678017" y="914399"/>
            <a:ext cx="5367130" cy="145773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/>
              <a:t>বাড়ির কাজ </a:t>
            </a:r>
            <a:endParaRPr lang="en-US" sz="4000" b="1" dirty="0"/>
          </a:p>
        </p:txBody>
      </p:sp>
      <p:pic>
        <p:nvPicPr>
          <p:cNvPr id="9218" name="Picture 2" descr="Home Icons - Free Download, PNG and SVG">
            <a:extLst>
              <a:ext uri="{FF2B5EF4-FFF2-40B4-BE49-F238E27FC236}">
                <a16:creationId xmlns:a16="http://schemas.microsoft.com/office/drawing/2014/main" id="{B1C9A157-5D53-4113-AFD4-882595C11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34" y="0"/>
            <a:ext cx="2915480" cy="291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Single Corner Rounded 4">
            <a:extLst>
              <a:ext uri="{FF2B5EF4-FFF2-40B4-BE49-F238E27FC236}">
                <a16:creationId xmlns:a16="http://schemas.microsoft.com/office/drawing/2014/main" id="{07083AD8-7FD8-4403-8A28-6DA8F9F1E5BD}"/>
              </a:ext>
            </a:extLst>
          </p:cNvPr>
          <p:cNvSpPr/>
          <p:nvPr/>
        </p:nvSpPr>
        <p:spPr>
          <a:xfrm>
            <a:off x="1219200" y="3429000"/>
            <a:ext cx="10495722" cy="3236843"/>
          </a:xfrm>
          <a:prstGeom prst="round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মডেম এবং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ল্যান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কার্ড</a:t>
            </a:r>
            <a:r>
              <a:rPr lang="bn-IN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এর চিত্র অংকন কর । এবং সংক্ষিপ্ত বর্ণনা দাও। </a:t>
            </a:r>
            <a:r>
              <a:rPr lang="bn-IN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2043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Little Flower 1920x1080 : wallpapers">
            <a:extLst>
              <a:ext uri="{FF2B5EF4-FFF2-40B4-BE49-F238E27FC236}">
                <a16:creationId xmlns:a16="http://schemas.microsoft.com/office/drawing/2014/main" id="{00CA703F-64EA-46E4-81A3-F3E6A518F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698EEB-C34B-4CF3-9AD7-AD06049D3029}"/>
              </a:ext>
            </a:extLst>
          </p:cNvPr>
          <p:cNvSpPr txBox="1"/>
          <p:nvPr/>
        </p:nvSpPr>
        <p:spPr>
          <a:xfrm>
            <a:off x="8653669" y="2413337"/>
            <a:ext cx="29306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6000" b="1" dirty="0">
                <a:solidFill>
                  <a:srgbClr val="FF66CC"/>
                </a:solidFill>
              </a:rPr>
              <a:t>ধন্যবাদ </a:t>
            </a:r>
            <a:endParaRPr lang="en-US" sz="6000" b="1" dirty="0">
              <a:solidFill>
                <a:srgbClr val="FF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795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12575B3C-7C87-4384-8E46-B81F54AE8BCE}"/>
              </a:ext>
            </a:extLst>
          </p:cNvPr>
          <p:cNvSpPr txBox="1">
            <a:spLocks/>
          </p:cNvSpPr>
          <p:nvPr/>
        </p:nvSpPr>
        <p:spPr bwMode="auto">
          <a:xfrm>
            <a:off x="399684" y="291155"/>
            <a:ext cx="5104660" cy="6315054"/>
          </a:xfrm>
          <a:prstGeom prst="rect">
            <a:avLst/>
          </a:prstGeom>
          <a:pattFill prst="wave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 w="66675">
            <a:solidFill>
              <a:schemeClr val="tx1"/>
            </a:solidFill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b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n-BD" sz="2700" b="1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700" b="1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C075AD-1B6E-48F4-B29E-B1D6281CA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717" y="1411119"/>
            <a:ext cx="2480593" cy="247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8CDDF04-168E-4A3A-A6AD-14BFF2C611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747" y="4105755"/>
            <a:ext cx="4320209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en-US" sz="2400" b="1" dirty="0" err="1">
                <a:latin typeface="NikoshBAN" panose="02000000000000000000" pitchFamily="2" charset="0"/>
              </a:rPr>
              <a:t>মোসাম্ম</a:t>
            </a:r>
            <a:r>
              <a:rPr lang="en-US" altLang="en-US" sz="2400" b="1" dirty="0">
                <a:latin typeface="NikoshBAN" panose="02000000000000000000" pitchFamily="2" charset="0"/>
              </a:rPr>
              <a:t>ৎ </a:t>
            </a:r>
            <a:r>
              <a:rPr lang="en-US" altLang="en-US" sz="2400" b="1" dirty="0" err="1">
                <a:latin typeface="NikoshBAN" panose="02000000000000000000" pitchFamily="2" charset="0"/>
              </a:rPr>
              <a:t>গুলশান</a:t>
            </a:r>
            <a:r>
              <a:rPr lang="en-US" altLang="en-US" sz="2400" b="1" dirty="0">
                <a:latin typeface="NikoshBAN" panose="02000000000000000000" pitchFamily="2" charset="0"/>
              </a:rPr>
              <a:t> </a:t>
            </a:r>
            <a:r>
              <a:rPr lang="en-US" altLang="en-US" sz="2400" b="1" dirty="0" err="1">
                <a:latin typeface="NikoshBAN" panose="02000000000000000000" pitchFamily="2" charset="0"/>
              </a:rPr>
              <a:t>আরা</a:t>
            </a:r>
            <a:r>
              <a:rPr lang="en-US" altLang="en-US" sz="2400" b="1" dirty="0">
                <a:latin typeface="NikoshBAN" panose="02000000000000000000" pitchFamily="2" charset="0"/>
              </a:rPr>
              <a:t> </a:t>
            </a:r>
            <a:r>
              <a:rPr lang="en-US" altLang="en-US" sz="2400" b="1" dirty="0" err="1">
                <a:latin typeface="NikoshBAN" panose="02000000000000000000" pitchFamily="2" charset="0"/>
              </a:rPr>
              <a:t>বেগম</a:t>
            </a:r>
            <a:br>
              <a:rPr lang="en-US" altLang="en-US" sz="2800" dirty="0">
                <a:latin typeface="NikoshBAN" panose="02000000000000000000" pitchFamily="2" charset="0"/>
              </a:rPr>
            </a:br>
            <a:r>
              <a:rPr lang="en-US" altLang="en-US" sz="2400" dirty="0">
                <a:latin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</a:rPr>
              <a:t>সহকারি</a:t>
            </a:r>
            <a:r>
              <a:rPr lang="en-US" altLang="en-US" sz="2400" dirty="0">
                <a:latin typeface="NikoshBAN" panose="02000000000000000000" pitchFamily="2" charset="0"/>
              </a:rPr>
              <a:t>  </a:t>
            </a:r>
            <a:r>
              <a:rPr lang="en-US" altLang="en-US" sz="2400" dirty="0" err="1">
                <a:latin typeface="NikoshBAN" panose="02000000000000000000" pitchFamily="2" charset="0"/>
              </a:rPr>
              <a:t>শিক্ষক</a:t>
            </a:r>
            <a:r>
              <a:rPr lang="bn-IN" altLang="en-US" sz="2400" dirty="0">
                <a:latin typeface="NikoshBAN" panose="02000000000000000000" pitchFamily="2" charset="0"/>
              </a:rPr>
              <a:t> </a:t>
            </a:r>
          </a:p>
          <a:p>
            <a:pPr algn="ctr" eaLnBrk="1" hangingPunct="1"/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হাজী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আক্রাম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/>
            <a:r>
              <a:rPr lang="en-US" altLang="en-US" sz="20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</a:rPr>
              <a:t>	</a:t>
            </a:r>
            <a:endParaRPr lang="en-US" altLang="en-US" sz="36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</a:endParaRPr>
          </a:p>
        </p:txBody>
      </p:sp>
      <p:pic>
        <p:nvPicPr>
          <p:cNvPr id="2050" name="Picture 2" descr="Cass eight (JSC) ICT by NCTB pdf free download - Educational Assistance for  the students of class 6-10">
            <a:extLst>
              <a:ext uri="{FF2B5EF4-FFF2-40B4-BE49-F238E27FC236}">
                <a16:creationId xmlns:a16="http://schemas.microsoft.com/office/drawing/2014/main" id="{AB1ECD7C-EF4C-4468-BB26-E1E3271D3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377" y="291155"/>
            <a:ext cx="4975939" cy="631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12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59DA0470-53EC-4E0C-818E-472EBC3553CE}"/>
              </a:ext>
            </a:extLst>
          </p:cNvPr>
          <p:cNvSpPr/>
          <p:nvPr/>
        </p:nvSpPr>
        <p:spPr>
          <a:xfrm>
            <a:off x="2637183" y="331303"/>
            <a:ext cx="6056243" cy="145773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/>
              <a:t>পাঠ পরিচিতি </a:t>
            </a:r>
            <a:endParaRPr lang="en-US" sz="3600" b="1" dirty="0"/>
          </a:p>
        </p:txBody>
      </p:sp>
      <p:sp>
        <p:nvSpPr>
          <p:cNvPr id="6" name="Rectangle: Top Corners One Rounded and One Snipped 5">
            <a:extLst>
              <a:ext uri="{FF2B5EF4-FFF2-40B4-BE49-F238E27FC236}">
                <a16:creationId xmlns:a16="http://schemas.microsoft.com/office/drawing/2014/main" id="{6167511A-B8D8-4CE5-A1D7-14218539D052}"/>
              </a:ext>
            </a:extLst>
          </p:cNvPr>
          <p:cNvSpPr/>
          <p:nvPr/>
        </p:nvSpPr>
        <p:spPr>
          <a:xfrm>
            <a:off x="6096000" y="2239617"/>
            <a:ext cx="5579165" cy="4287080"/>
          </a:xfrm>
          <a:prstGeom prst="snip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endParaRPr lang="en-US" sz="3200" b="1" kern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sz="3200" b="1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তথ্য ও যোগাযোগ প্রযুক্তি</a:t>
            </a:r>
            <a:endParaRPr lang="en-US" sz="3200" b="1" kern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sz="3200" b="1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শ্রেণি</a:t>
            </a:r>
            <a:r>
              <a:rPr lang="en-US" sz="3200" b="1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: অ</a:t>
            </a:r>
            <a:r>
              <a:rPr lang="bn-BD" sz="3200" b="1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ষ্টম </a:t>
            </a:r>
            <a:endParaRPr lang="en-US" sz="3200" b="1" kern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sz="3200" b="1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অধ্যায়</a:t>
            </a:r>
            <a:r>
              <a:rPr lang="en-US" sz="3200" b="1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: </a:t>
            </a:r>
            <a:r>
              <a:rPr lang="bn-BD" sz="3200" b="1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দ্বিতীয়</a:t>
            </a:r>
            <a:endParaRPr lang="bn-IN" sz="3200" b="1" kern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IN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(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নেটওয়ার্ক-সংশ্লিষ্ট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যন্ত্রপাতি</a:t>
            </a:r>
            <a:r>
              <a:rPr lang="bn-IN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) 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bn-BD" sz="3200" b="1" kern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bn-BD" sz="3200" b="1" kern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3074" name="Picture 2" descr="Linksys WiFi 5 Router Dual-Band AC1200 (E5400)">
            <a:extLst>
              <a:ext uri="{FF2B5EF4-FFF2-40B4-BE49-F238E27FC236}">
                <a16:creationId xmlns:a16="http://schemas.microsoft.com/office/drawing/2014/main" id="{ADF496F0-4DC9-4604-B68D-8936E4691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76" y="2239617"/>
            <a:ext cx="421005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290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AED24B13-79AB-4466-9C75-8097D08EF4A8}"/>
              </a:ext>
            </a:extLst>
          </p:cNvPr>
          <p:cNvSpPr/>
          <p:nvPr/>
        </p:nvSpPr>
        <p:spPr>
          <a:xfrm>
            <a:off x="556590" y="357809"/>
            <a:ext cx="5976731" cy="821634"/>
          </a:xfrm>
          <a:prstGeom prst="round2Diag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buNone/>
            </a:pPr>
            <a:r>
              <a:rPr lang="en-US" sz="28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এই</a:t>
            </a:r>
            <a:r>
              <a:rPr lang="en-US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পাঠ</a:t>
            </a:r>
            <a:r>
              <a:rPr lang="en-US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শেষে</a:t>
            </a:r>
            <a:r>
              <a:rPr lang="en-US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শিক্ষার্থীরা</a:t>
            </a:r>
            <a:r>
              <a:rPr lang="en-US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…</a:t>
            </a:r>
          </a:p>
        </p:txBody>
      </p:sp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id="{0B015D1B-15CC-4BCF-8C08-804B7B3B8039}"/>
              </a:ext>
            </a:extLst>
          </p:cNvPr>
          <p:cNvSpPr/>
          <p:nvPr/>
        </p:nvSpPr>
        <p:spPr>
          <a:xfrm>
            <a:off x="556589" y="1656521"/>
            <a:ext cx="10204175" cy="4598504"/>
          </a:xfrm>
          <a:prstGeom prst="round2Same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/>
            <a:r>
              <a:rPr lang="en-US" sz="3200" b="1" dirty="0" err="1">
                <a:latin typeface="Nikosh" pitchFamily="2" charset="0"/>
                <a:cs typeface="Nikosh" pitchFamily="2" charset="0"/>
              </a:rPr>
              <a:t>মডেম</a:t>
            </a:r>
            <a:r>
              <a:rPr lang="en-US" sz="3200" b="1" dirty="0">
                <a:latin typeface="Nikosh" pitchFamily="2" charset="0"/>
                <a:cs typeface="Nikosh" pitchFamily="2" charset="0"/>
              </a:rPr>
              <a:t> (Modem) </a:t>
            </a:r>
            <a:r>
              <a:rPr lang="en-US" sz="3200" b="1" dirty="0" err="1">
                <a:latin typeface="Nikosh" pitchFamily="2" charset="0"/>
                <a:cs typeface="Nikosh" pitchFamily="2" charset="0"/>
              </a:rPr>
              <a:t>এর</a:t>
            </a:r>
            <a:r>
              <a:rPr lang="en-US" sz="32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latin typeface="Nikosh" pitchFamily="2" charset="0"/>
                <a:cs typeface="Nikosh" pitchFamily="2" charset="0"/>
              </a:rPr>
              <a:t>প্রকারভেদ</a:t>
            </a:r>
            <a:r>
              <a:rPr lang="en-US" sz="32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32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32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3200" b="1" dirty="0">
                <a:latin typeface="Nikosh" pitchFamily="2" charset="0"/>
                <a:cs typeface="Nikosh" pitchFamily="2" charset="0"/>
              </a:rPr>
              <a:t>;</a:t>
            </a:r>
          </a:p>
          <a:p>
            <a:pPr eaLnBrk="1" hangingPunct="1"/>
            <a:r>
              <a:rPr lang="en-US" sz="3200" b="1" dirty="0" err="1">
                <a:latin typeface="Nikosh" pitchFamily="2" charset="0"/>
                <a:cs typeface="Nikosh" pitchFamily="2" charset="0"/>
              </a:rPr>
              <a:t>মডেম</a:t>
            </a:r>
            <a:r>
              <a:rPr lang="en-US" sz="3200" b="1" dirty="0">
                <a:latin typeface="Nikosh" pitchFamily="2" charset="0"/>
                <a:cs typeface="Nikosh" pitchFamily="2" charset="0"/>
              </a:rPr>
              <a:t> (Modem) </a:t>
            </a:r>
            <a:r>
              <a:rPr lang="en-US" sz="3200" b="1" dirty="0" err="1">
                <a:latin typeface="Nikosh" pitchFamily="2" charset="0"/>
                <a:cs typeface="Nikosh" pitchFamily="2" charset="0"/>
              </a:rPr>
              <a:t>এর</a:t>
            </a:r>
            <a:r>
              <a:rPr lang="en-US" sz="32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latin typeface="Nikosh" pitchFamily="2" charset="0"/>
                <a:cs typeface="Nikosh" pitchFamily="2" charset="0"/>
              </a:rPr>
              <a:t>কাজ</a:t>
            </a:r>
            <a:r>
              <a:rPr lang="en-US" sz="32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latin typeface="Nikosh" pitchFamily="2" charset="0"/>
                <a:cs typeface="Nikosh" pitchFamily="2" charset="0"/>
              </a:rPr>
              <a:t>করার</a:t>
            </a:r>
            <a:r>
              <a:rPr lang="en-US" sz="32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latin typeface="Nikosh" pitchFamily="2" charset="0"/>
                <a:cs typeface="Nikosh" pitchFamily="2" charset="0"/>
              </a:rPr>
              <a:t>প্রক্রিয়া</a:t>
            </a:r>
            <a:r>
              <a:rPr lang="en-US" sz="32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32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3200" b="1" dirty="0">
                <a:latin typeface="Nikosh" pitchFamily="2" charset="0"/>
                <a:cs typeface="Nikosh" pitchFamily="2" charset="0"/>
              </a:rPr>
              <a:t> </a:t>
            </a:r>
            <a:r>
              <a:rPr lang="bn-BD" sz="3200" b="1" dirty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3200" b="1" dirty="0">
                <a:latin typeface="Nikosh" pitchFamily="2" charset="0"/>
                <a:cs typeface="Nikosh" pitchFamily="2" charset="0"/>
              </a:rPr>
              <a:t>;</a:t>
            </a:r>
          </a:p>
          <a:p>
            <a:pPr eaLnBrk="1" hangingPunct="1"/>
            <a:r>
              <a:rPr lang="en-US" sz="3200" b="1" dirty="0" err="1">
                <a:latin typeface="Nikosh" pitchFamily="2" charset="0"/>
                <a:cs typeface="Nikosh" pitchFamily="2" charset="0"/>
              </a:rPr>
              <a:t>ল্যান</a:t>
            </a:r>
            <a:r>
              <a:rPr lang="en-US" sz="32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latin typeface="Nikosh" pitchFamily="2" charset="0"/>
                <a:cs typeface="Nikosh" pitchFamily="2" charset="0"/>
              </a:rPr>
              <a:t>কার্ড</a:t>
            </a:r>
            <a:r>
              <a:rPr lang="en-US" sz="3200" b="1" dirty="0">
                <a:latin typeface="Nikosh" pitchFamily="2" charset="0"/>
                <a:cs typeface="Nikosh" pitchFamily="2" charset="0"/>
              </a:rPr>
              <a:t> (LAN Card) </a:t>
            </a:r>
            <a:r>
              <a:rPr lang="en-US" sz="3200" b="1" dirty="0" err="1">
                <a:latin typeface="Nikosh" pitchFamily="2" charset="0"/>
                <a:cs typeface="Nikosh" pitchFamily="2" charset="0"/>
              </a:rPr>
              <a:t>এর</a:t>
            </a:r>
            <a:r>
              <a:rPr lang="en-US" sz="32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latin typeface="Nikosh" pitchFamily="2" charset="0"/>
                <a:cs typeface="Nikosh" pitchFamily="2" charset="0"/>
              </a:rPr>
              <a:t>প্রকারভেদ</a:t>
            </a:r>
            <a:r>
              <a:rPr lang="en-US" sz="32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latin typeface="Nikosh" pitchFamily="2" charset="0"/>
                <a:cs typeface="Nikosh" pitchFamily="2" charset="0"/>
              </a:rPr>
              <a:t>ব্যাখ্যা</a:t>
            </a:r>
            <a:r>
              <a:rPr lang="en-US" sz="32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32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latin typeface="Nikosh" pitchFamily="2" charset="0"/>
                <a:cs typeface="Nikosh" pitchFamily="2" charset="0"/>
              </a:rPr>
              <a:t>পারে</a:t>
            </a:r>
            <a:r>
              <a:rPr lang="en-US" sz="3200" b="1" dirty="0">
                <a:latin typeface="Nikosh" pitchFamily="2" charset="0"/>
                <a:cs typeface="Nikosh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125433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ED444563-B512-4B80-9CDC-24E0BD33BBE8}"/>
              </a:ext>
            </a:extLst>
          </p:cNvPr>
          <p:cNvSpPr/>
          <p:nvPr/>
        </p:nvSpPr>
        <p:spPr>
          <a:xfrm>
            <a:off x="4055165" y="357808"/>
            <a:ext cx="4081669" cy="940905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মডেম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(Modem) 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9CE80C14-62CF-40E6-A2BB-835D4AC263F9}"/>
              </a:ext>
            </a:extLst>
          </p:cNvPr>
          <p:cNvSpPr/>
          <p:nvPr/>
        </p:nvSpPr>
        <p:spPr>
          <a:xfrm>
            <a:off x="622852" y="2186609"/>
            <a:ext cx="2014331" cy="1242391"/>
          </a:xfrm>
          <a:prstGeom prst="snip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en-US" sz="3200" b="1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Modulator</a:t>
            </a:r>
          </a:p>
        </p:txBody>
      </p:sp>
      <p:pic>
        <p:nvPicPr>
          <p:cNvPr id="4098" name="Picture 2" descr="Plus transparent PNG - StickPNG">
            <a:extLst>
              <a:ext uri="{FF2B5EF4-FFF2-40B4-BE49-F238E27FC236}">
                <a16:creationId xmlns:a16="http://schemas.microsoft.com/office/drawing/2014/main" id="{8B3C200A-3D90-4BA6-9B86-E50CB7583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660" y="2100468"/>
            <a:ext cx="1530625" cy="153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56AFDE48-D768-40CD-A004-2AECCDF082DE}"/>
              </a:ext>
            </a:extLst>
          </p:cNvPr>
          <p:cNvSpPr/>
          <p:nvPr/>
        </p:nvSpPr>
        <p:spPr>
          <a:xfrm>
            <a:off x="4664762" y="2186608"/>
            <a:ext cx="2014331" cy="1242391"/>
          </a:xfrm>
          <a:prstGeom prst="snip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en-US" sz="3200" b="1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Demodulator</a:t>
            </a:r>
          </a:p>
        </p:txBody>
      </p:sp>
      <p:sp>
        <p:nvSpPr>
          <p:cNvPr id="6" name="Equals 5">
            <a:extLst>
              <a:ext uri="{FF2B5EF4-FFF2-40B4-BE49-F238E27FC236}">
                <a16:creationId xmlns:a16="http://schemas.microsoft.com/office/drawing/2014/main" id="{35388F30-2B70-4A6D-B2AB-8B8F8E19801A}"/>
              </a:ext>
            </a:extLst>
          </p:cNvPr>
          <p:cNvSpPr/>
          <p:nvPr/>
        </p:nvSpPr>
        <p:spPr>
          <a:xfrm>
            <a:off x="7103165" y="2395327"/>
            <a:ext cx="1033669" cy="940905"/>
          </a:xfrm>
          <a:prstGeom prst="mathEqual">
            <a:avLst>
              <a:gd name="adj1" fmla="val 10844"/>
              <a:gd name="adj2" fmla="val 2021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BAAE3129-58E6-4FAE-80FF-37A2B239A912}"/>
              </a:ext>
            </a:extLst>
          </p:cNvPr>
          <p:cNvSpPr/>
          <p:nvPr/>
        </p:nvSpPr>
        <p:spPr>
          <a:xfrm>
            <a:off x="8560906" y="2186608"/>
            <a:ext cx="2014331" cy="1242391"/>
          </a:xfrm>
          <a:prstGeom prst="snip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Mo</a:t>
            </a:r>
            <a:r>
              <a:rPr lang="bn-IN" sz="2800" b="1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+</a:t>
            </a:r>
            <a:r>
              <a:rPr lang="en-US" sz="2400" b="1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Dem</a:t>
            </a:r>
            <a:endParaRPr lang="en-US" sz="4000" b="1" dirty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F11B946E-713C-4629-A6A3-A4E194592E7B}"/>
              </a:ext>
            </a:extLst>
          </p:cNvPr>
          <p:cNvSpPr/>
          <p:nvPr/>
        </p:nvSpPr>
        <p:spPr>
          <a:xfrm>
            <a:off x="9124123" y="3631093"/>
            <a:ext cx="887896" cy="1242391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Diagonal Corners Snipped 10">
            <a:extLst>
              <a:ext uri="{FF2B5EF4-FFF2-40B4-BE49-F238E27FC236}">
                <a16:creationId xmlns:a16="http://schemas.microsoft.com/office/drawing/2014/main" id="{1BB643BC-CD90-408F-96C1-27B705F77336}"/>
              </a:ext>
            </a:extLst>
          </p:cNvPr>
          <p:cNvSpPr/>
          <p:nvPr/>
        </p:nvSpPr>
        <p:spPr>
          <a:xfrm>
            <a:off x="8719932" y="5075578"/>
            <a:ext cx="2014331" cy="1242391"/>
          </a:xfrm>
          <a:prstGeom prst="snip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3200" b="1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Modem</a:t>
            </a:r>
          </a:p>
        </p:txBody>
      </p:sp>
      <p:pic>
        <p:nvPicPr>
          <p:cNvPr id="4100" name="Picture 4" descr="ON SHOP BD The best GP 4G Internet Modem -">
            <a:extLst>
              <a:ext uri="{FF2B5EF4-FFF2-40B4-BE49-F238E27FC236}">
                <a16:creationId xmlns:a16="http://schemas.microsoft.com/office/drawing/2014/main" id="{75BDE297-0672-4273-A06B-0C9CA9900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750" y="3839818"/>
            <a:ext cx="3018182" cy="301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163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2FA47FC-0DE5-4910-85EC-765670C56B80}"/>
              </a:ext>
            </a:extLst>
          </p:cNvPr>
          <p:cNvSpPr/>
          <p:nvPr/>
        </p:nvSpPr>
        <p:spPr>
          <a:xfrm>
            <a:off x="1696278" y="291548"/>
            <a:ext cx="9528313" cy="1219200"/>
          </a:xfrm>
          <a:prstGeom prst="round2Same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স্বল্প</a:t>
            </a:r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গতির</a:t>
            </a:r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কারনে</a:t>
            </a:r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ডায়াল-আপ</a:t>
            </a:r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মডেম</a:t>
            </a:r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প্রায়</a:t>
            </a:r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বাতিল</a:t>
            </a:r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হয়ে</a:t>
            </a:r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গেছে</a:t>
            </a:r>
            <a:endParaRPr lang="en-US" sz="24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ADE9FAF-3367-4075-A011-8276E1A16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834" y="1868557"/>
            <a:ext cx="5274365" cy="395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320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Single Corner Rounded 3">
            <a:extLst>
              <a:ext uri="{FF2B5EF4-FFF2-40B4-BE49-F238E27FC236}">
                <a16:creationId xmlns:a16="http://schemas.microsoft.com/office/drawing/2014/main" id="{E136926F-62A5-425B-8E8E-51B7A00CE707}"/>
              </a:ext>
            </a:extLst>
          </p:cNvPr>
          <p:cNvSpPr/>
          <p:nvPr/>
        </p:nvSpPr>
        <p:spPr>
          <a:xfrm>
            <a:off x="2107096" y="357809"/>
            <a:ext cx="7938052" cy="1139687"/>
          </a:xfrm>
          <a:prstGeom prst="round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বর্তমানে</a:t>
            </a:r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প্রচুর</a:t>
            </a:r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পরিমানে</a:t>
            </a:r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</a:rPr>
              <a:t> DSL </a:t>
            </a:r>
            <a:r>
              <a:rPr lang="en-US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</a:rPr>
              <a:t> Wi-fi Modem </a:t>
            </a:r>
            <a:r>
              <a:rPr lang="en-US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ব্যবহৃত</a:t>
            </a:r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হচ্ছে</a:t>
            </a:r>
            <a:endParaRPr lang="en-US" sz="24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6146" name="Picture 2" descr="What Is a Router and How Does It Work?">
            <a:extLst>
              <a:ext uri="{FF2B5EF4-FFF2-40B4-BE49-F238E27FC236}">
                <a16:creationId xmlns:a16="http://schemas.microsoft.com/office/drawing/2014/main" id="{F82E3334-AB59-41ED-85E4-7C474B450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60" y="2404456"/>
            <a:ext cx="5779640" cy="366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D-Link DWR-932C-E1 N300 4G/LTE WiFi Mobile Modem Router price in Bangladesh  PQS.">
            <a:extLst>
              <a:ext uri="{FF2B5EF4-FFF2-40B4-BE49-F238E27FC236}">
                <a16:creationId xmlns:a16="http://schemas.microsoft.com/office/drawing/2014/main" id="{5E0048ED-05CF-4770-996D-415DD3E38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052" y="1783225"/>
            <a:ext cx="4285458" cy="428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90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10D9FF70-9855-4AFD-B1D2-80822C9CC96A}"/>
              </a:ext>
            </a:extLst>
          </p:cNvPr>
          <p:cNvSpPr/>
          <p:nvPr/>
        </p:nvSpPr>
        <p:spPr>
          <a:xfrm>
            <a:off x="2782957" y="384313"/>
            <a:ext cx="6361043" cy="1046922"/>
          </a:xfrm>
          <a:prstGeom prst="round2Same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ল্যান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কার্ড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(LAN Card)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170" name="Picture 2" descr="TP-Link TG-3468 Gigabit PCI Express Lan Card">
            <a:extLst>
              <a:ext uri="{FF2B5EF4-FFF2-40B4-BE49-F238E27FC236}">
                <a16:creationId xmlns:a16="http://schemas.microsoft.com/office/drawing/2014/main" id="{334F7164-6AD8-4372-98C6-AABB103A3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91" y="1859756"/>
            <a:ext cx="5660743" cy="319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UGREEN USB 3.0 to 10/100/1000Mbps Gigabit Ethernet LAN Card | Laptops |  Computers | Accessories in Bangladesh">
            <a:extLst>
              <a:ext uri="{FF2B5EF4-FFF2-40B4-BE49-F238E27FC236}">
                <a16:creationId xmlns:a16="http://schemas.microsoft.com/office/drawing/2014/main" id="{5091F2D6-B32C-486D-B3F7-E31605B98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904" y="1647721"/>
            <a:ext cx="4810125" cy="431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0376CCAD-0171-434C-A2F9-C9B00A3DB9D7}"/>
              </a:ext>
            </a:extLst>
          </p:cNvPr>
          <p:cNvSpPr/>
          <p:nvPr/>
        </p:nvSpPr>
        <p:spPr>
          <a:xfrm>
            <a:off x="1" y="5367130"/>
            <a:ext cx="12192000" cy="1490870"/>
          </a:xfrm>
          <a:prstGeom prst="snip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FontTx/>
              <a:buNone/>
            </a:pPr>
            <a:r>
              <a:rPr lang="en-US" sz="2800" b="1" dirty="0" err="1">
                <a:latin typeface="Nikosh" pitchFamily="2" charset="0"/>
                <a:cs typeface="Nikosh" pitchFamily="2" charset="0"/>
              </a:rPr>
              <a:t>দুই</a:t>
            </a:r>
            <a:r>
              <a:rPr lang="en-US" sz="28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atin typeface="Nikosh" pitchFamily="2" charset="0"/>
                <a:cs typeface="Nikosh" pitchFamily="2" charset="0"/>
              </a:rPr>
              <a:t>বা</a:t>
            </a:r>
            <a:r>
              <a:rPr lang="en-US" sz="28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atin typeface="Nikosh" pitchFamily="2" charset="0"/>
                <a:cs typeface="Nikosh" pitchFamily="2" charset="0"/>
              </a:rPr>
              <a:t>অধিক</a:t>
            </a:r>
            <a:r>
              <a:rPr lang="en-US" sz="28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atin typeface="Nikosh" pitchFamily="2" charset="0"/>
                <a:cs typeface="Nikosh" pitchFamily="2" charset="0"/>
              </a:rPr>
              <a:t>সংখ্যক</a:t>
            </a:r>
            <a:r>
              <a:rPr lang="en-US" sz="28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atin typeface="Nikosh" pitchFamily="2" charset="0"/>
                <a:cs typeface="Nikosh" pitchFamily="2" charset="0"/>
              </a:rPr>
              <a:t>কম্পিউটারকে</a:t>
            </a:r>
            <a:r>
              <a:rPr lang="en-US" sz="28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atin typeface="Nikosh" pitchFamily="2" charset="0"/>
                <a:cs typeface="Nikosh" pitchFamily="2" charset="0"/>
              </a:rPr>
              <a:t>একসাথে</a:t>
            </a:r>
            <a:r>
              <a:rPr lang="en-US" sz="28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atin typeface="Nikosh" pitchFamily="2" charset="0"/>
                <a:cs typeface="Nikosh" pitchFamily="2" charset="0"/>
              </a:rPr>
              <a:t>যুক্ত</a:t>
            </a:r>
            <a:r>
              <a:rPr lang="en-US" sz="28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atin typeface="Nikosh" pitchFamily="2" charset="0"/>
                <a:cs typeface="Nikosh" pitchFamily="2" charset="0"/>
              </a:rPr>
              <a:t>যে</a:t>
            </a:r>
            <a:r>
              <a:rPr lang="en-US" sz="28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atin typeface="Nikosh" pitchFamily="2" charset="0"/>
                <a:cs typeface="Nikosh" pitchFamily="2" charset="0"/>
              </a:rPr>
              <a:t>যন্ত্রটি</a:t>
            </a:r>
            <a:r>
              <a:rPr lang="en-US" sz="28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atin typeface="Nikosh" pitchFamily="2" charset="0"/>
                <a:cs typeface="Nikosh" pitchFamily="2" charset="0"/>
              </a:rPr>
              <a:t>অবশ্যই</a:t>
            </a:r>
            <a:r>
              <a:rPr lang="en-US" sz="28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atin typeface="Nikosh" pitchFamily="2" charset="0"/>
                <a:cs typeface="Nikosh" pitchFamily="2" charset="0"/>
              </a:rPr>
              <a:t>প্রয়োজন</a:t>
            </a:r>
            <a:r>
              <a:rPr lang="en-US" sz="28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atin typeface="Nikosh" pitchFamily="2" charset="0"/>
                <a:cs typeface="Nikosh" pitchFamily="2" charset="0"/>
              </a:rPr>
              <a:t>হয়</a:t>
            </a:r>
            <a:r>
              <a:rPr lang="en-US" sz="2800" b="1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800" b="1" dirty="0" err="1">
                <a:latin typeface="Nikosh" pitchFamily="2" charset="0"/>
                <a:cs typeface="Nikosh" pitchFamily="2" charset="0"/>
              </a:rPr>
              <a:t>তা</a:t>
            </a:r>
            <a:r>
              <a:rPr lang="en-US" sz="28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atin typeface="Nikosh" pitchFamily="2" charset="0"/>
                <a:cs typeface="Nikosh" pitchFamily="2" charset="0"/>
              </a:rPr>
              <a:t>হলো</a:t>
            </a:r>
            <a:r>
              <a:rPr lang="en-US" sz="28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atin typeface="Nikosh" pitchFamily="2" charset="0"/>
                <a:cs typeface="Nikosh" pitchFamily="2" charset="0"/>
              </a:rPr>
              <a:t>ল্যান</a:t>
            </a:r>
            <a:r>
              <a:rPr lang="en-US" sz="28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atin typeface="Nikosh" pitchFamily="2" charset="0"/>
                <a:cs typeface="Nikosh" pitchFamily="2" charset="0"/>
              </a:rPr>
              <a:t>কার্ড</a:t>
            </a:r>
            <a:r>
              <a:rPr lang="en-US" sz="2800" b="1" dirty="0">
                <a:latin typeface="Nikosh" pitchFamily="2" charset="0"/>
                <a:cs typeface="Nikosh" pitchFamily="2" charset="0"/>
              </a:rPr>
              <a:t>। </a:t>
            </a:r>
            <a:r>
              <a:rPr lang="en-US" sz="2800" b="1" dirty="0" err="1">
                <a:latin typeface="Nikosh" pitchFamily="2" charset="0"/>
                <a:cs typeface="Nikosh" pitchFamily="2" charset="0"/>
              </a:rPr>
              <a:t>নেটওয়ার্কে</a:t>
            </a:r>
            <a:r>
              <a:rPr lang="en-US" sz="28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atin typeface="Nikosh" pitchFamily="2" charset="0"/>
                <a:cs typeface="Nikosh" pitchFamily="2" charset="0"/>
              </a:rPr>
              <a:t>ল্যান</a:t>
            </a:r>
            <a:r>
              <a:rPr lang="en-US" sz="28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atin typeface="Nikosh" pitchFamily="2" charset="0"/>
                <a:cs typeface="Nikosh" pitchFamily="2" charset="0"/>
              </a:rPr>
              <a:t>কার্ড</a:t>
            </a:r>
            <a:r>
              <a:rPr lang="en-US" sz="28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atin typeface="Nikosh" pitchFamily="2" charset="0"/>
                <a:cs typeface="Nikosh" pitchFamily="2" charset="0"/>
              </a:rPr>
              <a:t>ইন্টারপ্রেটারের</a:t>
            </a:r>
            <a:r>
              <a:rPr lang="en-US" sz="28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atin typeface="Nikosh" pitchFamily="2" charset="0"/>
                <a:cs typeface="Nikosh" pitchFamily="2" charset="0"/>
              </a:rPr>
              <a:t>ভূমিকা</a:t>
            </a:r>
            <a:r>
              <a:rPr lang="en-US" sz="28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atin typeface="Nikosh" pitchFamily="2" charset="0"/>
                <a:cs typeface="Nikosh" pitchFamily="2" charset="0"/>
              </a:rPr>
              <a:t>পালন</a:t>
            </a:r>
            <a:r>
              <a:rPr lang="en-US" sz="28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atin typeface="Nikosh" pitchFamily="2" charset="0"/>
                <a:cs typeface="Nikosh" pitchFamily="2" charset="0"/>
              </a:rPr>
              <a:t>করে</a:t>
            </a:r>
            <a:r>
              <a:rPr lang="en-US" sz="2800" b="1" dirty="0">
                <a:latin typeface="Nikosh" pitchFamily="2" charset="0"/>
                <a:cs typeface="Nikosh" pitchFamily="2" charset="0"/>
              </a:rPr>
              <a:t>।</a:t>
            </a:r>
            <a:endParaRPr lang="bn-BD" sz="2800" b="1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218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0B12723E-B85B-4083-89C2-D522AD8BA6B3}"/>
              </a:ext>
            </a:extLst>
          </p:cNvPr>
          <p:cNvSpPr/>
          <p:nvPr/>
        </p:nvSpPr>
        <p:spPr>
          <a:xfrm>
            <a:off x="2862469" y="212035"/>
            <a:ext cx="6241773" cy="1060174"/>
          </a:xfrm>
          <a:prstGeom prst="round2Diag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Tx/>
              <a:buNone/>
            </a:pPr>
            <a:r>
              <a:rPr lang="en-US" sz="2800" b="1" dirty="0" err="1">
                <a:latin typeface="Nikosh" pitchFamily="2" charset="0"/>
                <a:cs typeface="Nikosh" pitchFamily="2" charset="0"/>
              </a:rPr>
              <a:t>তারবিহীন</a:t>
            </a:r>
            <a:r>
              <a:rPr lang="en-US" sz="28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atin typeface="Nikosh" pitchFamily="2" charset="0"/>
                <a:cs typeface="Nikosh" pitchFamily="2" charset="0"/>
              </a:rPr>
              <a:t>ল্যান</a:t>
            </a:r>
            <a:r>
              <a:rPr lang="en-US" sz="28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atin typeface="Nikosh" pitchFamily="2" charset="0"/>
                <a:cs typeface="Nikosh" pitchFamily="2" charset="0"/>
              </a:rPr>
              <a:t>কার্ড</a:t>
            </a:r>
            <a:endParaRPr lang="bn-BD" sz="2800" b="1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8194" name="Picture 2" descr="Ralink Rt5370 Driver 802.11 N Wireless Lan Card / Wifi Dongle For Linux -  Buy Wifi Dongle,Wireless Lan Card,Rt5370 Product on Alibaba.com">
            <a:extLst>
              <a:ext uri="{FF2B5EF4-FFF2-40B4-BE49-F238E27FC236}">
                <a16:creationId xmlns:a16="http://schemas.microsoft.com/office/drawing/2014/main" id="{EBA7D3A0-3608-4A01-AA06-671356974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029" y="1541601"/>
            <a:ext cx="4873901" cy="485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196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163</Words>
  <Application>Microsoft Office PowerPoint</Application>
  <PresentationFormat>Widescreen</PresentationFormat>
  <Paragraphs>32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Nikosh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4</cp:revision>
  <dcterms:created xsi:type="dcterms:W3CDTF">2020-09-02T06:41:01Z</dcterms:created>
  <dcterms:modified xsi:type="dcterms:W3CDTF">2020-09-02T07:10:17Z</dcterms:modified>
</cp:coreProperties>
</file>