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57" r:id="rId3"/>
    <p:sldId id="304" r:id="rId4"/>
    <p:sldId id="258" r:id="rId5"/>
    <p:sldId id="290" r:id="rId6"/>
    <p:sldId id="294" r:id="rId7"/>
    <p:sldId id="297" r:id="rId8"/>
    <p:sldId id="264" r:id="rId9"/>
    <p:sldId id="277" r:id="rId10"/>
    <p:sldId id="299" r:id="rId11"/>
    <p:sldId id="283" r:id="rId12"/>
    <p:sldId id="291" r:id="rId13"/>
    <p:sldId id="295" r:id="rId14"/>
    <p:sldId id="292" r:id="rId15"/>
    <p:sldId id="281" r:id="rId16"/>
    <p:sldId id="301" r:id="rId17"/>
    <p:sldId id="302" r:id="rId18"/>
    <p:sldId id="298" r:id="rId19"/>
    <p:sldId id="289" r:id="rId20"/>
    <p:sldId id="303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62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63185-DDFB-426F-9B5B-F34065512BF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49E6-583B-4A5C-9DC1-0ACB859CD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49E6-583B-4A5C-9DC1-0ACB859CD1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esktop\Beautiful%20Flowers%20%20Gardens%20(With%20Floating%20Rose%20Petals)wmv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0" y="4267200"/>
            <a:ext cx="7772400" cy="1447799"/>
          </a:xfrm>
          <a:noFill/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/>
          <a:stretch/>
        </p:blipFill>
        <p:spPr>
          <a:xfrm>
            <a:off x="666750" y="533400"/>
            <a:ext cx="7772400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 Vbc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s\Documents\My Pictures\Sample Pictures\bangladesh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8372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151794" cy="399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4038600"/>
            <a:ext cx="914400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 বিজ্ঞানের জনক অ্যারিস্টটল</a:t>
            </a:r>
          </a:p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 (৩৮৪-৩২২ খ্রি-পূ)</a:t>
            </a:r>
          </a:p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তিনি একজন বিজ্ঞানী,কবি,চিন্তাবিদ ও দার্শণিক</a:t>
            </a:r>
          </a:p>
          <a:p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329320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কাজ-১</a:t>
            </a:r>
          </a:p>
          <a:p>
            <a:pPr>
              <a:buFont typeface="Wingdings" pitchFamily="2" charset="2"/>
              <a:buChar char="v"/>
            </a:pP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 কাকে বলে । উদাহরণ সহ লিখ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 বিজ্ঞানের জনক কে ?</a:t>
            </a:r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animal_cel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601980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67400" y="16002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2819400"/>
            <a:ext cx="35512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44958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57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 ঝিল্লি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62400" y="914400"/>
            <a:ext cx="2286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24600" y="838200"/>
            <a:ext cx="1635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 গহর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5" descr="C:\Documents and Settings\IT Services\Desktop\Cell\tes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46762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343400" y="5562600"/>
            <a:ext cx="4648200" cy="45719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উদ্ভিদ কোষ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10200" y="1371600"/>
            <a:ext cx="2636520" cy="65664"/>
          </a:xfrm>
          <a:custGeom>
            <a:avLst/>
            <a:gdLst>
              <a:gd name="connsiteX0" fmla="*/ 1859280 w 1859280"/>
              <a:gd name="connsiteY0" fmla="*/ 59828 h 110252"/>
              <a:gd name="connsiteX1" fmla="*/ 1493520 w 1859280"/>
              <a:gd name="connsiteY1" fmla="*/ 44588 h 110252"/>
              <a:gd name="connsiteX2" fmla="*/ 0 w 1859280"/>
              <a:gd name="connsiteY2" fmla="*/ 14108 h 1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9280" h="110252">
                <a:moveTo>
                  <a:pt x="1859280" y="59828"/>
                </a:moveTo>
                <a:cubicBezTo>
                  <a:pt x="1708007" y="110252"/>
                  <a:pt x="1855500" y="67942"/>
                  <a:pt x="1493520" y="44588"/>
                </a:cubicBezTo>
                <a:cubicBezTo>
                  <a:pt x="802404" y="0"/>
                  <a:pt x="767634" y="14108"/>
                  <a:pt x="0" y="141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33800" y="685800"/>
            <a:ext cx="2773680" cy="304800"/>
          </a:xfrm>
          <a:custGeom>
            <a:avLst/>
            <a:gdLst>
              <a:gd name="connsiteX0" fmla="*/ 1249680 w 1249680"/>
              <a:gd name="connsiteY0" fmla="*/ 54660 h 54660"/>
              <a:gd name="connsiteX1" fmla="*/ 1203960 w 1249680"/>
              <a:gd name="connsiteY1" fmla="*/ 39420 h 54660"/>
              <a:gd name="connsiteX2" fmla="*/ 0 w 1249680"/>
              <a:gd name="connsiteY2" fmla="*/ 8940 h 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680" h="54660">
                <a:moveTo>
                  <a:pt x="1249680" y="54660"/>
                </a:moveTo>
                <a:cubicBezTo>
                  <a:pt x="1234440" y="49580"/>
                  <a:pt x="1219989" y="40489"/>
                  <a:pt x="1203960" y="39420"/>
                </a:cubicBezTo>
                <a:cubicBezTo>
                  <a:pt x="612655" y="0"/>
                  <a:pt x="569353" y="8940"/>
                  <a:pt x="0" y="89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886200" y="2819400"/>
            <a:ext cx="1630680" cy="56500"/>
          </a:xfrm>
          <a:custGeom>
            <a:avLst/>
            <a:gdLst>
              <a:gd name="connsiteX0" fmla="*/ 1630680 w 1630680"/>
              <a:gd name="connsiteY0" fmla="*/ 56500 h 56500"/>
              <a:gd name="connsiteX1" fmla="*/ 0 w 1630680"/>
              <a:gd name="connsiteY1" fmla="*/ 26020 h 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0680" h="56500">
                <a:moveTo>
                  <a:pt x="1630680" y="56500"/>
                </a:moveTo>
                <a:cubicBezTo>
                  <a:pt x="783186" y="0"/>
                  <a:pt x="1326218" y="26020"/>
                  <a:pt x="0" y="260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43400" y="1447800"/>
            <a:ext cx="2956560" cy="937039"/>
          </a:xfrm>
          <a:custGeom>
            <a:avLst/>
            <a:gdLst>
              <a:gd name="connsiteX0" fmla="*/ 2423160 w 2423160"/>
              <a:gd name="connsiteY0" fmla="*/ 1013239 h 1013239"/>
              <a:gd name="connsiteX1" fmla="*/ 2407920 w 2423160"/>
              <a:gd name="connsiteY1" fmla="*/ 967519 h 1013239"/>
              <a:gd name="connsiteX2" fmla="*/ 2377440 w 2423160"/>
              <a:gd name="connsiteY2" fmla="*/ 906559 h 1013239"/>
              <a:gd name="connsiteX3" fmla="*/ 2346960 w 2423160"/>
              <a:gd name="connsiteY3" fmla="*/ 784639 h 1013239"/>
              <a:gd name="connsiteX4" fmla="*/ 2286000 w 2423160"/>
              <a:gd name="connsiteY4" fmla="*/ 693199 h 1013239"/>
              <a:gd name="connsiteX5" fmla="*/ 2255520 w 2423160"/>
              <a:gd name="connsiteY5" fmla="*/ 632239 h 1013239"/>
              <a:gd name="connsiteX6" fmla="*/ 2225040 w 2423160"/>
              <a:gd name="connsiteY6" fmla="*/ 434119 h 1013239"/>
              <a:gd name="connsiteX7" fmla="*/ 2240280 w 2423160"/>
              <a:gd name="connsiteY7" fmla="*/ 388399 h 1013239"/>
              <a:gd name="connsiteX8" fmla="*/ 2255520 w 2423160"/>
              <a:gd name="connsiteY8" fmla="*/ 266479 h 1013239"/>
              <a:gd name="connsiteX9" fmla="*/ 2225040 w 2423160"/>
              <a:gd name="connsiteY9" fmla="*/ 98839 h 1013239"/>
              <a:gd name="connsiteX10" fmla="*/ 1127760 w 2423160"/>
              <a:gd name="connsiteY10" fmla="*/ 68359 h 1013239"/>
              <a:gd name="connsiteX11" fmla="*/ 1066800 w 2423160"/>
              <a:gd name="connsiteY11" fmla="*/ 37879 h 1013239"/>
              <a:gd name="connsiteX12" fmla="*/ 777240 w 2423160"/>
              <a:gd name="connsiteY12" fmla="*/ 7399 h 1013239"/>
              <a:gd name="connsiteX13" fmla="*/ 0 w 2423160"/>
              <a:gd name="connsiteY13" fmla="*/ 7399 h 10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3160" h="1013239">
                <a:moveTo>
                  <a:pt x="2423160" y="1013239"/>
                </a:moveTo>
                <a:cubicBezTo>
                  <a:pt x="2418080" y="997999"/>
                  <a:pt x="2414248" y="982284"/>
                  <a:pt x="2407920" y="967519"/>
                </a:cubicBezTo>
                <a:cubicBezTo>
                  <a:pt x="2398971" y="946637"/>
                  <a:pt x="2384624" y="928112"/>
                  <a:pt x="2377440" y="906559"/>
                </a:cubicBezTo>
                <a:cubicBezTo>
                  <a:pt x="2366180" y="872780"/>
                  <a:pt x="2365969" y="818855"/>
                  <a:pt x="2346960" y="784639"/>
                </a:cubicBezTo>
                <a:cubicBezTo>
                  <a:pt x="2329170" y="752617"/>
                  <a:pt x="2302383" y="725964"/>
                  <a:pt x="2286000" y="693199"/>
                </a:cubicBezTo>
                <a:lnTo>
                  <a:pt x="2255520" y="632239"/>
                </a:lnTo>
                <a:cubicBezTo>
                  <a:pt x="2245360" y="566199"/>
                  <a:pt x="2229208" y="500806"/>
                  <a:pt x="2225040" y="434119"/>
                </a:cubicBezTo>
                <a:cubicBezTo>
                  <a:pt x="2224038" y="418086"/>
                  <a:pt x="2237406" y="404204"/>
                  <a:pt x="2240280" y="388399"/>
                </a:cubicBezTo>
                <a:cubicBezTo>
                  <a:pt x="2247606" y="348103"/>
                  <a:pt x="2250440" y="307119"/>
                  <a:pt x="2255520" y="266479"/>
                </a:cubicBezTo>
                <a:cubicBezTo>
                  <a:pt x="2245360" y="210599"/>
                  <a:pt x="2280979" y="108666"/>
                  <a:pt x="2225040" y="98839"/>
                </a:cubicBezTo>
                <a:cubicBezTo>
                  <a:pt x="1864658" y="35529"/>
                  <a:pt x="1493155" y="87590"/>
                  <a:pt x="1127760" y="68359"/>
                </a:cubicBezTo>
                <a:cubicBezTo>
                  <a:pt x="1105073" y="67165"/>
                  <a:pt x="1089182" y="41772"/>
                  <a:pt x="1066800" y="37879"/>
                </a:cubicBezTo>
                <a:cubicBezTo>
                  <a:pt x="971182" y="21250"/>
                  <a:pt x="874254" y="10171"/>
                  <a:pt x="777240" y="7399"/>
                </a:cubicBezTo>
                <a:cubicBezTo>
                  <a:pt x="518266" y="0"/>
                  <a:pt x="259080" y="7399"/>
                  <a:pt x="0" y="739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38400" y="457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 গহর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486400" y="533400"/>
            <a:ext cx="2037884" cy="102814"/>
          </a:xfrm>
          <a:custGeom>
            <a:avLst/>
            <a:gdLst>
              <a:gd name="connsiteX0" fmla="*/ 2025748 w 2037884"/>
              <a:gd name="connsiteY0" fmla="*/ 42203 h 102814"/>
              <a:gd name="connsiteX1" fmla="*/ 1772529 w 2037884"/>
              <a:gd name="connsiteY1" fmla="*/ 28136 h 102814"/>
              <a:gd name="connsiteX2" fmla="*/ 1336431 w 2037884"/>
              <a:gd name="connsiteY2" fmla="*/ 0 h 102814"/>
              <a:gd name="connsiteX3" fmla="*/ 1280160 w 2037884"/>
              <a:gd name="connsiteY3" fmla="*/ 14068 h 102814"/>
              <a:gd name="connsiteX4" fmla="*/ 1139483 w 2037884"/>
              <a:gd name="connsiteY4" fmla="*/ 42203 h 102814"/>
              <a:gd name="connsiteX5" fmla="*/ 1083213 w 2037884"/>
              <a:gd name="connsiteY5" fmla="*/ 14068 h 102814"/>
              <a:gd name="connsiteX6" fmla="*/ 1012874 w 2037884"/>
              <a:gd name="connsiteY6" fmla="*/ 28136 h 102814"/>
              <a:gd name="connsiteX7" fmla="*/ 801859 w 2037884"/>
              <a:gd name="connsiteY7" fmla="*/ 42203 h 102814"/>
              <a:gd name="connsiteX8" fmla="*/ 759656 w 2037884"/>
              <a:gd name="connsiteY8" fmla="*/ 56271 h 102814"/>
              <a:gd name="connsiteX9" fmla="*/ 211016 w 2037884"/>
              <a:gd name="connsiteY9" fmla="*/ 56271 h 102814"/>
              <a:gd name="connsiteX10" fmla="*/ 0 w 2037884"/>
              <a:gd name="connsiteY10" fmla="*/ 42203 h 10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7884" h="102814">
                <a:moveTo>
                  <a:pt x="2025748" y="42203"/>
                </a:moveTo>
                <a:cubicBezTo>
                  <a:pt x="1760610" y="71663"/>
                  <a:pt x="2037884" y="54672"/>
                  <a:pt x="1772529" y="28136"/>
                </a:cubicBezTo>
                <a:cubicBezTo>
                  <a:pt x="1627584" y="13641"/>
                  <a:pt x="1481797" y="9379"/>
                  <a:pt x="1336431" y="0"/>
                </a:cubicBezTo>
                <a:cubicBezTo>
                  <a:pt x="1317674" y="4689"/>
                  <a:pt x="1299119" y="10276"/>
                  <a:pt x="1280160" y="14068"/>
                </a:cubicBezTo>
                <a:cubicBezTo>
                  <a:pt x="1107673" y="48566"/>
                  <a:pt x="1270203" y="9525"/>
                  <a:pt x="1139483" y="42203"/>
                </a:cubicBezTo>
                <a:cubicBezTo>
                  <a:pt x="1120726" y="32825"/>
                  <a:pt x="1104055" y="16384"/>
                  <a:pt x="1083213" y="14068"/>
                </a:cubicBezTo>
                <a:cubicBezTo>
                  <a:pt x="1059449" y="11428"/>
                  <a:pt x="1036666" y="25757"/>
                  <a:pt x="1012874" y="28136"/>
                </a:cubicBezTo>
                <a:cubicBezTo>
                  <a:pt x="942729" y="35150"/>
                  <a:pt x="872197" y="37514"/>
                  <a:pt x="801859" y="42203"/>
                </a:cubicBezTo>
                <a:cubicBezTo>
                  <a:pt x="787791" y="46892"/>
                  <a:pt x="774042" y="52674"/>
                  <a:pt x="759656" y="56271"/>
                </a:cubicBezTo>
                <a:cubicBezTo>
                  <a:pt x="573488" y="102814"/>
                  <a:pt x="442545" y="63081"/>
                  <a:pt x="211016" y="56271"/>
                </a:cubicBezTo>
                <a:cubicBezTo>
                  <a:pt x="115430" y="24408"/>
                  <a:pt x="183642" y="42203"/>
                  <a:pt x="0" y="4220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05000" y="1752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1143000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নিউক্লিওলাস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2514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029200" y="1617785"/>
            <a:ext cx="2739123" cy="662157"/>
          </a:xfrm>
          <a:custGeom>
            <a:avLst/>
            <a:gdLst>
              <a:gd name="connsiteX0" fmla="*/ 1730326 w 1775486"/>
              <a:gd name="connsiteY0" fmla="*/ 0 h 662157"/>
              <a:gd name="connsiteX1" fmla="*/ 1772529 w 1775486"/>
              <a:gd name="connsiteY1" fmla="*/ 98473 h 662157"/>
              <a:gd name="connsiteX2" fmla="*/ 1744394 w 1775486"/>
              <a:gd name="connsiteY2" fmla="*/ 126609 h 662157"/>
              <a:gd name="connsiteX3" fmla="*/ 1758461 w 1775486"/>
              <a:gd name="connsiteY3" fmla="*/ 196947 h 662157"/>
              <a:gd name="connsiteX4" fmla="*/ 1744394 w 1775486"/>
              <a:gd name="connsiteY4" fmla="*/ 267286 h 662157"/>
              <a:gd name="connsiteX5" fmla="*/ 1716258 w 1775486"/>
              <a:gd name="connsiteY5" fmla="*/ 365760 h 662157"/>
              <a:gd name="connsiteX6" fmla="*/ 956603 w 1775486"/>
              <a:gd name="connsiteY6" fmla="*/ 450166 h 662157"/>
              <a:gd name="connsiteX7" fmla="*/ 717452 w 1775486"/>
              <a:gd name="connsiteY7" fmla="*/ 464233 h 662157"/>
              <a:gd name="connsiteX8" fmla="*/ 0 w 1775486"/>
              <a:gd name="connsiteY8" fmla="*/ 436098 h 66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86" h="662157">
                <a:moveTo>
                  <a:pt x="1730326" y="0"/>
                </a:moveTo>
                <a:cubicBezTo>
                  <a:pt x="1731638" y="2624"/>
                  <a:pt x="1775486" y="83688"/>
                  <a:pt x="1772529" y="98473"/>
                </a:cubicBezTo>
                <a:cubicBezTo>
                  <a:pt x="1769928" y="111479"/>
                  <a:pt x="1753772" y="117230"/>
                  <a:pt x="1744394" y="126609"/>
                </a:cubicBezTo>
                <a:cubicBezTo>
                  <a:pt x="1749083" y="150055"/>
                  <a:pt x="1761842" y="173277"/>
                  <a:pt x="1758461" y="196947"/>
                </a:cubicBezTo>
                <a:cubicBezTo>
                  <a:pt x="1743013" y="305083"/>
                  <a:pt x="1700225" y="134781"/>
                  <a:pt x="1744394" y="267286"/>
                </a:cubicBezTo>
                <a:cubicBezTo>
                  <a:pt x="1735015" y="300111"/>
                  <a:pt x="1727054" y="333374"/>
                  <a:pt x="1716258" y="365760"/>
                </a:cubicBezTo>
                <a:cubicBezTo>
                  <a:pt x="1617458" y="662157"/>
                  <a:pt x="1521065" y="439311"/>
                  <a:pt x="956603" y="450166"/>
                </a:cubicBezTo>
                <a:cubicBezTo>
                  <a:pt x="876886" y="454855"/>
                  <a:pt x="797298" y="465443"/>
                  <a:pt x="717452" y="464233"/>
                </a:cubicBezTo>
                <a:cubicBezTo>
                  <a:pt x="478145" y="460607"/>
                  <a:pt x="239334" y="436098"/>
                  <a:pt x="0" y="4360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00200" y="3276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ক্রোমোসোম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3124200" y="1981200"/>
            <a:ext cx="2438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3276600" y="2819400"/>
            <a:ext cx="3505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429000" y="3505200"/>
            <a:ext cx="2514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6400" y="3886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মাটোকন্ড্রিয়ন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6" idx="0"/>
          </p:cNvCxnSpPr>
          <p:nvPr/>
        </p:nvCxnSpPr>
        <p:spPr>
          <a:xfrm rot="5400000" flipH="1" flipV="1">
            <a:off x="6496050" y="4743450"/>
            <a:ext cx="9906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457200"/>
            <a:ext cx="868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কাজ-২                                       </a:t>
            </a:r>
            <a:r>
              <a:rPr lang="bn-IN" sz="8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8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দ্ভি</a:t>
            </a:r>
            <a:r>
              <a:rPr lang="bn-IN" sz="8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 ও প্রাণী কোষে আছে এমন ৪টি </a:t>
            </a:r>
            <a:r>
              <a:rPr lang="bn-BD" sz="8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অংশের </a:t>
            </a:r>
            <a:r>
              <a:rPr lang="bn-IN" sz="8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 লিখ </a:t>
            </a:r>
            <a:r>
              <a:rPr lang="bn-BD" sz="8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5" descr="C:\Documents and Settings\IT Services\Desktop\Cell\tes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46762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267200" y="5257800"/>
            <a:ext cx="4876800" cy="45719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উদ্ভিদ কোষ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10200" y="1371600"/>
            <a:ext cx="2636520" cy="65664"/>
          </a:xfrm>
          <a:custGeom>
            <a:avLst/>
            <a:gdLst>
              <a:gd name="connsiteX0" fmla="*/ 1859280 w 1859280"/>
              <a:gd name="connsiteY0" fmla="*/ 59828 h 110252"/>
              <a:gd name="connsiteX1" fmla="*/ 1493520 w 1859280"/>
              <a:gd name="connsiteY1" fmla="*/ 44588 h 110252"/>
              <a:gd name="connsiteX2" fmla="*/ 0 w 1859280"/>
              <a:gd name="connsiteY2" fmla="*/ 14108 h 1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9280" h="110252">
                <a:moveTo>
                  <a:pt x="1859280" y="59828"/>
                </a:moveTo>
                <a:cubicBezTo>
                  <a:pt x="1708007" y="110252"/>
                  <a:pt x="1855500" y="67942"/>
                  <a:pt x="1493520" y="44588"/>
                </a:cubicBezTo>
                <a:cubicBezTo>
                  <a:pt x="802404" y="0"/>
                  <a:pt x="767634" y="14108"/>
                  <a:pt x="0" y="141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33800" y="685800"/>
            <a:ext cx="2773680" cy="304800"/>
          </a:xfrm>
          <a:custGeom>
            <a:avLst/>
            <a:gdLst>
              <a:gd name="connsiteX0" fmla="*/ 1249680 w 1249680"/>
              <a:gd name="connsiteY0" fmla="*/ 54660 h 54660"/>
              <a:gd name="connsiteX1" fmla="*/ 1203960 w 1249680"/>
              <a:gd name="connsiteY1" fmla="*/ 39420 h 54660"/>
              <a:gd name="connsiteX2" fmla="*/ 0 w 1249680"/>
              <a:gd name="connsiteY2" fmla="*/ 8940 h 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680" h="54660">
                <a:moveTo>
                  <a:pt x="1249680" y="54660"/>
                </a:moveTo>
                <a:cubicBezTo>
                  <a:pt x="1234440" y="49580"/>
                  <a:pt x="1219989" y="40489"/>
                  <a:pt x="1203960" y="39420"/>
                </a:cubicBezTo>
                <a:cubicBezTo>
                  <a:pt x="612655" y="0"/>
                  <a:pt x="569353" y="8940"/>
                  <a:pt x="0" y="89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886200" y="2819400"/>
            <a:ext cx="1630680" cy="56500"/>
          </a:xfrm>
          <a:custGeom>
            <a:avLst/>
            <a:gdLst>
              <a:gd name="connsiteX0" fmla="*/ 1630680 w 1630680"/>
              <a:gd name="connsiteY0" fmla="*/ 56500 h 56500"/>
              <a:gd name="connsiteX1" fmla="*/ 0 w 1630680"/>
              <a:gd name="connsiteY1" fmla="*/ 26020 h 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0680" h="56500">
                <a:moveTo>
                  <a:pt x="1630680" y="56500"/>
                </a:moveTo>
                <a:cubicBezTo>
                  <a:pt x="783186" y="0"/>
                  <a:pt x="1326218" y="26020"/>
                  <a:pt x="0" y="260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43400" y="1447800"/>
            <a:ext cx="2956560" cy="937039"/>
          </a:xfrm>
          <a:custGeom>
            <a:avLst/>
            <a:gdLst>
              <a:gd name="connsiteX0" fmla="*/ 2423160 w 2423160"/>
              <a:gd name="connsiteY0" fmla="*/ 1013239 h 1013239"/>
              <a:gd name="connsiteX1" fmla="*/ 2407920 w 2423160"/>
              <a:gd name="connsiteY1" fmla="*/ 967519 h 1013239"/>
              <a:gd name="connsiteX2" fmla="*/ 2377440 w 2423160"/>
              <a:gd name="connsiteY2" fmla="*/ 906559 h 1013239"/>
              <a:gd name="connsiteX3" fmla="*/ 2346960 w 2423160"/>
              <a:gd name="connsiteY3" fmla="*/ 784639 h 1013239"/>
              <a:gd name="connsiteX4" fmla="*/ 2286000 w 2423160"/>
              <a:gd name="connsiteY4" fmla="*/ 693199 h 1013239"/>
              <a:gd name="connsiteX5" fmla="*/ 2255520 w 2423160"/>
              <a:gd name="connsiteY5" fmla="*/ 632239 h 1013239"/>
              <a:gd name="connsiteX6" fmla="*/ 2225040 w 2423160"/>
              <a:gd name="connsiteY6" fmla="*/ 434119 h 1013239"/>
              <a:gd name="connsiteX7" fmla="*/ 2240280 w 2423160"/>
              <a:gd name="connsiteY7" fmla="*/ 388399 h 1013239"/>
              <a:gd name="connsiteX8" fmla="*/ 2255520 w 2423160"/>
              <a:gd name="connsiteY8" fmla="*/ 266479 h 1013239"/>
              <a:gd name="connsiteX9" fmla="*/ 2225040 w 2423160"/>
              <a:gd name="connsiteY9" fmla="*/ 98839 h 1013239"/>
              <a:gd name="connsiteX10" fmla="*/ 1127760 w 2423160"/>
              <a:gd name="connsiteY10" fmla="*/ 68359 h 1013239"/>
              <a:gd name="connsiteX11" fmla="*/ 1066800 w 2423160"/>
              <a:gd name="connsiteY11" fmla="*/ 37879 h 1013239"/>
              <a:gd name="connsiteX12" fmla="*/ 777240 w 2423160"/>
              <a:gd name="connsiteY12" fmla="*/ 7399 h 1013239"/>
              <a:gd name="connsiteX13" fmla="*/ 0 w 2423160"/>
              <a:gd name="connsiteY13" fmla="*/ 7399 h 10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3160" h="1013239">
                <a:moveTo>
                  <a:pt x="2423160" y="1013239"/>
                </a:moveTo>
                <a:cubicBezTo>
                  <a:pt x="2418080" y="997999"/>
                  <a:pt x="2414248" y="982284"/>
                  <a:pt x="2407920" y="967519"/>
                </a:cubicBezTo>
                <a:cubicBezTo>
                  <a:pt x="2398971" y="946637"/>
                  <a:pt x="2384624" y="928112"/>
                  <a:pt x="2377440" y="906559"/>
                </a:cubicBezTo>
                <a:cubicBezTo>
                  <a:pt x="2366180" y="872780"/>
                  <a:pt x="2365969" y="818855"/>
                  <a:pt x="2346960" y="784639"/>
                </a:cubicBezTo>
                <a:cubicBezTo>
                  <a:pt x="2329170" y="752617"/>
                  <a:pt x="2302383" y="725964"/>
                  <a:pt x="2286000" y="693199"/>
                </a:cubicBezTo>
                <a:lnTo>
                  <a:pt x="2255520" y="632239"/>
                </a:lnTo>
                <a:cubicBezTo>
                  <a:pt x="2245360" y="566199"/>
                  <a:pt x="2229208" y="500806"/>
                  <a:pt x="2225040" y="434119"/>
                </a:cubicBezTo>
                <a:cubicBezTo>
                  <a:pt x="2224038" y="418086"/>
                  <a:pt x="2237406" y="404204"/>
                  <a:pt x="2240280" y="388399"/>
                </a:cubicBezTo>
                <a:cubicBezTo>
                  <a:pt x="2247606" y="348103"/>
                  <a:pt x="2250440" y="307119"/>
                  <a:pt x="2255520" y="266479"/>
                </a:cubicBezTo>
                <a:cubicBezTo>
                  <a:pt x="2245360" y="210599"/>
                  <a:pt x="2280979" y="108666"/>
                  <a:pt x="2225040" y="98839"/>
                </a:cubicBezTo>
                <a:cubicBezTo>
                  <a:pt x="1864658" y="35529"/>
                  <a:pt x="1493155" y="87590"/>
                  <a:pt x="1127760" y="68359"/>
                </a:cubicBezTo>
                <a:cubicBezTo>
                  <a:pt x="1105073" y="67165"/>
                  <a:pt x="1089182" y="41772"/>
                  <a:pt x="1066800" y="37879"/>
                </a:cubicBezTo>
                <a:cubicBezTo>
                  <a:pt x="971182" y="21250"/>
                  <a:pt x="874254" y="10171"/>
                  <a:pt x="777240" y="7399"/>
                </a:cubicBezTo>
                <a:cubicBezTo>
                  <a:pt x="518266" y="0"/>
                  <a:pt x="259080" y="7399"/>
                  <a:pt x="0" y="739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38400" y="457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 গহর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486400" y="533400"/>
            <a:ext cx="2037884" cy="102814"/>
          </a:xfrm>
          <a:custGeom>
            <a:avLst/>
            <a:gdLst>
              <a:gd name="connsiteX0" fmla="*/ 2025748 w 2037884"/>
              <a:gd name="connsiteY0" fmla="*/ 42203 h 102814"/>
              <a:gd name="connsiteX1" fmla="*/ 1772529 w 2037884"/>
              <a:gd name="connsiteY1" fmla="*/ 28136 h 102814"/>
              <a:gd name="connsiteX2" fmla="*/ 1336431 w 2037884"/>
              <a:gd name="connsiteY2" fmla="*/ 0 h 102814"/>
              <a:gd name="connsiteX3" fmla="*/ 1280160 w 2037884"/>
              <a:gd name="connsiteY3" fmla="*/ 14068 h 102814"/>
              <a:gd name="connsiteX4" fmla="*/ 1139483 w 2037884"/>
              <a:gd name="connsiteY4" fmla="*/ 42203 h 102814"/>
              <a:gd name="connsiteX5" fmla="*/ 1083213 w 2037884"/>
              <a:gd name="connsiteY5" fmla="*/ 14068 h 102814"/>
              <a:gd name="connsiteX6" fmla="*/ 1012874 w 2037884"/>
              <a:gd name="connsiteY6" fmla="*/ 28136 h 102814"/>
              <a:gd name="connsiteX7" fmla="*/ 801859 w 2037884"/>
              <a:gd name="connsiteY7" fmla="*/ 42203 h 102814"/>
              <a:gd name="connsiteX8" fmla="*/ 759656 w 2037884"/>
              <a:gd name="connsiteY8" fmla="*/ 56271 h 102814"/>
              <a:gd name="connsiteX9" fmla="*/ 211016 w 2037884"/>
              <a:gd name="connsiteY9" fmla="*/ 56271 h 102814"/>
              <a:gd name="connsiteX10" fmla="*/ 0 w 2037884"/>
              <a:gd name="connsiteY10" fmla="*/ 42203 h 10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7884" h="102814">
                <a:moveTo>
                  <a:pt x="2025748" y="42203"/>
                </a:moveTo>
                <a:cubicBezTo>
                  <a:pt x="1760610" y="71663"/>
                  <a:pt x="2037884" y="54672"/>
                  <a:pt x="1772529" y="28136"/>
                </a:cubicBezTo>
                <a:cubicBezTo>
                  <a:pt x="1627584" y="13641"/>
                  <a:pt x="1481797" y="9379"/>
                  <a:pt x="1336431" y="0"/>
                </a:cubicBezTo>
                <a:cubicBezTo>
                  <a:pt x="1317674" y="4689"/>
                  <a:pt x="1299119" y="10276"/>
                  <a:pt x="1280160" y="14068"/>
                </a:cubicBezTo>
                <a:cubicBezTo>
                  <a:pt x="1107673" y="48566"/>
                  <a:pt x="1270203" y="9525"/>
                  <a:pt x="1139483" y="42203"/>
                </a:cubicBezTo>
                <a:cubicBezTo>
                  <a:pt x="1120726" y="32825"/>
                  <a:pt x="1104055" y="16384"/>
                  <a:pt x="1083213" y="14068"/>
                </a:cubicBezTo>
                <a:cubicBezTo>
                  <a:pt x="1059449" y="11428"/>
                  <a:pt x="1036666" y="25757"/>
                  <a:pt x="1012874" y="28136"/>
                </a:cubicBezTo>
                <a:cubicBezTo>
                  <a:pt x="942729" y="35150"/>
                  <a:pt x="872197" y="37514"/>
                  <a:pt x="801859" y="42203"/>
                </a:cubicBezTo>
                <a:cubicBezTo>
                  <a:pt x="787791" y="46892"/>
                  <a:pt x="774042" y="52674"/>
                  <a:pt x="759656" y="56271"/>
                </a:cubicBezTo>
                <a:cubicBezTo>
                  <a:pt x="573488" y="102814"/>
                  <a:pt x="442545" y="63081"/>
                  <a:pt x="211016" y="56271"/>
                </a:cubicBezTo>
                <a:cubicBezTo>
                  <a:pt x="115430" y="24408"/>
                  <a:pt x="183642" y="42203"/>
                  <a:pt x="0" y="4220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05000" y="1752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1143000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নিউক্লিওলাস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2514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029200" y="1617785"/>
            <a:ext cx="2739123" cy="662157"/>
          </a:xfrm>
          <a:custGeom>
            <a:avLst/>
            <a:gdLst>
              <a:gd name="connsiteX0" fmla="*/ 1730326 w 1775486"/>
              <a:gd name="connsiteY0" fmla="*/ 0 h 662157"/>
              <a:gd name="connsiteX1" fmla="*/ 1772529 w 1775486"/>
              <a:gd name="connsiteY1" fmla="*/ 98473 h 662157"/>
              <a:gd name="connsiteX2" fmla="*/ 1744394 w 1775486"/>
              <a:gd name="connsiteY2" fmla="*/ 126609 h 662157"/>
              <a:gd name="connsiteX3" fmla="*/ 1758461 w 1775486"/>
              <a:gd name="connsiteY3" fmla="*/ 196947 h 662157"/>
              <a:gd name="connsiteX4" fmla="*/ 1744394 w 1775486"/>
              <a:gd name="connsiteY4" fmla="*/ 267286 h 662157"/>
              <a:gd name="connsiteX5" fmla="*/ 1716258 w 1775486"/>
              <a:gd name="connsiteY5" fmla="*/ 365760 h 662157"/>
              <a:gd name="connsiteX6" fmla="*/ 956603 w 1775486"/>
              <a:gd name="connsiteY6" fmla="*/ 450166 h 662157"/>
              <a:gd name="connsiteX7" fmla="*/ 717452 w 1775486"/>
              <a:gd name="connsiteY7" fmla="*/ 464233 h 662157"/>
              <a:gd name="connsiteX8" fmla="*/ 0 w 1775486"/>
              <a:gd name="connsiteY8" fmla="*/ 436098 h 66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86" h="662157">
                <a:moveTo>
                  <a:pt x="1730326" y="0"/>
                </a:moveTo>
                <a:cubicBezTo>
                  <a:pt x="1731638" y="2624"/>
                  <a:pt x="1775486" y="83688"/>
                  <a:pt x="1772529" y="98473"/>
                </a:cubicBezTo>
                <a:cubicBezTo>
                  <a:pt x="1769928" y="111479"/>
                  <a:pt x="1753772" y="117230"/>
                  <a:pt x="1744394" y="126609"/>
                </a:cubicBezTo>
                <a:cubicBezTo>
                  <a:pt x="1749083" y="150055"/>
                  <a:pt x="1761842" y="173277"/>
                  <a:pt x="1758461" y="196947"/>
                </a:cubicBezTo>
                <a:cubicBezTo>
                  <a:pt x="1743013" y="305083"/>
                  <a:pt x="1700225" y="134781"/>
                  <a:pt x="1744394" y="267286"/>
                </a:cubicBezTo>
                <a:cubicBezTo>
                  <a:pt x="1735015" y="300111"/>
                  <a:pt x="1727054" y="333374"/>
                  <a:pt x="1716258" y="365760"/>
                </a:cubicBezTo>
                <a:cubicBezTo>
                  <a:pt x="1617458" y="662157"/>
                  <a:pt x="1521065" y="439311"/>
                  <a:pt x="956603" y="450166"/>
                </a:cubicBezTo>
                <a:cubicBezTo>
                  <a:pt x="876886" y="454855"/>
                  <a:pt x="797298" y="465443"/>
                  <a:pt x="717452" y="464233"/>
                </a:cubicBezTo>
                <a:cubicBezTo>
                  <a:pt x="478145" y="460607"/>
                  <a:pt x="239334" y="436098"/>
                  <a:pt x="0" y="4360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00200" y="3276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ক্রোমোসোম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3124200" y="1981200"/>
            <a:ext cx="2438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3276600" y="2819400"/>
            <a:ext cx="3505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429000" y="3505200"/>
            <a:ext cx="2514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6400" y="3886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মাটোকন্ড্রিয়ন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New Folder (2)\CellImage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4748881" cy="490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76600"/>
            <a:ext cx="3200400" cy="46166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4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প্রাণিকোষ</a:t>
            </a:r>
            <a:endParaRPr lang="en-US" sz="24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:\New Folder (2)\CellImage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36268" cy="323885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371600" y="12954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16764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10668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3400" y="533400"/>
            <a:ext cx="2438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95600" y="5334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09800" y="2514600"/>
            <a:ext cx="1676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76400" y="2286000"/>
            <a:ext cx="2209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810000" y="1143000"/>
            <a:ext cx="132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নিউনিউক্লিওলাস</a:t>
            </a:r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3810000" y="2514600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0" y="1524000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জালিকা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2209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81400" y="3048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 ঝিল্লি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7600" y="838200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 গহর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H:\My Pictures\anatom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1" y="0"/>
            <a:ext cx="4114800" cy="3460564"/>
          </a:xfrm>
          <a:prstGeom prst="rect">
            <a:avLst/>
          </a:prstGeom>
          <a:noFill/>
        </p:spPr>
      </p:pic>
      <p:cxnSp>
        <p:nvCxnSpPr>
          <p:cNvPr id="42" name="Straight Connector 41"/>
          <p:cNvCxnSpPr/>
          <p:nvPr/>
        </p:nvCxnSpPr>
        <p:spPr>
          <a:xfrm>
            <a:off x="2057400" y="1828800"/>
            <a:ext cx="137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352800" y="18288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নিউক্লিয়ার আবরনী</a:t>
            </a:r>
            <a:endParaRPr lang="en-US" dirty="0" smtClean="0"/>
          </a:p>
        </p:txBody>
      </p:sp>
      <p:sp>
        <p:nvSpPr>
          <p:cNvPr id="23" name="Freeform 22"/>
          <p:cNvSpPr/>
          <p:nvPr/>
        </p:nvSpPr>
        <p:spPr>
          <a:xfrm>
            <a:off x="1282890" y="1146412"/>
            <a:ext cx="748577" cy="928048"/>
          </a:xfrm>
          <a:custGeom>
            <a:avLst/>
            <a:gdLst>
              <a:gd name="connsiteX0" fmla="*/ 13647 w 748577"/>
              <a:gd name="connsiteY0" fmla="*/ 518615 h 928048"/>
              <a:gd name="connsiteX1" fmla="*/ 27295 w 748577"/>
              <a:gd name="connsiteY1" fmla="*/ 586854 h 928048"/>
              <a:gd name="connsiteX2" fmla="*/ 40943 w 748577"/>
              <a:gd name="connsiteY2" fmla="*/ 641445 h 928048"/>
              <a:gd name="connsiteX3" fmla="*/ 27295 w 748577"/>
              <a:gd name="connsiteY3" fmla="*/ 682388 h 928048"/>
              <a:gd name="connsiteX4" fmla="*/ 54591 w 748577"/>
              <a:gd name="connsiteY4" fmla="*/ 723331 h 928048"/>
              <a:gd name="connsiteX5" fmla="*/ 81886 w 748577"/>
              <a:gd name="connsiteY5" fmla="*/ 832513 h 928048"/>
              <a:gd name="connsiteX6" fmla="*/ 122829 w 748577"/>
              <a:gd name="connsiteY6" fmla="*/ 873457 h 928048"/>
              <a:gd name="connsiteX7" fmla="*/ 177420 w 748577"/>
              <a:gd name="connsiteY7" fmla="*/ 900752 h 928048"/>
              <a:gd name="connsiteX8" fmla="*/ 259307 w 748577"/>
              <a:gd name="connsiteY8" fmla="*/ 928048 h 928048"/>
              <a:gd name="connsiteX9" fmla="*/ 341194 w 748577"/>
              <a:gd name="connsiteY9" fmla="*/ 900752 h 928048"/>
              <a:gd name="connsiteX10" fmla="*/ 300250 w 748577"/>
              <a:gd name="connsiteY10" fmla="*/ 859809 h 928048"/>
              <a:gd name="connsiteX11" fmla="*/ 177420 w 748577"/>
              <a:gd name="connsiteY11" fmla="*/ 805218 h 928048"/>
              <a:gd name="connsiteX12" fmla="*/ 122829 w 748577"/>
              <a:gd name="connsiteY12" fmla="*/ 709684 h 928048"/>
              <a:gd name="connsiteX13" fmla="*/ 81886 w 748577"/>
              <a:gd name="connsiteY13" fmla="*/ 655092 h 928048"/>
              <a:gd name="connsiteX14" fmla="*/ 40943 w 748577"/>
              <a:gd name="connsiteY14" fmla="*/ 627797 h 928048"/>
              <a:gd name="connsiteX15" fmla="*/ 0 w 748577"/>
              <a:gd name="connsiteY15" fmla="*/ 545910 h 928048"/>
              <a:gd name="connsiteX16" fmla="*/ 13647 w 748577"/>
              <a:gd name="connsiteY16" fmla="*/ 504967 h 928048"/>
              <a:gd name="connsiteX17" fmla="*/ 95534 w 748577"/>
              <a:gd name="connsiteY17" fmla="*/ 450376 h 928048"/>
              <a:gd name="connsiteX18" fmla="*/ 163773 w 748577"/>
              <a:gd name="connsiteY18" fmla="*/ 518615 h 928048"/>
              <a:gd name="connsiteX19" fmla="*/ 191068 w 748577"/>
              <a:gd name="connsiteY19" fmla="*/ 600501 h 928048"/>
              <a:gd name="connsiteX20" fmla="*/ 232011 w 748577"/>
              <a:gd name="connsiteY20" fmla="*/ 627797 h 928048"/>
              <a:gd name="connsiteX21" fmla="*/ 395785 w 748577"/>
              <a:gd name="connsiteY21" fmla="*/ 764275 h 928048"/>
              <a:gd name="connsiteX22" fmla="*/ 477671 w 748577"/>
              <a:gd name="connsiteY22" fmla="*/ 791570 h 928048"/>
              <a:gd name="connsiteX23" fmla="*/ 518614 w 748577"/>
              <a:gd name="connsiteY23" fmla="*/ 805218 h 928048"/>
              <a:gd name="connsiteX24" fmla="*/ 641444 w 748577"/>
              <a:gd name="connsiteY24" fmla="*/ 818866 h 928048"/>
              <a:gd name="connsiteX25" fmla="*/ 736979 w 748577"/>
              <a:gd name="connsiteY25" fmla="*/ 791570 h 928048"/>
              <a:gd name="connsiteX26" fmla="*/ 709683 w 748577"/>
              <a:gd name="connsiteY26" fmla="*/ 750627 h 928048"/>
              <a:gd name="connsiteX27" fmla="*/ 668740 w 748577"/>
              <a:gd name="connsiteY27" fmla="*/ 736979 h 928048"/>
              <a:gd name="connsiteX28" fmla="*/ 586853 w 748577"/>
              <a:gd name="connsiteY28" fmla="*/ 655092 h 928048"/>
              <a:gd name="connsiteX29" fmla="*/ 477671 w 748577"/>
              <a:gd name="connsiteY29" fmla="*/ 600501 h 928048"/>
              <a:gd name="connsiteX30" fmla="*/ 368489 w 748577"/>
              <a:gd name="connsiteY30" fmla="*/ 614149 h 928048"/>
              <a:gd name="connsiteX31" fmla="*/ 300250 w 748577"/>
              <a:gd name="connsiteY31" fmla="*/ 627797 h 928048"/>
              <a:gd name="connsiteX32" fmla="*/ 245659 w 748577"/>
              <a:gd name="connsiteY32" fmla="*/ 614149 h 928048"/>
              <a:gd name="connsiteX33" fmla="*/ 218364 w 748577"/>
              <a:gd name="connsiteY33" fmla="*/ 559558 h 928048"/>
              <a:gd name="connsiteX34" fmla="*/ 204716 w 748577"/>
              <a:gd name="connsiteY34" fmla="*/ 477672 h 928048"/>
              <a:gd name="connsiteX35" fmla="*/ 150125 w 748577"/>
              <a:gd name="connsiteY35" fmla="*/ 450376 h 928048"/>
              <a:gd name="connsiteX36" fmla="*/ 286603 w 748577"/>
              <a:gd name="connsiteY36" fmla="*/ 436728 h 928048"/>
              <a:gd name="connsiteX37" fmla="*/ 368489 w 748577"/>
              <a:gd name="connsiteY37" fmla="*/ 464024 h 928048"/>
              <a:gd name="connsiteX38" fmla="*/ 423080 w 748577"/>
              <a:gd name="connsiteY38" fmla="*/ 477672 h 928048"/>
              <a:gd name="connsiteX39" fmla="*/ 504967 w 748577"/>
              <a:gd name="connsiteY39" fmla="*/ 504967 h 928048"/>
              <a:gd name="connsiteX40" fmla="*/ 600501 w 748577"/>
              <a:gd name="connsiteY40" fmla="*/ 518615 h 928048"/>
              <a:gd name="connsiteX41" fmla="*/ 655092 w 748577"/>
              <a:gd name="connsiteY41" fmla="*/ 504967 h 928048"/>
              <a:gd name="connsiteX42" fmla="*/ 600501 w 748577"/>
              <a:gd name="connsiteY42" fmla="*/ 423081 h 928048"/>
              <a:gd name="connsiteX43" fmla="*/ 573206 w 748577"/>
              <a:gd name="connsiteY43" fmla="*/ 382137 h 928048"/>
              <a:gd name="connsiteX44" fmla="*/ 559558 w 748577"/>
              <a:gd name="connsiteY44" fmla="*/ 341194 h 928048"/>
              <a:gd name="connsiteX45" fmla="*/ 504967 w 748577"/>
              <a:gd name="connsiteY45" fmla="*/ 313898 h 928048"/>
              <a:gd name="connsiteX46" fmla="*/ 464023 w 748577"/>
              <a:gd name="connsiteY46" fmla="*/ 286603 h 928048"/>
              <a:gd name="connsiteX47" fmla="*/ 423080 w 748577"/>
              <a:gd name="connsiteY47" fmla="*/ 300251 h 928048"/>
              <a:gd name="connsiteX48" fmla="*/ 409432 w 748577"/>
              <a:gd name="connsiteY48" fmla="*/ 341194 h 928048"/>
              <a:gd name="connsiteX49" fmla="*/ 327546 w 748577"/>
              <a:gd name="connsiteY49" fmla="*/ 368489 h 928048"/>
              <a:gd name="connsiteX50" fmla="*/ 245659 w 748577"/>
              <a:gd name="connsiteY50" fmla="*/ 354842 h 928048"/>
              <a:gd name="connsiteX51" fmla="*/ 259307 w 748577"/>
              <a:gd name="connsiteY51" fmla="*/ 300251 h 928048"/>
              <a:gd name="connsiteX52" fmla="*/ 272955 w 748577"/>
              <a:gd name="connsiteY52" fmla="*/ 259307 h 928048"/>
              <a:gd name="connsiteX53" fmla="*/ 300250 w 748577"/>
              <a:gd name="connsiteY53" fmla="*/ 150125 h 928048"/>
              <a:gd name="connsiteX54" fmla="*/ 341194 w 748577"/>
              <a:gd name="connsiteY54" fmla="*/ 122830 h 928048"/>
              <a:gd name="connsiteX55" fmla="*/ 354841 w 748577"/>
              <a:gd name="connsiteY55" fmla="*/ 13648 h 928048"/>
              <a:gd name="connsiteX56" fmla="*/ 313898 w 748577"/>
              <a:gd name="connsiteY56" fmla="*/ 0 h 928048"/>
              <a:gd name="connsiteX57" fmla="*/ 218364 w 748577"/>
              <a:gd name="connsiteY57" fmla="*/ 13648 h 928048"/>
              <a:gd name="connsiteX58" fmla="*/ 136477 w 748577"/>
              <a:gd name="connsiteY58" fmla="*/ 40943 h 928048"/>
              <a:gd name="connsiteX59" fmla="*/ 177420 w 748577"/>
              <a:gd name="connsiteY59" fmla="*/ 136478 h 928048"/>
              <a:gd name="connsiteX60" fmla="*/ 204716 w 748577"/>
              <a:gd name="connsiteY60" fmla="*/ 177421 h 928048"/>
              <a:gd name="connsiteX61" fmla="*/ 177420 w 748577"/>
              <a:gd name="connsiteY61" fmla="*/ 300251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48577" h="928048">
                <a:moveTo>
                  <a:pt x="13647" y="518615"/>
                </a:moveTo>
                <a:cubicBezTo>
                  <a:pt x="18196" y="541361"/>
                  <a:pt x="22263" y="564210"/>
                  <a:pt x="27295" y="586854"/>
                </a:cubicBezTo>
                <a:cubicBezTo>
                  <a:pt x="31364" y="605164"/>
                  <a:pt x="40943" y="622688"/>
                  <a:pt x="40943" y="641445"/>
                </a:cubicBezTo>
                <a:cubicBezTo>
                  <a:pt x="40943" y="655831"/>
                  <a:pt x="31844" y="668740"/>
                  <a:pt x="27295" y="682388"/>
                </a:cubicBezTo>
                <a:cubicBezTo>
                  <a:pt x="36394" y="696036"/>
                  <a:pt x="48832" y="707973"/>
                  <a:pt x="54591" y="723331"/>
                </a:cubicBezTo>
                <a:cubicBezTo>
                  <a:pt x="60499" y="739087"/>
                  <a:pt x="67451" y="810861"/>
                  <a:pt x="81886" y="832513"/>
                </a:cubicBezTo>
                <a:cubicBezTo>
                  <a:pt x="92592" y="848572"/>
                  <a:pt x="107123" y="862239"/>
                  <a:pt x="122829" y="873457"/>
                </a:cubicBezTo>
                <a:cubicBezTo>
                  <a:pt x="139384" y="885282"/>
                  <a:pt x="158530" y="893196"/>
                  <a:pt x="177420" y="900752"/>
                </a:cubicBezTo>
                <a:cubicBezTo>
                  <a:pt x="204134" y="911438"/>
                  <a:pt x="259307" y="928048"/>
                  <a:pt x="259307" y="928048"/>
                </a:cubicBezTo>
                <a:cubicBezTo>
                  <a:pt x="286603" y="918949"/>
                  <a:pt x="326391" y="925424"/>
                  <a:pt x="341194" y="900752"/>
                </a:cubicBezTo>
                <a:cubicBezTo>
                  <a:pt x="351124" y="884202"/>
                  <a:pt x="315077" y="872165"/>
                  <a:pt x="300250" y="859809"/>
                </a:cubicBezTo>
                <a:cubicBezTo>
                  <a:pt x="256992" y="823761"/>
                  <a:pt x="236935" y="825056"/>
                  <a:pt x="177420" y="805218"/>
                </a:cubicBezTo>
                <a:cubicBezTo>
                  <a:pt x="150762" y="751900"/>
                  <a:pt x="154983" y="754700"/>
                  <a:pt x="122829" y="709684"/>
                </a:cubicBezTo>
                <a:cubicBezTo>
                  <a:pt x="109608" y="691174"/>
                  <a:pt x="97970" y="671176"/>
                  <a:pt x="81886" y="655092"/>
                </a:cubicBezTo>
                <a:cubicBezTo>
                  <a:pt x="70288" y="643494"/>
                  <a:pt x="54591" y="636895"/>
                  <a:pt x="40943" y="627797"/>
                </a:cubicBezTo>
                <a:cubicBezTo>
                  <a:pt x="27140" y="607093"/>
                  <a:pt x="0" y="574165"/>
                  <a:pt x="0" y="545910"/>
                </a:cubicBezTo>
                <a:cubicBezTo>
                  <a:pt x="0" y="531524"/>
                  <a:pt x="3475" y="515139"/>
                  <a:pt x="13647" y="504967"/>
                </a:cubicBezTo>
                <a:cubicBezTo>
                  <a:pt x="36844" y="481770"/>
                  <a:pt x="95534" y="450376"/>
                  <a:pt x="95534" y="450376"/>
                </a:cubicBezTo>
                <a:cubicBezTo>
                  <a:pt x="132884" y="475277"/>
                  <a:pt x="144619" y="475518"/>
                  <a:pt x="163773" y="518615"/>
                </a:cubicBezTo>
                <a:cubicBezTo>
                  <a:pt x="175458" y="544907"/>
                  <a:pt x="167129" y="584541"/>
                  <a:pt x="191068" y="600501"/>
                </a:cubicBezTo>
                <a:cubicBezTo>
                  <a:pt x="204716" y="609600"/>
                  <a:pt x="219752" y="616900"/>
                  <a:pt x="232011" y="627797"/>
                </a:cubicBezTo>
                <a:cubicBezTo>
                  <a:pt x="277621" y="668340"/>
                  <a:pt x="332322" y="743121"/>
                  <a:pt x="395785" y="764275"/>
                </a:cubicBezTo>
                <a:lnTo>
                  <a:pt x="477671" y="791570"/>
                </a:lnTo>
                <a:cubicBezTo>
                  <a:pt x="491319" y="796119"/>
                  <a:pt x="504316" y="803629"/>
                  <a:pt x="518614" y="805218"/>
                </a:cubicBezTo>
                <a:lnTo>
                  <a:pt x="641444" y="818866"/>
                </a:lnTo>
                <a:cubicBezTo>
                  <a:pt x="673289" y="809767"/>
                  <a:pt x="713560" y="814989"/>
                  <a:pt x="736979" y="791570"/>
                </a:cubicBezTo>
                <a:cubicBezTo>
                  <a:pt x="748577" y="779972"/>
                  <a:pt x="722491" y="760874"/>
                  <a:pt x="709683" y="750627"/>
                </a:cubicBezTo>
                <a:cubicBezTo>
                  <a:pt x="698449" y="741640"/>
                  <a:pt x="682388" y="741528"/>
                  <a:pt x="668740" y="736979"/>
                </a:cubicBezTo>
                <a:cubicBezTo>
                  <a:pt x="641444" y="709683"/>
                  <a:pt x="621380" y="672355"/>
                  <a:pt x="586853" y="655092"/>
                </a:cubicBezTo>
                <a:lnTo>
                  <a:pt x="477671" y="600501"/>
                </a:lnTo>
                <a:cubicBezTo>
                  <a:pt x="441277" y="605050"/>
                  <a:pt x="404740" y="608572"/>
                  <a:pt x="368489" y="614149"/>
                </a:cubicBezTo>
                <a:cubicBezTo>
                  <a:pt x="345562" y="617676"/>
                  <a:pt x="323447" y="627797"/>
                  <a:pt x="300250" y="627797"/>
                </a:cubicBezTo>
                <a:cubicBezTo>
                  <a:pt x="281493" y="627797"/>
                  <a:pt x="263856" y="618698"/>
                  <a:pt x="245659" y="614149"/>
                </a:cubicBezTo>
                <a:cubicBezTo>
                  <a:pt x="236561" y="595952"/>
                  <a:pt x="221241" y="579698"/>
                  <a:pt x="218364" y="559558"/>
                </a:cubicBezTo>
                <a:cubicBezTo>
                  <a:pt x="210001" y="501015"/>
                  <a:pt x="271000" y="532909"/>
                  <a:pt x="204716" y="477672"/>
                </a:cubicBezTo>
                <a:cubicBezTo>
                  <a:pt x="189087" y="464647"/>
                  <a:pt x="168322" y="459475"/>
                  <a:pt x="150125" y="450376"/>
                </a:cubicBezTo>
                <a:cubicBezTo>
                  <a:pt x="212250" y="408960"/>
                  <a:pt x="185781" y="413461"/>
                  <a:pt x="286603" y="436728"/>
                </a:cubicBezTo>
                <a:cubicBezTo>
                  <a:pt x="314638" y="443198"/>
                  <a:pt x="340576" y="457046"/>
                  <a:pt x="368489" y="464024"/>
                </a:cubicBezTo>
                <a:cubicBezTo>
                  <a:pt x="386686" y="468573"/>
                  <a:pt x="405114" y="472282"/>
                  <a:pt x="423080" y="477672"/>
                </a:cubicBezTo>
                <a:cubicBezTo>
                  <a:pt x="450639" y="485940"/>
                  <a:pt x="476484" y="500898"/>
                  <a:pt x="504967" y="504967"/>
                </a:cubicBezTo>
                <a:lnTo>
                  <a:pt x="600501" y="518615"/>
                </a:lnTo>
                <a:cubicBezTo>
                  <a:pt x="618698" y="514066"/>
                  <a:pt x="643838" y="519973"/>
                  <a:pt x="655092" y="504967"/>
                </a:cubicBezTo>
                <a:cubicBezTo>
                  <a:pt x="672133" y="482245"/>
                  <a:pt x="602254" y="425184"/>
                  <a:pt x="600501" y="423081"/>
                </a:cubicBezTo>
                <a:cubicBezTo>
                  <a:pt x="590000" y="410480"/>
                  <a:pt x="580541" y="396808"/>
                  <a:pt x="573206" y="382137"/>
                </a:cubicBezTo>
                <a:cubicBezTo>
                  <a:pt x="566772" y="369270"/>
                  <a:pt x="569730" y="351366"/>
                  <a:pt x="559558" y="341194"/>
                </a:cubicBezTo>
                <a:cubicBezTo>
                  <a:pt x="545172" y="326808"/>
                  <a:pt x="522631" y="323992"/>
                  <a:pt x="504967" y="313898"/>
                </a:cubicBezTo>
                <a:cubicBezTo>
                  <a:pt x="490725" y="305760"/>
                  <a:pt x="477671" y="295701"/>
                  <a:pt x="464023" y="286603"/>
                </a:cubicBezTo>
                <a:cubicBezTo>
                  <a:pt x="450375" y="291152"/>
                  <a:pt x="433252" y="290079"/>
                  <a:pt x="423080" y="300251"/>
                </a:cubicBezTo>
                <a:cubicBezTo>
                  <a:pt x="412908" y="310423"/>
                  <a:pt x="421138" y="332832"/>
                  <a:pt x="409432" y="341194"/>
                </a:cubicBezTo>
                <a:cubicBezTo>
                  <a:pt x="386019" y="357917"/>
                  <a:pt x="327546" y="368489"/>
                  <a:pt x="327546" y="368489"/>
                </a:cubicBezTo>
                <a:cubicBezTo>
                  <a:pt x="300250" y="363940"/>
                  <a:pt x="265226" y="374409"/>
                  <a:pt x="245659" y="354842"/>
                </a:cubicBezTo>
                <a:cubicBezTo>
                  <a:pt x="232396" y="341579"/>
                  <a:pt x="254154" y="318286"/>
                  <a:pt x="259307" y="300251"/>
                </a:cubicBezTo>
                <a:cubicBezTo>
                  <a:pt x="263259" y="286418"/>
                  <a:pt x="269170" y="273186"/>
                  <a:pt x="272955" y="259307"/>
                </a:cubicBezTo>
                <a:cubicBezTo>
                  <a:pt x="282825" y="223115"/>
                  <a:pt x="269036" y="170934"/>
                  <a:pt x="300250" y="150125"/>
                </a:cubicBezTo>
                <a:lnTo>
                  <a:pt x="341194" y="122830"/>
                </a:lnTo>
                <a:cubicBezTo>
                  <a:pt x="359823" y="85570"/>
                  <a:pt x="389146" y="56530"/>
                  <a:pt x="354841" y="13648"/>
                </a:cubicBezTo>
                <a:cubicBezTo>
                  <a:pt x="345854" y="2414"/>
                  <a:pt x="327546" y="4549"/>
                  <a:pt x="313898" y="0"/>
                </a:cubicBezTo>
                <a:cubicBezTo>
                  <a:pt x="282053" y="4549"/>
                  <a:pt x="249708" y="6415"/>
                  <a:pt x="218364" y="13648"/>
                </a:cubicBezTo>
                <a:cubicBezTo>
                  <a:pt x="190329" y="20118"/>
                  <a:pt x="136477" y="40943"/>
                  <a:pt x="136477" y="40943"/>
                </a:cubicBezTo>
                <a:cubicBezTo>
                  <a:pt x="205007" y="143738"/>
                  <a:pt x="124541" y="13092"/>
                  <a:pt x="177420" y="136478"/>
                </a:cubicBezTo>
                <a:cubicBezTo>
                  <a:pt x="183881" y="151554"/>
                  <a:pt x="195617" y="163773"/>
                  <a:pt x="204716" y="177421"/>
                </a:cubicBezTo>
                <a:lnTo>
                  <a:pt x="177420" y="30025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44"/>
          </p:cNvCxnSpPr>
          <p:nvPr/>
        </p:nvCxnSpPr>
        <p:spPr>
          <a:xfrm flipV="1">
            <a:off x="1842448" y="762000"/>
            <a:ext cx="1129352" cy="725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1800" y="762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352800" y="533400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ক্রোমোসোম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05400" y="3505200"/>
            <a:ext cx="4038600" cy="523220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 কোষ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3733800" cy="923330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10354"/>
            <a:ext cx="8382000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নাজমুল হক (শামীম)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solidFill>
                  <a:srgbClr val="00B0F0"/>
                </a:solidFill>
                <a:latin typeface="Times New Roman" pitchFamily="18" charset="0"/>
                <a:ea typeface="Malgun Gothic" pitchFamily="34" charset="-127"/>
                <a:cs typeface="NikoshBAN" pitchFamily="2" charset="0"/>
              </a:rPr>
              <a:t>বি,এসসি,বি,এড , এম, এ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(বিজ্ঞান)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থুপসারা সেলিমীয়া দাখিল মাদরাসা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কালাই, জয়পুরহাট।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মোবাইলঃ ০১৭২১৭০৭৪৫৫।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atnazmul</a:t>
            </a:r>
            <a:r>
              <a:rPr lang="en-US" sz="4000" dirty="0" smtClean="0">
                <a:solidFill>
                  <a:srgbClr val="C00000"/>
                </a:solidFill>
                <a:cs typeface="NikoshBAN" pitchFamily="2" charset="0"/>
              </a:rPr>
              <a:t>81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62000"/>
            <a:ext cx="2986087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98598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 -৩</a:t>
            </a:r>
          </a:p>
          <a:p>
            <a:endParaRPr lang="bn-BD" sz="6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 ও প্রাণি কোষের মধ্যে যে গোলাকার বস্তুটি দেখা যায় তা অংকন করে চিহ্নিত কর </a:t>
            </a:r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</a:p>
          <a:p>
            <a:pPr marL="742950" indent="-742950">
              <a:buAutoNum type="arabicParenR"/>
            </a:pPr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কাকে বলে 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দ্ভি</a:t>
            </a:r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 ও প্রা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কোষে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 মধ্যে দুইটি পার্থক্য লিখ</a:t>
            </a:r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934200" cy="276998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চিত্রসহ মাইটোকন্ড্র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য়ার গঠন ও কাজ ব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 ।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221599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14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8686800" cy="426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0"/>
            <a:ext cx="2971800" cy="25545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পাঠ পরিচিতি</a:t>
            </a:r>
          </a:p>
          <a:p>
            <a:r>
              <a:rPr lang="bn-IN" sz="4000" dirty="0" smtClean="0"/>
              <a:t>নবম-দশম শ্রেণি</a:t>
            </a:r>
          </a:p>
          <a:p>
            <a:r>
              <a:rPr lang="bn-IN" sz="4000" dirty="0" smtClean="0"/>
              <a:t>জীববিজ্ঞান</a:t>
            </a:r>
          </a:p>
          <a:p>
            <a:r>
              <a:rPr lang="bn-IN" sz="4000" dirty="0" smtClean="0"/>
              <a:t>অধ্যায়- দ্বিতীয়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958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62131"/>
            <a:ext cx="8686800" cy="33547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bn-IN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কী তা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দ্ভি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 ও প্রাণী  কোষের বিভিন্ন অ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ংশ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সনাক্ত করতে পারবে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উদ্ভি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 ও প্রাণী  কোষের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86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675" y="991255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3886200" y="1219200"/>
            <a:ext cx="15240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autiful Flowers  Gardens (With Floating Rose Petals)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5" name="Picture 19" descr="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2819400" cy="6629400"/>
          </a:xfrm>
          <a:prstGeom prst="rect">
            <a:avLst/>
          </a:prstGeom>
          <a:noFill/>
        </p:spPr>
      </p:pic>
      <p:sp>
        <p:nvSpPr>
          <p:cNvPr id="14" name="Flowchart: Manual Operation 13"/>
          <p:cNvSpPr/>
          <p:nvPr/>
        </p:nvSpPr>
        <p:spPr>
          <a:xfrm>
            <a:off x="3657600" y="3810000"/>
            <a:ext cx="2743200" cy="2743200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Quad Arrow 3"/>
          <p:cNvSpPr/>
          <p:nvPr/>
        </p:nvSpPr>
        <p:spPr>
          <a:xfrm>
            <a:off x="3810000" y="3810000"/>
            <a:ext cx="1066800" cy="1143000"/>
          </a:xfrm>
          <a:prstGeom prst="quad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5181600" y="3810000"/>
            <a:ext cx="1066800" cy="1066800"/>
          </a:xfrm>
          <a:prstGeom prst="quad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4495800" y="4343400"/>
            <a:ext cx="1066800" cy="2133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:\Picture\green+leaf+97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1" y="304800"/>
            <a:ext cx="8204199" cy="55245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5257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দ্ভি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 ও প্রা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কোষের 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:\Picture\plant_cell_col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65762"/>
            <a:ext cx="6934200" cy="475861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705600" cy="92333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382000" cy="25545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উদ্ভিদ ও প্রা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কোষের বিভিন্ন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অংশ।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678</TotalTime>
  <Words>249</Words>
  <Application>Microsoft Office PowerPoint</Application>
  <PresentationFormat>On-screen Show (4:3)</PresentationFormat>
  <Paragraphs>70</Paragraphs>
  <Slides>23</Slides>
  <Notes>1</Notes>
  <HiddenSlides>2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Malgun Gothic</vt:lpstr>
      <vt:lpstr>Calibri</vt:lpstr>
      <vt:lpstr>Franklin Gothic Book</vt:lpstr>
      <vt:lpstr>Franklin Gothic Medium</vt:lpstr>
      <vt:lpstr>NikoshBAN</vt:lpstr>
      <vt:lpstr>Times New Roman</vt:lpstr>
      <vt:lpstr>Vrinda</vt:lpstr>
      <vt:lpstr>Wingdings</vt:lpstr>
      <vt:lpstr>Wingdings 2</vt:lpstr>
      <vt:lpstr>Trek</vt:lpstr>
      <vt:lpstr>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উদ্ভিদ ও প্রাণী কোষের নমুনা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</dc:creator>
  <cp:lastModifiedBy>User</cp:lastModifiedBy>
  <cp:revision>240</cp:revision>
  <dcterms:created xsi:type="dcterms:W3CDTF">2006-08-16T00:00:00Z</dcterms:created>
  <dcterms:modified xsi:type="dcterms:W3CDTF">2020-09-02T16:47:57Z</dcterms:modified>
</cp:coreProperties>
</file>