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sldIdLst>
    <p:sldId id="278" r:id="rId2"/>
    <p:sldId id="256" r:id="rId3"/>
    <p:sldId id="257" r:id="rId4"/>
    <p:sldId id="277" r:id="rId5"/>
    <p:sldId id="259" r:id="rId6"/>
    <p:sldId id="272" r:id="rId7"/>
    <p:sldId id="274" r:id="rId8"/>
    <p:sldId id="275" r:id="rId9"/>
    <p:sldId id="266" r:id="rId10"/>
    <p:sldId id="267" r:id="rId11"/>
    <p:sldId id="268" r:id="rId12"/>
    <p:sldId id="269" r:id="rId13"/>
    <p:sldId id="270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8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7879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10">
        <p15:prstTrans prst="curtains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274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10">
        <p15:prstTrans prst="curtains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1761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10">
        <p15:prstTrans prst="curtains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894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10">
        <p15:prstTrans prst="curtains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175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10">
        <p15:prstTrans prst="curtains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608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10">
        <p15:prstTrans prst="curtains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7684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10">
        <p15:prstTrans prst="curtains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6532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10">
        <p15:prstTrans prst="curtains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697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10">
        <p15:prstTrans prst="curtains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462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10">
        <p15:prstTrans prst="curtains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99E-B800-4913-81F7-5F6975384979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19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10">
        <p15:prstTrans prst="curtains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2399E-B800-4913-81F7-5F6975384979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59B77-4303-4DB2-A750-D9BBC5DDF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17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10">
        <p15:prstTrans prst="curtains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224897" y="1617137"/>
            <a:ext cx="97422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সাবাইকে</a:t>
            </a:r>
          </a:p>
          <a:p>
            <a:pPr algn="ctr"/>
            <a:endParaRPr lang="bn-B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bn-BD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শুভেচ্ছা</a:t>
            </a:r>
          </a:p>
          <a:p>
            <a:pPr algn="ctr"/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ও</a:t>
            </a:r>
          </a:p>
          <a:p>
            <a:pPr algn="ctr"/>
            <a:r>
              <a:rPr lang="bn-BD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স্বাগতম</a:t>
            </a:r>
          </a:p>
          <a:p>
            <a:pPr algn="ctr"/>
            <a:endParaRPr lang="bn-BD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64739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867" y="-2419985"/>
            <a:ext cx="8656889" cy="9667311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 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92210" y="-25638"/>
            <a:ext cx="10545510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/>
              <a:t>  				</a:t>
            </a:r>
            <a:r>
              <a:rPr lang="en-US" sz="2400" b="1" u="sng" dirty="0" smtClean="0"/>
              <a:t>Example-1</a:t>
            </a:r>
          </a:p>
          <a:p>
            <a:endParaRPr lang="en-US" sz="2400" b="1" dirty="0" smtClean="0"/>
          </a:p>
          <a:p>
            <a:r>
              <a:rPr lang="en-GB" sz="2000" b="1" dirty="0" smtClean="0"/>
              <a:t>Q-12- </a:t>
            </a:r>
            <a:r>
              <a:rPr lang="en-GB" sz="2000" b="1" u="sng" dirty="0" smtClean="0"/>
              <a:t>Write a dialogue between you and your friend about importance of learning English.</a:t>
            </a: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dirty="0"/>
              <a:t> </a:t>
            </a:r>
            <a:br>
              <a:rPr lang="en-GB" sz="2000" dirty="0"/>
            </a:br>
            <a:r>
              <a:rPr lang="bn-BD" b="1" dirty="0" smtClean="0"/>
              <a:t>                 My </a:t>
            </a:r>
            <a:r>
              <a:rPr lang="bn-BD" b="1" dirty="0"/>
              <a:t>name </a:t>
            </a:r>
            <a:r>
              <a:rPr lang="bn-BD" b="1" dirty="0" smtClean="0"/>
              <a:t>is</a:t>
            </a:r>
            <a:r>
              <a:rPr lang="en-US" b="1" dirty="0"/>
              <a:t> </a:t>
            </a:r>
            <a:r>
              <a:rPr lang="en-US" b="1" u="sng" dirty="0">
                <a:solidFill>
                  <a:srgbClr val="92D050"/>
                </a:solidFill>
              </a:rPr>
              <a:t>Habib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b="1" dirty="0" smtClean="0"/>
              <a:t>.</a:t>
            </a:r>
            <a:r>
              <a:rPr lang="bn-BD" b="1" dirty="0" smtClean="0"/>
              <a:t> </a:t>
            </a:r>
            <a:r>
              <a:rPr lang="bn-BD" b="1" dirty="0"/>
              <a:t>My best friend name is </a:t>
            </a:r>
            <a:r>
              <a:rPr lang="en-US" b="1" u="sng" dirty="0" err="1" smtClean="0"/>
              <a:t>Mamun</a:t>
            </a:r>
            <a:r>
              <a:rPr lang="en-US" b="1" dirty="0" smtClean="0"/>
              <a:t>.</a:t>
            </a:r>
            <a:r>
              <a:rPr lang="bn-BD" b="1" dirty="0" smtClean="0"/>
              <a:t> </a:t>
            </a:r>
            <a:r>
              <a:rPr lang="bn-BD" b="1" dirty="0"/>
              <a:t>One day he came to our house</a:t>
            </a:r>
            <a:r>
              <a:rPr lang="bn-BD" b="1" dirty="0" smtClean="0"/>
              <a:t>. And </a:t>
            </a:r>
            <a:r>
              <a:rPr lang="bn-BD" b="1" dirty="0"/>
              <a:t>we talk </a:t>
            </a:r>
            <a:r>
              <a:rPr lang="bn-BD" b="1" dirty="0">
                <a:solidFill>
                  <a:schemeClr val="accent2"/>
                </a:solidFill>
              </a:rPr>
              <a:t>about </a:t>
            </a:r>
            <a:r>
              <a:rPr lang="en-GB" b="1" dirty="0">
                <a:solidFill>
                  <a:schemeClr val="accent2"/>
                </a:solidFill>
              </a:rPr>
              <a:t>importance of learning English</a:t>
            </a:r>
            <a:r>
              <a:rPr lang="en-GB" b="1" dirty="0" smtClean="0">
                <a:solidFill>
                  <a:schemeClr val="accent2"/>
                </a:solidFill>
              </a:rPr>
              <a:t>.</a:t>
            </a:r>
            <a:endParaRPr lang="bn-BD" b="1" dirty="0" smtClean="0">
              <a:solidFill>
                <a:schemeClr val="accent2"/>
              </a:solidFill>
            </a:endParaRPr>
          </a:p>
          <a:p>
            <a:r>
              <a:rPr lang="en-GB" b="1" dirty="0"/>
              <a:t/>
            </a:r>
            <a:br>
              <a:rPr lang="en-GB" b="1" dirty="0"/>
            </a:br>
            <a:r>
              <a:rPr lang="en-US" b="1" dirty="0" smtClean="0">
                <a:solidFill>
                  <a:srgbClr val="92D050"/>
                </a:solidFill>
              </a:rPr>
              <a:t>Habib        </a:t>
            </a:r>
            <a:r>
              <a:rPr lang="bn-BD" b="1" dirty="0" smtClean="0">
                <a:solidFill>
                  <a:srgbClr val="92D050"/>
                </a:solidFill>
              </a:rPr>
              <a:t>= How </a:t>
            </a:r>
            <a:r>
              <a:rPr lang="bn-BD" b="1" dirty="0">
                <a:solidFill>
                  <a:srgbClr val="92D050"/>
                </a:solidFill>
              </a:rPr>
              <a:t>are you?</a:t>
            </a:r>
            <a:r>
              <a:rPr lang="en-GB" b="1" dirty="0">
                <a:solidFill>
                  <a:srgbClr val="92D050"/>
                </a:solidFill>
              </a:rPr>
              <a:t/>
            </a:r>
            <a:br>
              <a:rPr lang="en-GB" b="1" dirty="0">
                <a:solidFill>
                  <a:srgbClr val="92D050"/>
                </a:solidFill>
              </a:rPr>
            </a:br>
            <a:r>
              <a:rPr lang="en-US" b="1" dirty="0" err="1" smtClean="0"/>
              <a:t>Mamun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/>
              <a:t>    </a:t>
            </a:r>
            <a:r>
              <a:rPr lang="bn-BD" b="1" dirty="0" smtClean="0"/>
              <a:t>= I </a:t>
            </a:r>
            <a:r>
              <a:rPr lang="bn-BD" b="1" dirty="0"/>
              <a:t>am fine. And you.</a:t>
            </a:r>
            <a:r>
              <a:rPr lang="en-GB" b="1" dirty="0"/>
              <a:t/>
            </a:r>
            <a:br>
              <a:rPr lang="en-GB" b="1" dirty="0"/>
            </a:br>
            <a:r>
              <a:rPr lang="en-US" b="1" dirty="0">
                <a:solidFill>
                  <a:srgbClr val="92D050"/>
                </a:solidFill>
              </a:rPr>
              <a:t>Habib </a:t>
            </a:r>
            <a:r>
              <a:rPr lang="en-US" b="1" dirty="0" smtClean="0">
                <a:solidFill>
                  <a:srgbClr val="92D050"/>
                </a:solidFill>
              </a:rPr>
              <a:t>       </a:t>
            </a:r>
            <a:r>
              <a:rPr lang="bn-BD" b="1" dirty="0" smtClean="0">
                <a:solidFill>
                  <a:srgbClr val="92D050"/>
                </a:solidFill>
              </a:rPr>
              <a:t>= I am </a:t>
            </a:r>
            <a:r>
              <a:rPr lang="bn-BD" b="1" dirty="0">
                <a:solidFill>
                  <a:srgbClr val="92D050"/>
                </a:solidFill>
              </a:rPr>
              <a:t>fine too.</a:t>
            </a:r>
            <a:r>
              <a:rPr lang="en-GB" b="1" dirty="0">
                <a:solidFill>
                  <a:srgbClr val="92D050"/>
                </a:solidFill>
              </a:rPr>
              <a:t/>
            </a:r>
            <a:br>
              <a:rPr lang="en-GB" b="1" dirty="0">
                <a:solidFill>
                  <a:srgbClr val="92D050"/>
                </a:solidFill>
              </a:rPr>
            </a:br>
            <a:r>
              <a:rPr lang="en-US" b="1" dirty="0" err="1"/>
              <a:t>Mamun</a:t>
            </a:r>
            <a:r>
              <a:rPr lang="en-US" b="1" dirty="0"/>
              <a:t> </a:t>
            </a:r>
            <a:r>
              <a:rPr lang="bn-BD" b="1" dirty="0" smtClean="0"/>
              <a:t>= Do </a:t>
            </a:r>
            <a:r>
              <a:rPr lang="bn-BD" b="1" dirty="0"/>
              <a:t>you know </a:t>
            </a:r>
            <a:r>
              <a:rPr lang="bn-BD" b="1" dirty="0">
                <a:solidFill>
                  <a:schemeClr val="accent2"/>
                </a:solidFill>
              </a:rPr>
              <a:t>about </a:t>
            </a:r>
            <a:r>
              <a:rPr lang="en-GB" b="1" dirty="0">
                <a:solidFill>
                  <a:schemeClr val="accent2"/>
                </a:solidFill>
              </a:rPr>
              <a:t>importance of learning </a:t>
            </a:r>
            <a:r>
              <a:rPr lang="en-GB" b="1" dirty="0" smtClean="0">
                <a:solidFill>
                  <a:schemeClr val="accent2"/>
                </a:solidFill>
              </a:rPr>
              <a:t>English ?</a:t>
            </a:r>
            <a:endParaRPr lang="bn-BD" b="1" dirty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rgbClr val="92D050"/>
                </a:solidFill>
              </a:rPr>
              <a:t>Habib        </a:t>
            </a:r>
            <a:r>
              <a:rPr lang="bn-BD" b="1" dirty="0" smtClean="0">
                <a:solidFill>
                  <a:srgbClr val="92D050"/>
                </a:solidFill>
              </a:rPr>
              <a:t>= Yes </a:t>
            </a:r>
            <a:r>
              <a:rPr lang="bn-BD" b="1" dirty="0">
                <a:solidFill>
                  <a:srgbClr val="92D050"/>
                </a:solidFill>
              </a:rPr>
              <a:t>I know it very well.</a:t>
            </a:r>
            <a:r>
              <a:rPr lang="en-GB" b="1" dirty="0">
                <a:solidFill>
                  <a:srgbClr val="92D050"/>
                </a:solidFill>
              </a:rPr>
              <a:t/>
            </a:r>
            <a:br>
              <a:rPr lang="en-GB" b="1" dirty="0">
                <a:solidFill>
                  <a:srgbClr val="92D050"/>
                </a:solidFill>
              </a:rPr>
            </a:br>
            <a:r>
              <a:rPr lang="en-US" b="1" dirty="0" err="1"/>
              <a:t>Mamun</a:t>
            </a: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bn-BD" b="1" dirty="0" smtClean="0"/>
              <a:t>= Please </a:t>
            </a:r>
            <a:r>
              <a:rPr lang="bn-BD" b="1" dirty="0"/>
              <a:t>tall me something about it</a:t>
            </a:r>
            <a:r>
              <a:rPr lang="bn-BD" b="1" dirty="0" smtClean="0"/>
              <a:t>.</a:t>
            </a:r>
            <a:endParaRPr lang="en-US" b="1" dirty="0" smtClean="0"/>
          </a:p>
          <a:p>
            <a:r>
              <a:rPr lang="en-GB" b="1" dirty="0"/>
              <a:t/>
            </a:r>
            <a:br>
              <a:rPr lang="en-GB" b="1" dirty="0"/>
            </a:br>
            <a:r>
              <a:rPr lang="en-US" b="1" dirty="0">
                <a:solidFill>
                  <a:srgbClr val="92D050"/>
                </a:solidFill>
              </a:rPr>
              <a:t>Habib </a:t>
            </a:r>
            <a:r>
              <a:rPr lang="en-US" b="1" dirty="0" smtClean="0">
                <a:solidFill>
                  <a:srgbClr val="92D050"/>
                </a:solidFill>
              </a:rPr>
              <a:t>       </a:t>
            </a:r>
            <a:r>
              <a:rPr lang="bn-BD" b="1" dirty="0" smtClean="0">
                <a:solidFill>
                  <a:srgbClr val="92D050"/>
                </a:solidFill>
              </a:rPr>
              <a:t>= </a:t>
            </a:r>
            <a:r>
              <a:rPr lang="en-US" b="1" dirty="0" smtClean="0">
                <a:solidFill>
                  <a:srgbClr val="7030A0"/>
                </a:solidFill>
              </a:rPr>
              <a:t>English is an international language. It is spoken almost all over the world.  About 80% 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                    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                      information of computer is in English. At higher level, all most all the books are   written in                 	     English</a:t>
            </a:r>
            <a:r>
              <a:rPr lang="en-US" b="1" dirty="0">
                <a:solidFill>
                  <a:srgbClr val="7030A0"/>
                </a:solidFill>
              </a:rPr>
              <a:t>. Without </a:t>
            </a:r>
            <a:r>
              <a:rPr lang="en-US" b="1" dirty="0" smtClean="0">
                <a:solidFill>
                  <a:srgbClr val="7030A0"/>
                </a:solidFill>
              </a:rPr>
              <a:t> learning English </a:t>
            </a:r>
            <a:r>
              <a:rPr lang="en-US" b="1" dirty="0">
                <a:solidFill>
                  <a:srgbClr val="7030A0"/>
                </a:solidFill>
              </a:rPr>
              <a:t>you can not get a </a:t>
            </a:r>
            <a:r>
              <a:rPr lang="en-US" b="1" dirty="0" smtClean="0">
                <a:solidFill>
                  <a:srgbClr val="7030A0"/>
                </a:solidFill>
              </a:rPr>
              <a:t>good job So you  should learn English.</a:t>
            </a:r>
          </a:p>
          <a:p>
            <a:r>
              <a:rPr lang="en-GB" b="1" dirty="0">
                <a:solidFill>
                  <a:srgbClr val="7030A0"/>
                </a:solidFill>
              </a:rPr>
              <a:t/>
            </a:r>
            <a:br>
              <a:rPr lang="en-GB" b="1" dirty="0">
                <a:solidFill>
                  <a:srgbClr val="7030A0"/>
                </a:solidFill>
              </a:rPr>
            </a:br>
            <a:r>
              <a:rPr lang="en-US" b="1" dirty="0" err="1"/>
              <a:t>Mamun</a:t>
            </a: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bn-BD" b="1" dirty="0" smtClean="0"/>
              <a:t>= Thank </a:t>
            </a:r>
            <a:r>
              <a:rPr lang="bn-BD" b="1" dirty="0"/>
              <a:t>you </a:t>
            </a:r>
            <a:r>
              <a:rPr lang="bn-BD" b="1" dirty="0" smtClean="0"/>
              <a:t>very </a:t>
            </a:r>
            <a:r>
              <a:rPr lang="bn-BD" b="1" dirty="0"/>
              <a:t>much.</a:t>
            </a:r>
            <a:r>
              <a:rPr lang="en-GB" b="1" dirty="0"/>
              <a:t/>
            </a:r>
            <a:br>
              <a:rPr lang="en-GB" b="1" dirty="0"/>
            </a:br>
            <a:r>
              <a:rPr lang="en-US" b="1" dirty="0">
                <a:solidFill>
                  <a:srgbClr val="92D050"/>
                </a:solidFill>
              </a:rPr>
              <a:t>Habib </a:t>
            </a:r>
            <a:r>
              <a:rPr lang="en-US" b="1" dirty="0" smtClean="0">
                <a:solidFill>
                  <a:srgbClr val="92D050"/>
                </a:solidFill>
              </a:rPr>
              <a:t>       </a:t>
            </a:r>
            <a:r>
              <a:rPr lang="bn-BD" b="1" dirty="0" smtClean="0">
                <a:solidFill>
                  <a:srgbClr val="92D050"/>
                </a:solidFill>
              </a:rPr>
              <a:t>= It </a:t>
            </a:r>
            <a:r>
              <a:rPr lang="bn-BD" b="1" dirty="0">
                <a:solidFill>
                  <a:srgbClr val="92D050"/>
                </a:solidFill>
              </a:rPr>
              <a:t>is ok</a:t>
            </a:r>
            <a:r>
              <a:rPr lang="bn-BD" b="1" dirty="0" smtClean="0">
                <a:solidFill>
                  <a:srgbClr val="92D050"/>
                </a:solidFill>
              </a:rPr>
              <a:t>.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bn-BD" b="1" dirty="0" smtClean="0">
                <a:solidFill>
                  <a:srgbClr val="92D050"/>
                </a:solidFill>
              </a:rPr>
              <a:t>Good </a:t>
            </a:r>
            <a:r>
              <a:rPr lang="bn-BD" b="1" dirty="0">
                <a:solidFill>
                  <a:srgbClr val="92D050"/>
                </a:solidFill>
              </a:rPr>
              <a:t>bye.</a:t>
            </a:r>
            <a:r>
              <a:rPr lang="en-GB" b="1" dirty="0">
                <a:solidFill>
                  <a:srgbClr val="92D050"/>
                </a:solidFill>
              </a:rPr>
              <a:t/>
            </a:r>
            <a:br>
              <a:rPr lang="en-GB" b="1" dirty="0">
                <a:solidFill>
                  <a:srgbClr val="92D050"/>
                </a:solidFill>
              </a:rPr>
            </a:br>
            <a:r>
              <a:rPr lang="en-US" b="1" dirty="0" err="1"/>
              <a:t>Mamun</a:t>
            </a: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bn-BD" b="1" dirty="0" smtClean="0"/>
              <a:t>= Good </a:t>
            </a:r>
            <a:r>
              <a:rPr lang="bn-BD" b="1" dirty="0"/>
              <a:t>bye.</a:t>
            </a:r>
            <a:r>
              <a:rPr lang="en-GB" b="1" dirty="0"/>
              <a:t/>
            </a:r>
            <a:br>
              <a:rPr lang="en-GB" b="1" dirty="0"/>
            </a:br>
            <a:r>
              <a:rPr lang="bn-BD" b="1" u="sng" dirty="0"/>
              <a:t/>
            </a:r>
            <a:br>
              <a:rPr lang="bn-BD" b="1" u="sng" dirty="0"/>
            </a:br>
            <a:r>
              <a:rPr lang="en-GB" sz="2000" b="1" dirty="0"/>
              <a:t> </a:t>
            </a:r>
            <a:r>
              <a:rPr lang="en-GB" sz="2000" dirty="0"/>
              <a:t/>
            </a:r>
            <a:br>
              <a:rPr lang="en-GB" sz="2000" dirty="0"/>
            </a:b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5894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10">
        <p15:prstTrans prst="curtains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867" y="-2419985"/>
            <a:ext cx="8656889" cy="9667311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 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92210" y="-25638"/>
            <a:ext cx="1054551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/>
              <a:t>  				</a:t>
            </a:r>
            <a:r>
              <a:rPr lang="en-US" sz="2400" b="1" u="sng" dirty="0" smtClean="0"/>
              <a:t>Example-2</a:t>
            </a:r>
          </a:p>
          <a:p>
            <a:endParaRPr lang="en-US" sz="2400" b="1" dirty="0" smtClean="0"/>
          </a:p>
          <a:p>
            <a:r>
              <a:rPr lang="en-GB" sz="2000" b="1" dirty="0" smtClean="0"/>
              <a:t>Q-12- </a:t>
            </a:r>
            <a:r>
              <a:rPr lang="en-GB" sz="2000" b="1" u="sng" dirty="0" smtClean="0"/>
              <a:t>Write a dialogue between you and your friend about Early rising.</a:t>
            </a: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dirty="0"/>
              <a:t> </a:t>
            </a:r>
            <a:br>
              <a:rPr lang="en-GB" sz="2000" dirty="0"/>
            </a:br>
            <a:r>
              <a:rPr lang="bn-BD" b="1" dirty="0" smtClean="0"/>
              <a:t>                 My </a:t>
            </a:r>
            <a:r>
              <a:rPr lang="bn-BD" b="1" dirty="0"/>
              <a:t>name </a:t>
            </a:r>
            <a:r>
              <a:rPr lang="bn-BD" b="1" dirty="0" smtClean="0"/>
              <a:t>is</a:t>
            </a:r>
            <a:r>
              <a:rPr lang="en-US" b="1" dirty="0"/>
              <a:t> </a:t>
            </a:r>
            <a:r>
              <a:rPr lang="en-US" b="1" u="sng" dirty="0">
                <a:solidFill>
                  <a:srgbClr val="92D050"/>
                </a:solidFill>
              </a:rPr>
              <a:t>Habib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b="1" dirty="0" smtClean="0"/>
              <a:t>.</a:t>
            </a:r>
            <a:r>
              <a:rPr lang="bn-BD" b="1" dirty="0" smtClean="0"/>
              <a:t> </a:t>
            </a:r>
            <a:r>
              <a:rPr lang="bn-BD" b="1" dirty="0"/>
              <a:t>My best friend name is </a:t>
            </a:r>
            <a:r>
              <a:rPr lang="en-US" b="1" u="sng" dirty="0" err="1" smtClean="0"/>
              <a:t>Mamun</a:t>
            </a:r>
            <a:r>
              <a:rPr lang="en-US" b="1" dirty="0" smtClean="0"/>
              <a:t>.</a:t>
            </a:r>
            <a:r>
              <a:rPr lang="bn-BD" b="1" dirty="0" smtClean="0"/>
              <a:t> </a:t>
            </a:r>
            <a:r>
              <a:rPr lang="bn-BD" b="1" dirty="0"/>
              <a:t>One day he came to our house</a:t>
            </a:r>
            <a:r>
              <a:rPr lang="bn-BD" b="1" dirty="0" smtClean="0"/>
              <a:t>. And </a:t>
            </a:r>
            <a:r>
              <a:rPr lang="bn-BD" b="1" dirty="0"/>
              <a:t>we talk </a:t>
            </a:r>
            <a:r>
              <a:rPr lang="en-GB" b="1" dirty="0"/>
              <a:t>about Early rising.</a:t>
            </a:r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/>
              <a:t/>
            </a:r>
            <a:br>
              <a:rPr lang="en-GB" b="1" dirty="0"/>
            </a:br>
            <a:r>
              <a:rPr lang="en-US" b="1" dirty="0" smtClean="0">
                <a:solidFill>
                  <a:srgbClr val="92D050"/>
                </a:solidFill>
              </a:rPr>
              <a:t>Habib        </a:t>
            </a:r>
            <a:r>
              <a:rPr lang="bn-BD" b="1" dirty="0" smtClean="0">
                <a:solidFill>
                  <a:srgbClr val="92D050"/>
                </a:solidFill>
              </a:rPr>
              <a:t>= How </a:t>
            </a:r>
            <a:r>
              <a:rPr lang="bn-BD" b="1" dirty="0">
                <a:solidFill>
                  <a:srgbClr val="92D050"/>
                </a:solidFill>
              </a:rPr>
              <a:t>are you?</a:t>
            </a:r>
            <a:r>
              <a:rPr lang="en-GB" b="1" dirty="0">
                <a:solidFill>
                  <a:srgbClr val="92D050"/>
                </a:solidFill>
              </a:rPr>
              <a:t/>
            </a:r>
            <a:br>
              <a:rPr lang="en-GB" b="1" dirty="0">
                <a:solidFill>
                  <a:srgbClr val="92D050"/>
                </a:solidFill>
              </a:rPr>
            </a:br>
            <a:r>
              <a:rPr lang="en-US" b="1" dirty="0" err="1" smtClean="0"/>
              <a:t>Mamun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/>
              <a:t>    </a:t>
            </a:r>
            <a:r>
              <a:rPr lang="bn-BD" b="1" dirty="0" smtClean="0"/>
              <a:t>= I </a:t>
            </a:r>
            <a:r>
              <a:rPr lang="bn-BD" b="1" dirty="0"/>
              <a:t>am fine. And you.</a:t>
            </a:r>
            <a:r>
              <a:rPr lang="en-GB" b="1" dirty="0"/>
              <a:t/>
            </a:r>
            <a:br>
              <a:rPr lang="en-GB" b="1" dirty="0"/>
            </a:br>
            <a:r>
              <a:rPr lang="en-US" b="1" dirty="0">
                <a:solidFill>
                  <a:srgbClr val="92D050"/>
                </a:solidFill>
              </a:rPr>
              <a:t>Habib </a:t>
            </a:r>
            <a:r>
              <a:rPr lang="en-US" b="1" dirty="0" smtClean="0">
                <a:solidFill>
                  <a:srgbClr val="92D050"/>
                </a:solidFill>
              </a:rPr>
              <a:t>       </a:t>
            </a:r>
            <a:r>
              <a:rPr lang="bn-BD" b="1" dirty="0" smtClean="0">
                <a:solidFill>
                  <a:srgbClr val="92D050"/>
                </a:solidFill>
              </a:rPr>
              <a:t>= I am </a:t>
            </a:r>
            <a:r>
              <a:rPr lang="bn-BD" b="1" dirty="0">
                <a:solidFill>
                  <a:srgbClr val="92D050"/>
                </a:solidFill>
              </a:rPr>
              <a:t>fine too.</a:t>
            </a:r>
            <a:r>
              <a:rPr lang="en-GB" b="1" dirty="0">
                <a:solidFill>
                  <a:srgbClr val="92D050"/>
                </a:solidFill>
              </a:rPr>
              <a:t/>
            </a:r>
            <a:br>
              <a:rPr lang="en-GB" b="1" dirty="0">
                <a:solidFill>
                  <a:srgbClr val="92D050"/>
                </a:solidFill>
              </a:rPr>
            </a:br>
            <a:r>
              <a:rPr lang="en-US" b="1" dirty="0" err="1"/>
              <a:t>Mamun</a:t>
            </a: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bn-BD" b="1" dirty="0" smtClean="0"/>
              <a:t>= Do </a:t>
            </a:r>
            <a:r>
              <a:rPr lang="bn-BD" b="1" dirty="0"/>
              <a:t>you know </a:t>
            </a:r>
            <a:r>
              <a:rPr lang="en-GB" b="1" dirty="0"/>
              <a:t>about Early </a:t>
            </a:r>
            <a:r>
              <a:rPr lang="en-GB" b="1" dirty="0" smtClean="0"/>
              <a:t>rising ? 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Habib        </a:t>
            </a:r>
            <a:r>
              <a:rPr lang="bn-BD" b="1" dirty="0" smtClean="0">
                <a:solidFill>
                  <a:srgbClr val="92D050"/>
                </a:solidFill>
              </a:rPr>
              <a:t>= Yes </a:t>
            </a:r>
            <a:r>
              <a:rPr lang="bn-BD" b="1" dirty="0">
                <a:solidFill>
                  <a:srgbClr val="92D050"/>
                </a:solidFill>
              </a:rPr>
              <a:t>I know it very well.</a:t>
            </a:r>
            <a:r>
              <a:rPr lang="en-GB" b="1" dirty="0">
                <a:solidFill>
                  <a:srgbClr val="92D050"/>
                </a:solidFill>
              </a:rPr>
              <a:t/>
            </a:r>
            <a:br>
              <a:rPr lang="en-GB" b="1" dirty="0">
                <a:solidFill>
                  <a:srgbClr val="92D050"/>
                </a:solidFill>
              </a:rPr>
            </a:br>
            <a:r>
              <a:rPr lang="en-US" b="1" dirty="0" err="1"/>
              <a:t>Mamun</a:t>
            </a: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bn-BD" b="1" dirty="0" smtClean="0"/>
              <a:t>= Please </a:t>
            </a:r>
            <a:r>
              <a:rPr lang="bn-BD" b="1" dirty="0"/>
              <a:t>tall me something about it</a:t>
            </a:r>
            <a:r>
              <a:rPr lang="bn-BD" b="1" dirty="0" smtClean="0"/>
              <a:t>.</a:t>
            </a:r>
            <a:endParaRPr lang="en-US" b="1" dirty="0" smtClean="0"/>
          </a:p>
          <a:p>
            <a:r>
              <a:rPr lang="en-GB" b="1" dirty="0"/>
              <a:t/>
            </a:r>
            <a:br>
              <a:rPr lang="en-GB" b="1" dirty="0"/>
            </a:br>
            <a:r>
              <a:rPr lang="en-US" b="1" dirty="0">
                <a:solidFill>
                  <a:srgbClr val="92D050"/>
                </a:solidFill>
              </a:rPr>
              <a:t>Habib </a:t>
            </a:r>
            <a:r>
              <a:rPr lang="en-US" b="1" dirty="0" smtClean="0">
                <a:solidFill>
                  <a:srgbClr val="92D050"/>
                </a:solidFill>
              </a:rPr>
              <a:t>       </a:t>
            </a:r>
            <a:r>
              <a:rPr lang="bn-BD" b="1" dirty="0" smtClean="0">
                <a:solidFill>
                  <a:srgbClr val="92D050"/>
                </a:solidFill>
              </a:rPr>
              <a:t>=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b="1" dirty="0" smtClean="0">
                <a:solidFill>
                  <a:srgbClr val="92D050"/>
                </a:solidFill>
              </a:rPr>
              <a:t>Early rising is a good habit. It is good for our health and mind. If you rise early in the morning you</a:t>
            </a:r>
          </a:p>
          <a:p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b="1" dirty="0" smtClean="0">
                <a:solidFill>
                  <a:srgbClr val="92D050"/>
                </a:solidFill>
              </a:rPr>
              <a:t>                     will get enough time for study. Early to rise and early bed makes a man happy and healthy. </a:t>
            </a:r>
            <a:r>
              <a:rPr lang="en-GB" b="1" dirty="0">
                <a:solidFill>
                  <a:srgbClr val="7030A0"/>
                </a:solidFill>
              </a:rPr>
              <a:t/>
            </a:r>
            <a:br>
              <a:rPr lang="en-GB" b="1" dirty="0">
                <a:solidFill>
                  <a:srgbClr val="7030A0"/>
                </a:solidFill>
              </a:rPr>
            </a:br>
            <a:r>
              <a:rPr lang="en-US" b="1" dirty="0" err="1"/>
              <a:t>Mamun</a:t>
            </a: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bn-BD" b="1" dirty="0" smtClean="0"/>
              <a:t>= Thank </a:t>
            </a:r>
            <a:r>
              <a:rPr lang="bn-BD" b="1" dirty="0"/>
              <a:t>you </a:t>
            </a:r>
            <a:r>
              <a:rPr lang="bn-BD" b="1" dirty="0" smtClean="0"/>
              <a:t>very </a:t>
            </a:r>
            <a:r>
              <a:rPr lang="bn-BD" b="1" dirty="0"/>
              <a:t>much.</a:t>
            </a:r>
            <a:r>
              <a:rPr lang="en-GB" b="1" dirty="0"/>
              <a:t/>
            </a:r>
            <a:br>
              <a:rPr lang="en-GB" b="1" dirty="0"/>
            </a:br>
            <a:r>
              <a:rPr lang="en-US" b="1" dirty="0">
                <a:solidFill>
                  <a:srgbClr val="92D050"/>
                </a:solidFill>
              </a:rPr>
              <a:t>Habib </a:t>
            </a:r>
            <a:r>
              <a:rPr lang="en-US" b="1" dirty="0" smtClean="0">
                <a:solidFill>
                  <a:srgbClr val="92D050"/>
                </a:solidFill>
              </a:rPr>
              <a:t>       </a:t>
            </a:r>
            <a:r>
              <a:rPr lang="bn-BD" b="1" dirty="0" smtClean="0">
                <a:solidFill>
                  <a:srgbClr val="92D050"/>
                </a:solidFill>
              </a:rPr>
              <a:t>= It </a:t>
            </a:r>
            <a:r>
              <a:rPr lang="bn-BD" b="1" dirty="0">
                <a:solidFill>
                  <a:srgbClr val="92D050"/>
                </a:solidFill>
              </a:rPr>
              <a:t>is ok</a:t>
            </a:r>
            <a:r>
              <a:rPr lang="bn-BD" b="1" dirty="0" smtClean="0">
                <a:solidFill>
                  <a:srgbClr val="92D050"/>
                </a:solidFill>
              </a:rPr>
              <a:t>.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bn-BD" b="1" dirty="0" smtClean="0">
                <a:solidFill>
                  <a:srgbClr val="92D050"/>
                </a:solidFill>
              </a:rPr>
              <a:t>Good </a:t>
            </a:r>
            <a:r>
              <a:rPr lang="bn-BD" b="1" dirty="0">
                <a:solidFill>
                  <a:srgbClr val="92D050"/>
                </a:solidFill>
              </a:rPr>
              <a:t>bye.</a:t>
            </a:r>
            <a:r>
              <a:rPr lang="en-GB" b="1" dirty="0">
                <a:solidFill>
                  <a:srgbClr val="92D050"/>
                </a:solidFill>
              </a:rPr>
              <a:t/>
            </a:r>
            <a:br>
              <a:rPr lang="en-GB" b="1" dirty="0">
                <a:solidFill>
                  <a:srgbClr val="92D050"/>
                </a:solidFill>
              </a:rPr>
            </a:br>
            <a:r>
              <a:rPr lang="en-US" b="1" dirty="0" err="1"/>
              <a:t>Mamun</a:t>
            </a: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bn-BD" b="1" dirty="0" smtClean="0"/>
              <a:t>= Good </a:t>
            </a:r>
            <a:r>
              <a:rPr lang="bn-BD" b="1" dirty="0"/>
              <a:t>bye.</a:t>
            </a:r>
            <a:r>
              <a:rPr lang="en-GB" b="1" dirty="0"/>
              <a:t/>
            </a:r>
            <a:br>
              <a:rPr lang="en-GB" b="1" dirty="0"/>
            </a:br>
            <a:r>
              <a:rPr lang="bn-BD" b="1" u="sng" dirty="0"/>
              <a:t/>
            </a:r>
            <a:br>
              <a:rPr lang="bn-BD" b="1" u="sng" dirty="0"/>
            </a:br>
            <a:r>
              <a:rPr lang="en-GB" sz="2000" b="1" dirty="0"/>
              <a:t> </a:t>
            </a:r>
            <a:r>
              <a:rPr lang="en-GB" sz="2000" dirty="0"/>
              <a:t/>
            </a:r>
            <a:br>
              <a:rPr lang="en-GB" sz="2000" dirty="0"/>
            </a:b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61422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10">
        <p15:prstTrans prst="curtains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867" y="-2419985"/>
            <a:ext cx="8656889" cy="9667311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 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92210" y="-25638"/>
            <a:ext cx="1054551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/>
              <a:t>  				</a:t>
            </a:r>
            <a:r>
              <a:rPr lang="en-US" sz="2400" b="1" u="sng" dirty="0" smtClean="0"/>
              <a:t>Example-3</a:t>
            </a:r>
          </a:p>
          <a:p>
            <a:endParaRPr lang="en-US" sz="2400" b="1" dirty="0" smtClean="0"/>
          </a:p>
          <a:p>
            <a:r>
              <a:rPr lang="en-GB" sz="2000" b="1" dirty="0" smtClean="0"/>
              <a:t>Q-12- </a:t>
            </a:r>
            <a:r>
              <a:rPr lang="en-GB" sz="2000" b="1" u="sng" dirty="0" smtClean="0"/>
              <a:t>Write a dialogue between you and your friend about aim in life.</a:t>
            </a: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dirty="0"/>
              <a:t> </a:t>
            </a:r>
            <a:br>
              <a:rPr lang="en-GB" sz="2000" dirty="0"/>
            </a:br>
            <a:r>
              <a:rPr lang="bn-BD" b="1" dirty="0" smtClean="0"/>
              <a:t>                 My </a:t>
            </a:r>
            <a:r>
              <a:rPr lang="bn-BD" b="1" dirty="0"/>
              <a:t>name </a:t>
            </a:r>
            <a:r>
              <a:rPr lang="bn-BD" b="1" dirty="0" smtClean="0"/>
              <a:t>is</a:t>
            </a:r>
            <a:r>
              <a:rPr lang="en-US" b="1" dirty="0"/>
              <a:t> </a:t>
            </a:r>
            <a:r>
              <a:rPr lang="en-US" b="1" u="sng" dirty="0">
                <a:solidFill>
                  <a:srgbClr val="92D050"/>
                </a:solidFill>
              </a:rPr>
              <a:t>Habib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b="1" dirty="0" smtClean="0"/>
              <a:t>.</a:t>
            </a:r>
            <a:r>
              <a:rPr lang="bn-BD" b="1" dirty="0" smtClean="0"/>
              <a:t> </a:t>
            </a:r>
            <a:r>
              <a:rPr lang="bn-BD" b="1" dirty="0"/>
              <a:t>My best friend name is </a:t>
            </a:r>
            <a:r>
              <a:rPr lang="en-US" b="1" u="sng" dirty="0" err="1" smtClean="0"/>
              <a:t>Mamun</a:t>
            </a:r>
            <a:r>
              <a:rPr lang="en-US" b="1" dirty="0" smtClean="0"/>
              <a:t>.</a:t>
            </a:r>
            <a:r>
              <a:rPr lang="bn-BD" b="1" dirty="0" smtClean="0"/>
              <a:t> </a:t>
            </a:r>
            <a:r>
              <a:rPr lang="bn-BD" b="1" dirty="0"/>
              <a:t>One day he came to our house</a:t>
            </a:r>
            <a:r>
              <a:rPr lang="bn-BD" b="1" dirty="0" smtClean="0"/>
              <a:t>. And </a:t>
            </a:r>
            <a:r>
              <a:rPr lang="bn-BD" b="1" dirty="0"/>
              <a:t>we talk </a:t>
            </a:r>
            <a:r>
              <a:rPr lang="en-GB" b="1" dirty="0"/>
              <a:t>about </a:t>
            </a:r>
            <a:r>
              <a:rPr lang="en-GB" b="1" dirty="0" smtClean="0"/>
              <a:t>aim in life.</a:t>
            </a:r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/>
              <a:t/>
            </a:r>
            <a:br>
              <a:rPr lang="en-GB" b="1" dirty="0"/>
            </a:br>
            <a:r>
              <a:rPr lang="en-US" b="1" dirty="0" smtClean="0">
                <a:solidFill>
                  <a:srgbClr val="92D050"/>
                </a:solidFill>
              </a:rPr>
              <a:t>Habib        </a:t>
            </a:r>
            <a:r>
              <a:rPr lang="bn-BD" b="1" dirty="0" smtClean="0">
                <a:solidFill>
                  <a:srgbClr val="92D050"/>
                </a:solidFill>
              </a:rPr>
              <a:t>= How </a:t>
            </a:r>
            <a:r>
              <a:rPr lang="bn-BD" b="1" dirty="0">
                <a:solidFill>
                  <a:srgbClr val="92D050"/>
                </a:solidFill>
              </a:rPr>
              <a:t>are you?</a:t>
            </a:r>
            <a:r>
              <a:rPr lang="en-GB" b="1" dirty="0">
                <a:solidFill>
                  <a:srgbClr val="92D050"/>
                </a:solidFill>
              </a:rPr>
              <a:t/>
            </a:r>
            <a:br>
              <a:rPr lang="en-GB" b="1" dirty="0">
                <a:solidFill>
                  <a:srgbClr val="92D050"/>
                </a:solidFill>
              </a:rPr>
            </a:br>
            <a:r>
              <a:rPr lang="en-US" b="1" dirty="0" err="1" smtClean="0"/>
              <a:t>Mamun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/>
              <a:t>    </a:t>
            </a:r>
            <a:r>
              <a:rPr lang="bn-BD" b="1" dirty="0" smtClean="0"/>
              <a:t>= I </a:t>
            </a:r>
            <a:r>
              <a:rPr lang="bn-BD" b="1" dirty="0"/>
              <a:t>am fine. And you.</a:t>
            </a:r>
            <a:r>
              <a:rPr lang="en-GB" b="1" dirty="0"/>
              <a:t/>
            </a:r>
            <a:br>
              <a:rPr lang="en-GB" b="1" dirty="0"/>
            </a:br>
            <a:r>
              <a:rPr lang="en-US" b="1" dirty="0">
                <a:solidFill>
                  <a:srgbClr val="92D050"/>
                </a:solidFill>
              </a:rPr>
              <a:t>Habib </a:t>
            </a:r>
            <a:r>
              <a:rPr lang="en-US" b="1" dirty="0" smtClean="0">
                <a:solidFill>
                  <a:srgbClr val="92D050"/>
                </a:solidFill>
              </a:rPr>
              <a:t>       </a:t>
            </a:r>
            <a:r>
              <a:rPr lang="bn-BD" b="1" dirty="0" smtClean="0">
                <a:solidFill>
                  <a:srgbClr val="92D050"/>
                </a:solidFill>
              </a:rPr>
              <a:t>= I am </a:t>
            </a:r>
            <a:r>
              <a:rPr lang="bn-BD" b="1" dirty="0">
                <a:solidFill>
                  <a:srgbClr val="92D050"/>
                </a:solidFill>
              </a:rPr>
              <a:t>fine too.</a:t>
            </a:r>
            <a:r>
              <a:rPr lang="en-GB" b="1" dirty="0">
                <a:solidFill>
                  <a:srgbClr val="92D050"/>
                </a:solidFill>
              </a:rPr>
              <a:t/>
            </a:r>
            <a:br>
              <a:rPr lang="en-GB" b="1" dirty="0">
                <a:solidFill>
                  <a:srgbClr val="92D050"/>
                </a:solidFill>
              </a:rPr>
            </a:br>
            <a:r>
              <a:rPr lang="en-US" b="1" dirty="0" err="1"/>
              <a:t>Mamun</a:t>
            </a: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bn-BD" b="1" dirty="0" smtClean="0"/>
              <a:t>= </a:t>
            </a:r>
            <a:r>
              <a:rPr lang="en-US" b="1" dirty="0" smtClean="0"/>
              <a:t>Tell me some thing about your aim in life.</a:t>
            </a:r>
            <a:endParaRPr lang="en-GB" b="1" dirty="0" smtClean="0"/>
          </a:p>
          <a:p>
            <a:r>
              <a:rPr lang="en-US" b="1" dirty="0" smtClean="0">
                <a:solidFill>
                  <a:srgbClr val="92D050"/>
                </a:solidFill>
              </a:rPr>
              <a:t>Habib        </a:t>
            </a:r>
            <a:r>
              <a:rPr lang="bn-BD" b="1" dirty="0" smtClean="0">
                <a:solidFill>
                  <a:srgbClr val="92D050"/>
                </a:solidFill>
              </a:rPr>
              <a:t>= </a:t>
            </a:r>
            <a:r>
              <a:rPr lang="en-US" b="1" dirty="0" smtClean="0">
                <a:solidFill>
                  <a:srgbClr val="92D050"/>
                </a:solidFill>
              </a:rPr>
              <a:t>I want to be a teacher. It is a noble profession. A teacher is a builder of a nation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b="1" dirty="0" smtClean="0">
                <a:solidFill>
                  <a:srgbClr val="92D050"/>
                </a:solidFill>
              </a:rPr>
              <a:t>.</a:t>
            </a:r>
            <a:r>
              <a:rPr lang="en-GB" b="1" dirty="0">
                <a:solidFill>
                  <a:srgbClr val="92D050"/>
                </a:solidFill>
              </a:rPr>
              <a:t/>
            </a:r>
            <a:br>
              <a:rPr lang="en-GB" b="1" dirty="0">
                <a:solidFill>
                  <a:srgbClr val="92D050"/>
                </a:solidFill>
              </a:rPr>
            </a:br>
            <a:r>
              <a:rPr lang="en-US" b="1" dirty="0"/>
              <a:t> </a:t>
            </a:r>
            <a:r>
              <a:rPr lang="en-US" b="1" dirty="0" smtClean="0"/>
              <a:t>                    </a:t>
            </a:r>
            <a:r>
              <a:rPr lang="bn-BD" b="1" dirty="0" smtClean="0"/>
              <a:t> </a:t>
            </a:r>
            <a:r>
              <a:rPr lang="bn-BD" b="1" dirty="0" smtClean="0">
                <a:solidFill>
                  <a:srgbClr val="92D050"/>
                </a:solidFill>
              </a:rPr>
              <a:t>Please </a:t>
            </a:r>
            <a:r>
              <a:rPr lang="bn-BD" b="1" dirty="0">
                <a:solidFill>
                  <a:srgbClr val="92D050"/>
                </a:solidFill>
              </a:rPr>
              <a:t>tall me something about </a:t>
            </a:r>
            <a:r>
              <a:rPr lang="en-US" b="1" dirty="0" smtClean="0">
                <a:solidFill>
                  <a:srgbClr val="92D050"/>
                </a:solidFill>
              </a:rPr>
              <a:t>your aim in life</a:t>
            </a:r>
            <a:r>
              <a:rPr lang="bn-BD" b="1" dirty="0" smtClean="0">
                <a:solidFill>
                  <a:srgbClr val="92D050"/>
                </a:solidFill>
              </a:rPr>
              <a:t>.</a:t>
            </a:r>
            <a:endParaRPr lang="en-US" b="1" dirty="0" smtClean="0">
              <a:solidFill>
                <a:srgbClr val="92D050"/>
              </a:solidFill>
            </a:endParaRPr>
          </a:p>
          <a:p>
            <a:r>
              <a:rPr lang="en-US" b="1" dirty="0" err="1" smtClean="0"/>
              <a:t>Mamun</a:t>
            </a:r>
            <a:r>
              <a:rPr lang="en-US" b="1" dirty="0" smtClean="0"/>
              <a:t>     </a:t>
            </a:r>
            <a:r>
              <a:rPr lang="bn-BD" b="1" dirty="0" smtClean="0"/>
              <a:t>=</a:t>
            </a:r>
            <a:r>
              <a:rPr lang="en-GB" b="1" dirty="0" smtClean="0"/>
              <a:t> </a:t>
            </a:r>
            <a:r>
              <a:rPr lang="en-US" b="1" dirty="0" smtClean="0"/>
              <a:t>I want to be a doctor. It is also a noble profession. As a doctor I will help the poor people our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country.</a:t>
            </a:r>
            <a:r>
              <a:rPr lang="en-GB" b="1" dirty="0"/>
              <a:t/>
            </a:r>
            <a:br>
              <a:rPr lang="en-GB" b="1" dirty="0"/>
            </a:br>
            <a:r>
              <a:rPr lang="en-US" b="1" dirty="0" smtClean="0">
                <a:solidFill>
                  <a:srgbClr val="92D050"/>
                </a:solidFill>
              </a:rPr>
              <a:t>Habib        </a:t>
            </a:r>
            <a:r>
              <a:rPr lang="bn-BD" b="1" dirty="0" smtClean="0">
                <a:solidFill>
                  <a:srgbClr val="92D050"/>
                </a:solidFill>
              </a:rPr>
              <a:t>= Thank </a:t>
            </a:r>
            <a:r>
              <a:rPr lang="bn-BD" b="1" dirty="0">
                <a:solidFill>
                  <a:srgbClr val="92D050"/>
                </a:solidFill>
              </a:rPr>
              <a:t>you </a:t>
            </a:r>
            <a:r>
              <a:rPr lang="bn-BD" b="1" dirty="0" smtClean="0">
                <a:solidFill>
                  <a:srgbClr val="92D050"/>
                </a:solidFill>
              </a:rPr>
              <a:t>very </a:t>
            </a:r>
            <a:r>
              <a:rPr lang="bn-BD" b="1" dirty="0">
                <a:solidFill>
                  <a:srgbClr val="92D050"/>
                </a:solidFill>
              </a:rPr>
              <a:t>much.</a:t>
            </a:r>
            <a:r>
              <a:rPr lang="en-GB" b="1" dirty="0">
                <a:solidFill>
                  <a:srgbClr val="92D050"/>
                </a:solidFill>
              </a:rPr>
              <a:t/>
            </a:r>
            <a:br>
              <a:rPr lang="en-GB" b="1" dirty="0">
                <a:solidFill>
                  <a:srgbClr val="92D050"/>
                </a:solidFill>
              </a:rPr>
            </a:br>
            <a:r>
              <a:rPr lang="en-US" b="1" dirty="0" err="1" smtClean="0"/>
              <a:t>Mamun</a:t>
            </a:r>
            <a:r>
              <a:rPr lang="en-US" b="1" dirty="0" smtClean="0"/>
              <a:t>     </a:t>
            </a:r>
            <a:r>
              <a:rPr lang="bn-BD" b="1" dirty="0" smtClean="0"/>
              <a:t>= It </a:t>
            </a:r>
            <a:r>
              <a:rPr lang="bn-BD" b="1" dirty="0"/>
              <a:t>is ok</a:t>
            </a:r>
            <a:r>
              <a:rPr lang="bn-BD" b="1" dirty="0" smtClean="0"/>
              <a:t>.</a:t>
            </a:r>
            <a:r>
              <a:rPr lang="en-US" b="1" dirty="0" smtClean="0"/>
              <a:t> </a:t>
            </a:r>
            <a:r>
              <a:rPr lang="bn-BD" b="1" dirty="0" smtClean="0"/>
              <a:t>Good </a:t>
            </a:r>
            <a:r>
              <a:rPr lang="bn-BD" b="1" dirty="0"/>
              <a:t>bye.</a:t>
            </a:r>
            <a:r>
              <a:rPr lang="en-GB" b="1" dirty="0">
                <a:solidFill>
                  <a:srgbClr val="92D050"/>
                </a:solidFill>
              </a:rPr>
              <a:t/>
            </a:r>
            <a:br>
              <a:rPr lang="en-GB" b="1" dirty="0">
                <a:solidFill>
                  <a:srgbClr val="92D050"/>
                </a:solidFill>
              </a:rPr>
            </a:br>
            <a:r>
              <a:rPr lang="en-US" b="1" dirty="0" smtClean="0">
                <a:solidFill>
                  <a:srgbClr val="92D050"/>
                </a:solidFill>
              </a:rPr>
              <a:t>Habib         </a:t>
            </a:r>
            <a:r>
              <a:rPr lang="bn-BD" b="1" dirty="0" smtClean="0">
                <a:solidFill>
                  <a:srgbClr val="92D050"/>
                </a:solidFill>
              </a:rPr>
              <a:t>= Good </a:t>
            </a:r>
            <a:r>
              <a:rPr lang="bn-BD" b="1" dirty="0">
                <a:solidFill>
                  <a:srgbClr val="92D050"/>
                </a:solidFill>
              </a:rPr>
              <a:t>bye.</a:t>
            </a:r>
            <a:r>
              <a:rPr lang="en-GB" b="1" dirty="0"/>
              <a:t/>
            </a:r>
            <a:br>
              <a:rPr lang="en-GB" b="1" dirty="0"/>
            </a:br>
            <a:r>
              <a:rPr lang="bn-BD" b="1" u="sng" dirty="0"/>
              <a:t/>
            </a:r>
            <a:br>
              <a:rPr lang="bn-BD" b="1" u="sng" dirty="0"/>
            </a:br>
            <a:r>
              <a:rPr lang="en-GB" sz="2000" b="1" dirty="0"/>
              <a:t> </a:t>
            </a:r>
            <a:r>
              <a:rPr lang="en-GB" sz="2000" dirty="0"/>
              <a:t/>
            </a:r>
            <a:br>
              <a:rPr lang="en-GB" sz="2000" dirty="0"/>
            </a:b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7777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10">
        <p15:prstTrans prst="curtains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867" y="-2419985"/>
            <a:ext cx="8656889" cy="9667311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 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92210" y="-25638"/>
            <a:ext cx="1054551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/>
              <a:t>  				</a:t>
            </a:r>
            <a:r>
              <a:rPr lang="en-US" sz="2400" b="1" u="sng" dirty="0" smtClean="0"/>
              <a:t>Example-4</a:t>
            </a:r>
          </a:p>
          <a:p>
            <a:endParaRPr lang="en-US" sz="2400" b="1" dirty="0" smtClean="0"/>
          </a:p>
          <a:p>
            <a:r>
              <a:rPr lang="en-GB" sz="2000" b="1" dirty="0" smtClean="0"/>
              <a:t>Q-12- </a:t>
            </a:r>
            <a:r>
              <a:rPr lang="en-GB" sz="2000" b="1" u="sng" dirty="0" smtClean="0"/>
              <a:t>Write a dialogue between you and your friend about preparation for the examination.</a:t>
            </a: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dirty="0"/>
              <a:t> </a:t>
            </a:r>
            <a:br>
              <a:rPr lang="en-GB" sz="2000" dirty="0"/>
            </a:br>
            <a:r>
              <a:rPr lang="bn-BD" b="1" dirty="0" smtClean="0"/>
              <a:t>                 My </a:t>
            </a:r>
            <a:r>
              <a:rPr lang="bn-BD" b="1" dirty="0"/>
              <a:t>name </a:t>
            </a:r>
            <a:r>
              <a:rPr lang="bn-BD" b="1" dirty="0" smtClean="0"/>
              <a:t>is</a:t>
            </a:r>
            <a:r>
              <a:rPr lang="en-US" b="1" dirty="0"/>
              <a:t> </a:t>
            </a:r>
            <a:r>
              <a:rPr lang="en-US" b="1" u="sng" dirty="0">
                <a:solidFill>
                  <a:srgbClr val="92D050"/>
                </a:solidFill>
              </a:rPr>
              <a:t>Habib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b="1" dirty="0" smtClean="0"/>
              <a:t>.</a:t>
            </a:r>
            <a:r>
              <a:rPr lang="bn-BD" b="1" dirty="0" smtClean="0"/>
              <a:t> </a:t>
            </a:r>
            <a:r>
              <a:rPr lang="bn-BD" b="1" dirty="0"/>
              <a:t>My best friend name is </a:t>
            </a:r>
            <a:r>
              <a:rPr lang="en-US" b="1" u="sng" dirty="0" err="1" smtClean="0"/>
              <a:t>Mamun</a:t>
            </a:r>
            <a:r>
              <a:rPr lang="en-US" b="1" dirty="0" smtClean="0"/>
              <a:t>.</a:t>
            </a:r>
            <a:r>
              <a:rPr lang="bn-BD" b="1" dirty="0" smtClean="0"/>
              <a:t> </a:t>
            </a:r>
            <a:r>
              <a:rPr lang="bn-BD" b="1" dirty="0"/>
              <a:t>One day he came to our house</a:t>
            </a:r>
            <a:r>
              <a:rPr lang="bn-BD" b="1" dirty="0" smtClean="0"/>
              <a:t>. And </a:t>
            </a:r>
            <a:r>
              <a:rPr lang="bn-BD" b="1" dirty="0"/>
              <a:t>we talk </a:t>
            </a:r>
            <a:r>
              <a:rPr lang="en-GB" b="1" dirty="0"/>
              <a:t>about </a:t>
            </a:r>
            <a:r>
              <a:rPr lang="en-GB" b="1" dirty="0" smtClean="0"/>
              <a:t>preparation for the examination.</a:t>
            </a:r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/>
              <a:t/>
            </a:r>
            <a:br>
              <a:rPr lang="en-GB" b="1" dirty="0"/>
            </a:br>
            <a:r>
              <a:rPr lang="en-US" b="1" dirty="0" smtClean="0">
                <a:solidFill>
                  <a:srgbClr val="92D050"/>
                </a:solidFill>
              </a:rPr>
              <a:t>Habib        </a:t>
            </a:r>
            <a:r>
              <a:rPr lang="bn-BD" b="1" dirty="0" smtClean="0">
                <a:solidFill>
                  <a:srgbClr val="92D050"/>
                </a:solidFill>
              </a:rPr>
              <a:t>= How </a:t>
            </a:r>
            <a:r>
              <a:rPr lang="bn-BD" b="1" dirty="0">
                <a:solidFill>
                  <a:srgbClr val="92D050"/>
                </a:solidFill>
              </a:rPr>
              <a:t>are you?</a:t>
            </a:r>
            <a:r>
              <a:rPr lang="en-GB" b="1" dirty="0">
                <a:solidFill>
                  <a:srgbClr val="92D050"/>
                </a:solidFill>
              </a:rPr>
              <a:t/>
            </a:r>
            <a:br>
              <a:rPr lang="en-GB" b="1" dirty="0">
                <a:solidFill>
                  <a:srgbClr val="92D050"/>
                </a:solidFill>
              </a:rPr>
            </a:br>
            <a:r>
              <a:rPr lang="en-US" b="1" dirty="0" err="1" smtClean="0"/>
              <a:t>Mamun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/>
              <a:t>    </a:t>
            </a:r>
            <a:r>
              <a:rPr lang="bn-BD" b="1" dirty="0" smtClean="0"/>
              <a:t>= I </a:t>
            </a:r>
            <a:r>
              <a:rPr lang="bn-BD" b="1" dirty="0"/>
              <a:t>am fine. And you.</a:t>
            </a:r>
            <a:r>
              <a:rPr lang="en-GB" b="1" dirty="0"/>
              <a:t/>
            </a:r>
            <a:br>
              <a:rPr lang="en-GB" b="1" dirty="0"/>
            </a:br>
            <a:r>
              <a:rPr lang="en-US" b="1" dirty="0">
                <a:solidFill>
                  <a:srgbClr val="92D050"/>
                </a:solidFill>
              </a:rPr>
              <a:t>Habib </a:t>
            </a:r>
            <a:r>
              <a:rPr lang="en-US" b="1" dirty="0" smtClean="0">
                <a:solidFill>
                  <a:srgbClr val="92D050"/>
                </a:solidFill>
              </a:rPr>
              <a:t>       </a:t>
            </a:r>
            <a:r>
              <a:rPr lang="bn-BD" b="1" dirty="0" smtClean="0">
                <a:solidFill>
                  <a:srgbClr val="92D050"/>
                </a:solidFill>
              </a:rPr>
              <a:t>= I am </a:t>
            </a:r>
            <a:r>
              <a:rPr lang="bn-BD" b="1" dirty="0">
                <a:solidFill>
                  <a:srgbClr val="92D050"/>
                </a:solidFill>
              </a:rPr>
              <a:t>fine too.</a:t>
            </a:r>
            <a:r>
              <a:rPr lang="en-GB" b="1" dirty="0">
                <a:solidFill>
                  <a:srgbClr val="92D050"/>
                </a:solidFill>
              </a:rPr>
              <a:t/>
            </a:r>
            <a:br>
              <a:rPr lang="en-GB" b="1" dirty="0">
                <a:solidFill>
                  <a:srgbClr val="92D050"/>
                </a:solidFill>
              </a:rPr>
            </a:br>
            <a:r>
              <a:rPr lang="en-US" b="1" dirty="0" err="1"/>
              <a:t>Mamun</a:t>
            </a: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bn-BD" b="1" dirty="0" smtClean="0"/>
              <a:t>= </a:t>
            </a:r>
            <a:r>
              <a:rPr lang="en-US" b="1" dirty="0" smtClean="0"/>
              <a:t>Tell me something about </a:t>
            </a:r>
            <a:r>
              <a:rPr lang="en-GB" b="1" dirty="0"/>
              <a:t>preparation for the examination.</a:t>
            </a:r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92D050"/>
                </a:solidFill>
              </a:rPr>
              <a:t>Habib        </a:t>
            </a:r>
            <a:r>
              <a:rPr lang="bn-BD" b="1" dirty="0" smtClean="0">
                <a:solidFill>
                  <a:srgbClr val="92D050"/>
                </a:solidFill>
              </a:rPr>
              <a:t>= </a:t>
            </a:r>
            <a:r>
              <a:rPr lang="en-US" b="1" dirty="0" smtClean="0">
                <a:solidFill>
                  <a:srgbClr val="92D050"/>
                </a:solidFill>
              </a:rPr>
              <a:t> My preparation is very good. I think I will get GPA-5. Please pray for my future success. 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                      </a:t>
            </a:r>
            <a:r>
              <a:rPr lang="bn-BD" b="1" dirty="0" smtClean="0">
                <a:solidFill>
                  <a:srgbClr val="92D050"/>
                </a:solidFill>
              </a:rPr>
              <a:t> Please tall me something about </a:t>
            </a:r>
            <a:r>
              <a:rPr lang="en-GB" b="1" dirty="0" smtClean="0">
                <a:solidFill>
                  <a:srgbClr val="92D050"/>
                </a:solidFill>
              </a:rPr>
              <a:t>preparation for the examination.</a:t>
            </a:r>
            <a:r>
              <a:rPr lang="en-GB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err="1" smtClean="0"/>
              <a:t>Mamun</a:t>
            </a:r>
            <a:r>
              <a:rPr lang="en-US" b="1" dirty="0" smtClean="0"/>
              <a:t>     </a:t>
            </a:r>
            <a:r>
              <a:rPr lang="bn-BD" b="1" dirty="0" smtClean="0"/>
              <a:t>=</a:t>
            </a:r>
            <a:r>
              <a:rPr lang="en-GB" b="1" dirty="0" smtClean="0"/>
              <a:t> </a:t>
            </a:r>
            <a:r>
              <a:rPr lang="en-US" b="1" dirty="0" smtClean="0"/>
              <a:t>My preparation is not so bad. I think I will get good result. Please pray for my future success too. 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Habib         </a:t>
            </a:r>
            <a:r>
              <a:rPr lang="bn-BD" b="1" dirty="0" smtClean="0">
                <a:solidFill>
                  <a:srgbClr val="92D050"/>
                </a:solidFill>
              </a:rPr>
              <a:t>= Thank </a:t>
            </a:r>
            <a:r>
              <a:rPr lang="bn-BD" b="1" dirty="0">
                <a:solidFill>
                  <a:srgbClr val="92D050"/>
                </a:solidFill>
              </a:rPr>
              <a:t>you </a:t>
            </a:r>
            <a:r>
              <a:rPr lang="bn-BD" b="1" dirty="0" smtClean="0">
                <a:solidFill>
                  <a:srgbClr val="92D050"/>
                </a:solidFill>
              </a:rPr>
              <a:t>very </a:t>
            </a:r>
            <a:r>
              <a:rPr lang="bn-BD" b="1" dirty="0">
                <a:solidFill>
                  <a:srgbClr val="92D050"/>
                </a:solidFill>
              </a:rPr>
              <a:t>much.</a:t>
            </a:r>
            <a:r>
              <a:rPr lang="en-GB" b="1" dirty="0">
                <a:solidFill>
                  <a:srgbClr val="92D050"/>
                </a:solidFill>
              </a:rPr>
              <a:t/>
            </a:r>
            <a:br>
              <a:rPr lang="en-GB" b="1" dirty="0">
                <a:solidFill>
                  <a:srgbClr val="92D050"/>
                </a:solidFill>
              </a:rPr>
            </a:br>
            <a:r>
              <a:rPr lang="en-US" b="1" dirty="0" err="1"/>
              <a:t>Mamun</a:t>
            </a: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bn-BD" b="1" dirty="0" smtClean="0"/>
              <a:t>= It </a:t>
            </a:r>
            <a:r>
              <a:rPr lang="bn-BD" b="1" dirty="0"/>
              <a:t>is ok</a:t>
            </a:r>
            <a:r>
              <a:rPr lang="bn-BD" b="1" dirty="0" smtClean="0"/>
              <a:t>.</a:t>
            </a:r>
            <a:r>
              <a:rPr lang="en-US" b="1" dirty="0" smtClean="0"/>
              <a:t> </a:t>
            </a:r>
            <a:r>
              <a:rPr lang="bn-BD" b="1" dirty="0" smtClean="0"/>
              <a:t>Good </a:t>
            </a:r>
            <a:r>
              <a:rPr lang="bn-BD" b="1" dirty="0"/>
              <a:t>bye.</a:t>
            </a:r>
            <a:r>
              <a:rPr lang="en-GB" b="1" dirty="0"/>
              <a:t/>
            </a:r>
            <a:br>
              <a:rPr lang="en-GB" b="1" dirty="0"/>
            </a:br>
            <a:r>
              <a:rPr lang="en-US" b="1" dirty="0">
                <a:solidFill>
                  <a:srgbClr val="92D050"/>
                </a:solidFill>
              </a:rPr>
              <a:t>Habib</a:t>
            </a:r>
            <a:r>
              <a:rPr lang="en-US" b="1" dirty="0" smtClean="0">
                <a:solidFill>
                  <a:srgbClr val="92D050"/>
                </a:solidFill>
              </a:rPr>
              <a:t>    </a:t>
            </a:r>
            <a:r>
              <a:rPr lang="bn-BD" b="1" dirty="0" smtClean="0">
                <a:solidFill>
                  <a:srgbClr val="92D050"/>
                </a:solidFill>
              </a:rPr>
              <a:t>= Good </a:t>
            </a:r>
            <a:r>
              <a:rPr lang="bn-BD" b="1" dirty="0">
                <a:solidFill>
                  <a:srgbClr val="92D050"/>
                </a:solidFill>
              </a:rPr>
              <a:t>bye.</a:t>
            </a:r>
            <a:r>
              <a:rPr lang="en-GB" b="1" dirty="0">
                <a:solidFill>
                  <a:srgbClr val="92D050"/>
                </a:solidFill>
              </a:rPr>
              <a:t/>
            </a:r>
            <a:br>
              <a:rPr lang="en-GB" b="1" dirty="0">
                <a:solidFill>
                  <a:srgbClr val="92D050"/>
                </a:solidFill>
              </a:rPr>
            </a:br>
            <a:r>
              <a:rPr lang="bn-BD" b="1" u="sng" dirty="0"/>
              <a:t/>
            </a:r>
            <a:br>
              <a:rPr lang="bn-BD" b="1" u="sng" dirty="0"/>
            </a:br>
            <a:r>
              <a:rPr lang="en-GB" sz="2000" b="1" dirty="0"/>
              <a:t> </a:t>
            </a:r>
            <a:r>
              <a:rPr lang="en-GB" sz="2000" dirty="0"/>
              <a:t/>
            </a:r>
            <a:br>
              <a:rPr lang="en-GB" sz="2000" dirty="0"/>
            </a:b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10771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10">
        <p15:prstTrans prst="curtains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207521" y="1250550"/>
            <a:ext cx="5776957" cy="979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bye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</a:t>
            </a:r>
            <a:r>
              <a:rPr lang="en-US" sz="1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allah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bleass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you)</a:t>
            </a:r>
            <a:endParaRPr lang="en-GB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3929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10">
        <p15:prstTrans prst="curtains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088" y="1214438"/>
            <a:ext cx="9144000" cy="23876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96044"/>
            <a:ext cx="9144000" cy="165576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947873" y="3072680"/>
            <a:ext cx="472012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B0F0"/>
                </a:solidFill>
              </a:rPr>
              <a:t>Name- Muhammad Ahsan Habib</a:t>
            </a:r>
            <a:endParaRPr lang="bn-BD" sz="2400" b="1" dirty="0" smtClean="0">
              <a:solidFill>
                <a:srgbClr val="00B0F0"/>
              </a:solidFill>
            </a:endParaRPr>
          </a:p>
          <a:p>
            <a:pPr algn="ctr"/>
            <a:r>
              <a:rPr lang="bn-BD" b="1" dirty="0" smtClean="0"/>
              <a:t>          </a:t>
            </a:r>
            <a:r>
              <a:rPr lang="en-GB" b="1" dirty="0" smtClean="0">
                <a:solidFill>
                  <a:srgbClr val="7030A0"/>
                </a:solidFill>
              </a:rPr>
              <a:t>Assistant Teacher</a:t>
            </a:r>
            <a:endParaRPr lang="bn-BD" b="1" dirty="0" smtClean="0">
              <a:solidFill>
                <a:srgbClr val="7030A0"/>
              </a:solidFill>
            </a:endParaRPr>
          </a:p>
          <a:p>
            <a:pPr algn="ctr"/>
            <a:r>
              <a:rPr lang="en-GB" b="1" dirty="0" err="1" smtClean="0"/>
              <a:t>Mohsenuddin</a:t>
            </a:r>
            <a:r>
              <a:rPr lang="en-GB" b="1" dirty="0" smtClean="0"/>
              <a:t> </a:t>
            </a:r>
            <a:r>
              <a:rPr lang="en-GB" b="1" dirty="0" err="1" smtClean="0"/>
              <a:t>Nuria</a:t>
            </a:r>
            <a:r>
              <a:rPr lang="en-GB" b="1" dirty="0" smtClean="0"/>
              <a:t> </a:t>
            </a:r>
            <a:r>
              <a:rPr lang="en-GB" b="1" dirty="0" err="1" smtClean="0"/>
              <a:t>Fazil</a:t>
            </a:r>
            <a:r>
              <a:rPr lang="en-GB" b="1" dirty="0" smtClean="0"/>
              <a:t> (Degree) Madrasah</a:t>
            </a:r>
            <a:endParaRPr lang="bn-BD" b="1" dirty="0" smtClean="0"/>
          </a:p>
          <a:p>
            <a:pPr algn="ctr"/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</a:rPr>
              <a:t>Bauphal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</a:rPr>
              <a:t>Patuakhaly</a:t>
            </a:r>
            <a:endParaRPr lang="bn-BD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GB" b="1" dirty="0" smtClean="0">
                <a:solidFill>
                  <a:srgbClr val="92D050"/>
                </a:solidFill>
              </a:rPr>
              <a:t>Mobile-01754755169</a:t>
            </a:r>
          </a:p>
          <a:p>
            <a:pPr algn="ctr"/>
            <a:r>
              <a:rPr lang="en-GB" b="1" dirty="0" smtClean="0">
                <a:solidFill>
                  <a:srgbClr val="92D050"/>
                </a:solidFill>
              </a:rPr>
              <a:t>E-mail- ahsanhabib251281@gmail.com</a:t>
            </a:r>
            <a:endParaRPr lang="en-GB" b="1" dirty="0">
              <a:solidFill>
                <a:srgbClr val="92D05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827376" y="1030288"/>
            <a:ext cx="8537248" cy="94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TEACHER</a:t>
            </a:r>
            <a:endParaRPr lang="en-GB" sz="4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89" y="2408238"/>
            <a:ext cx="2857500" cy="2857500"/>
          </a:xfrm>
          <a:prstGeom prst="ellipse">
            <a:avLst/>
          </a:prstGeom>
          <a:ln w="190500" cap="rnd">
            <a:solidFill>
              <a:srgbClr val="00B05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45383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10">
        <p15:prstTrans prst="curtains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1524000" y="1030288"/>
            <a:ext cx="8698523" cy="1175360"/>
          </a:xfrm>
          <a:prstGeom prst="ellipse">
            <a:avLst/>
          </a:prstGeom>
          <a:solidFill>
            <a:schemeClr val="bg2">
              <a:lumMod val="1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SUBJECT MATTER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93451" y="2415391"/>
            <a:ext cx="5896708" cy="3552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400" dirty="0" smtClean="0">
                <a:solidFill>
                  <a:srgbClr val="00B0F0"/>
                </a:solidFill>
              </a:rPr>
              <a:t>Class- Ten</a:t>
            </a:r>
            <a:endParaRPr lang="bn-BD" sz="2400" dirty="0" smtClean="0">
              <a:solidFill>
                <a:srgbClr val="00B0F0"/>
              </a:solidFill>
            </a:endParaRPr>
          </a:p>
          <a:p>
            <a:pPr algn="just"/>
            <a:r>
              <a:rPr lang="en-GB" sz="2400" dirty="0" smtClean="0">
                <a:solidFill>
                  <a:srgbClr val="00B0F0"/>
                </a:solidFill>
              </a:rPr>
              <a:t>Subject –English 1</a:t>
            </a:r>
            <a:r>
              <a:rPr lang="en-GB" sz="2400" baseline="30000" dirty="0" smtClean="0">
                <a:solidFill>
                  <a:srgbClr val="00B0F0"/>
                </a:solidFill>
              </a:rPr>
              <a:t>st</a:t>
            </a:r>
            <a:r>
              <a:rPr lang="en-GB" sz="2400" dirty="0" smtClean="0">
                <a:solidFill>
                  <a:srgbClr val="00B0F0"/>
                </a:solidFill>
              </a:rPr>
              <a:t> paper</a:t>
            </a:r>
            <a:endParaRPr lang="bn-BD" sz="2400" dirty="0" smtClean="0">
              <a:solidFill>
                <a:srgbClr val="00B0F0"/>
              </a:solidFill>
            </a:endParaRPr>
          </a:p>
          <a:p>
            <a:pPr algn="just"/>
            <a:r>
              <a:rPr lang="en-GB" sz="2400" dirty="0" smtClean="0">
                <a:solidFill>
                  <a:srgbClr val="00B0F0"/>
                </a:solidFill>
              </a:rPr>
              <a:t>     </a:t>
            </a:r>
            <a:r>
              <a:rPr lang="bn-BD" sz="2400" dirty="0" smtClean="0">
                <a:solidFill>
                  <a:srgbClr val="00B0F0"/>
                </a:solidFill>
              </a:rPr>
              <a:t>(</a:t>
            </a:r>
            <a:r>
              <a:rPr lang="bn-BD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</a:t>
            </a:r>
            <a:r>
              <a:rPr lang="en-GB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bn-BD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GB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Formal /Informal letter (E-mail</a:t>
            </a:r>
            <a:r>
              <a:rPr lang="en-GB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bn-BD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24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GB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bn-BD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</a:t>
            </a:r>
            <a:r>
              <a:rPr lang="en-GB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bn-BD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en-GB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Dialogue </a:t>
            </a:r>
            <a:r>
              <a:rPr lang="en-GB" sz="2400" dirty="0">
                <a:solidFill>
                  <a:srgbClr val="00B0F0"/>
                </a:solidFill>
              </a:rPr>
              <a:t>)</a:t>
            </a:r>
            <a:endParaRPr lang="bn-BD" sz="2400" dirty="0" smtClean="0">
              <a:solidFill>
                <a:srgbClr val="00B0F0"/>
              </a:solidFill>
            </a:endParaRPr>
          </a:p>
          <a:p>
            <a:pPr algn="just"/>
            <a:r>
              <a:rPr lang="en-GB" sz="2400" dirty="0" smtClean="0">
                <a:solidFill>
                  <a:srgbClr val="00B0F0"/>
                </a:solidFill>
              </a:rPr>
              <a:t>Date-18/08/2020</a:t>
            </a:r>
            <a:endParaRPr lang="bn-BD" sz="2400" dirty="0" smtClean="0">
              <a:solidFill>
                <a:srgbClr val="00B0F0"/>
              </a:solidFill>
            </a:endParaRPr>
          </a:p>
          <a:p>
            <a:pPr algn="just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00705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0">
        <p15:prstTrans prst="peelOff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18744" y="418744"/>
            <a:ext cx="1145990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Part-D: Writing</a:t>
            </a:r>
            <a:endParaRPr lang="bn-BD" sz="40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bn-BD" sz="40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dirty="0" smtClean="0"/>
          </a:p>
          <a:p>
            <a:r>
              <a:rPr lang="en-GB" dirty="0" smtClean="0"/>
              <a:t> </a:t>
            </a:r>
            <a:r>
              <a:rPr lang="bn-BD" dirty="0" smtClean="0"/>
              <a:t>                </a:t>
            </a:r>
            <a:r>
              <a:rPr lang="bn-BD" sz="2400" dirty="0" smtClean="0">
                <a:solidFill>
                  <a:srgbClr val="7030A0"/>
                </a:solidFill>
              </a:rPr>
              <a:t>Q.</a:t>
            </a:r>
            <a:r>
              <a:rPr lang="en-GB" sz="2400" dirty="0" smtClean="0">
                <a:solidFill>
                  <a:srgbClr val="7030A0"/>
                </a:solidFill>
              </a:rPr>
              <a:t>8</a:t>
            </a:r>
            <a:r>
              <a:rPr lang="bn-BD" sz="2400" dirty="0" smtClean="0">
                <a:solidFill>
                  <a:srgbClr val="7030A0"/>
                </a:solidFill>
              </a:rPr>
              <a:t> - </a:t>
            </a:r>
            <a:r>
              <a:rPr lang="en-GB" sz="2400" dirty="0" smtClean="0">
                <a:solidFill>
                  <a:srgbClr val="7030A0"/>
                </a:solidFill>
              </a:rPr>
              <a:t>Paragraph with answering Question 				   =10</a:t>
            </a:r>
            <a:endParaRPr lang="bn-BD" sz="2400" dirty="0" smtClean="0">
              <a:solidFill>
                <a:srgbClr val="7030A0"/>
              </a:solidFill>
            </a:endParaRPr>
          </a:p>
          <a:p>
            <a:endParaRPr lang="bn-BD" sz="2400" dirty="0" smtClean="0">
              <a:solidFill>
                <a:srgbClr val="7030A0"/>
              </a:solidFill>
            </a:endParaRPr>
          </a:p>
          <a:p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bn-BD" sz="2400" dirty="0" smtClean="0">
                <a:solidFill>
                  <a:srgbClr val="7030A0"/>
                </a:solidFill>
              </a:rPr>
              <a:t>              Q.</a:t>
            </a:r>
            <a:r>
              <a:rPr lang="en-GB" sz="2400" dirty="0" smtClean="0">
                <a:solidFill>
                  <a:srgbClr val="7030A0"/>
                </a:solidFill>
              </a:rPr>
              <a:t>9</a:t>
            </a:r>
            <a:r>
              <a:rPr lang="bn-BD" sz="2400" dirty="0" smtClean="0">
                <a:solidFill>
                  <a:srgbClr val="7030A0"/>
                </a:solidFill>
              </a:rPr>
              <a:t> -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>
                <a:solidFill>
                  <a:srgbClr val="7030A0"/>
                </a:solidFill>
              </a:rPr>
              <a:t>Completing </a:t>
            </a:r>
            <a:r>
              <a:rPr lang="en-GB" sz="2400" dirty="0" smtClean="0">
                <a:solidFill>
                  <a:srgbClr val="7030A0"/>
                </a:solidFill>
              </a:rPr>
              <a:t>story                                                                             </a:t>
            </a:r>
            <a:r>
              <a:rPr lang="bn-BD" sz="2400" dirty="0" smtClean="0">
                <a:solidFill>
                  <a:srgbClr val="7030A0"/>
                </a:solidFill>
              </a:rPr>
              <a:t>   </a:t>
            </a:r>
            <a:r>
              <a:rPr lang="en-GB" sz="2400" dirty="0" smtClean="0">
                <a:solidFill>
                  <a:srgbClr val="7030A0"/>
                </a:solidFill>
              </a:rPr>
              <a:t>=10</a:t>
            </a:r>
            <a:endParaRPr lang="bn-BD" sz="2400" dirty="0" smtClean="0">
              <a:solidFill>
                <a:srgbClr val="7030A0"/>
              </a:solidFill>
            </a:endParaRPr>
          </a:p>
          <a:p>
            <a:endParaRPr lang="bn-BD" sz="2400" dirty="0" smtClean="0">
              <a:solidFill>
                <a:srgbClr val="7030A0"/>
              </a:solidFill>
            </a:endParaRPr>
          </a:p>
          <a:p>
            <a:r>
              <a:rPr lang="bn-BD" sz="2400" dirty="0" smtClean="0">
                <a:solidFill>
                  <a:srgbClr val="7030A0"/>
                </a:solidFill>
              </a:rPr>
              <a:t>               Q.</a:t>
            </a:r>
            <a:r>
              <a:rPr lang="en-GB" sz="2400" dirty="0" smtClean="0">
                <a:solidFill>
                  <a:srgbClr val="7030A0"/>
                </a:solidFill>
              </a:rPr>
              <a:t>10</a:t>
            </a:r>
            <a:r>
              <a:rPr lang="bn-BD" sz="2400" dirty="0">
                <a:solidFill>
                  <a:srgbClr val="7030A0"/>
                </a:solidFill>
              </a:rPr>
              <a:t>-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>
                <a:solidFill>
                  <a:srgbClr val="7030A0"/>
                </a:solidFill>
              </a:rPr>
              <a:t>Graphs / Charts </a:t>
            </a:r>
            <a:r>
              <a:rPr lang="en-GB" sz="2400" dirty="0" smtClean="0">
                <a:solidFill>
                  <a:srgbClr val="7030A0"/>
                </a:solidFill>
              </a:rPr>
              <a:t>writing                                                                    </a:t>
            </a:r>
            <a:r>
              <a:rPr lang="bn-BD" sz="2400" dirty="0" smtClean="0">
                <a:solidFill>
                  <a:srgbClr val="7030A0"/>
                </a:solidFill>
              </a:rPr>
              <a:t>=10</a:t>
            </a:r>
          </a:p>
          <a:p>
            <a:r>
              <a:rPr lang="bn-BD" sz="2400" dirty="0" smtClean="0">
                <a:solidFill>
                  <a:srgbClr val="7030A0"/>
                </a:solidFill>
              </a:rPr>
              <a:t>                       </a:t>
            </a:r>
          </a:p>
          <a:p>
            <a:r>
              <a:rPr lang="bn-BD" sz="2400" dirty="0" smtClean="0">
                <a:solidFill>
                  <a:srgbClr val="7030A0"/>
                </a:solidFill>
              </a:rPr>
              <a:t>               Q.</a:t>
            </a:r>
            <a:r>
              <a:rPr lang="en-GB" sz="2400" dirty="0" smtClean="0">
                <a:solidFill>
                  <a:srgbClr val="7030A0"/>
                </a:solidFill>
              </a:rPr>
              <a:t>11</a:t>
            </a:r>
            <a:r>
              <a:rPr lang="bn-BD" sz="2400" dirty="0" smtClean="0">
                <a:solidFill>
                  <a:srgbClr val="7030A0"/>
                </a:solidFill>
              </a:rPr>
              <a:t>- </a:t>
            </a:r>
            <a:r>
              <a:rPr lang="en-GB" sz="2400" dirty="0" smtClean="0">
                <a:solidFill>
                  <a:srgbClr val="7030A0"/>
                </a:solidFill>
              </a:rPr>
              <a:t>Formal </a:t>
            </a:r>
            <a:r>
              <a:rPr lang="en-GB" sz="2400" dirty="0">
                <a:solidFill>
                  <a:srgbClr val="7030A0"/>
                </a:solidFill>
              </a:rPr>
              <a:t>/Informal letter (E-mail) </a:t>
            </a:r>
            <a:r>
              <a:rPr lang="bn-BD" sz="2400" dirty="0" smtClean="0">
                <a:solidFill>
                  <a:srgbClr val="7030A0"/>
                </a:solidFill>
              </a:rPr>
              <a:t>   </a:t>
            </a:r>
            <a:r>
              <a:rPr lang="en-GB" sz="2400" dirty="0">
                <a:solidFill>
                  <a:srgbClr val="7030A0"/>
                </a:solidFill>
              </a:rPr>
              <a:t>		        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bn-BD" sz="2400" dirty="0" smtClean="0">
                <a:solidFill>
                  <a:srgbClr val="7030A0"/>
                </a:solidFill>
              </a:rPr>
              <a:t>                </a:t>
            </a:r>
            <a:r>
              <a:rPr lang="en-GB" sz="2400" dirty="0" smtClean="0">
                <a:solidFill>
                  <a:srgbClr val="7030A0"/>
                </a:solidFill>
              </a:rPr>
              <a:t>=10</a:t>
            </a:r>
            <a:endParaRPr lang="bn-BD" sz="2400" dirty="0" smtClean="0">
              <a:solidFill>
                <a:srgbClr val="7030A0"/>
              </a:solidFill>
            </a:endParaRPr>
          </a:p>
          <a:p>
            <a:endParaRPr lang="en-GB" sz="2400" dirty="0">
              <a:solidFill>
                <a:srgbClr val="7030A0"/>
              </a:solidFill>
            </a:endParaRPr>
          </a:p>
          <a:p>
            <a:r>
              <a:rPr lang="bn-BD" sz="2400" dirty="0" smtClean="0">
                <a:solidFill>
                  <a:srgbClr val="7030A0"/>
                </a:solidFill>
              </a:rPr>
              <a:t>               Q.</a:t>
            </a:r>
            <a:r>
              <a:rPr lang="en-GB" sz="2400" dirty="0" smtClean="0">
                <a:solidFill>
                  <a:srgbClr val="7030A0"/>
                </a:solidFill>
              </a:rPr>
              <a:t>12</a:t>
            </a:r>
            <a:r>
              <a:rPr lang="bn-BD" sz="2400" dirty="0">
                <a:solidFill>
                  <a:srgbClr val="7030A0"/>
                </a:solidFill>
              </a:rPr>
              <a:t>-</a:t>
            </a:r>
            <a:r>
              <a:rPr lang="en-GB" sz="2400" dirty="0" smtClean="0">
                <a:solidFill>
                  <a:srgbClr val="7030A0"/>
                </a:solidFill>
              </a:rPr>
              <a:t>  </a:t>
            </a:r>
            <a:r>
              <a:rPr lang="en-GB" sz="2400" dirty="0">
                <a:solidFill>
                  <a:srgbClr val="7030A0"/>
                </a:solidFill>
              </a:rPr>
              <a:t>Dialogue Writing				</a:t>
            </a:r>
            <a:r>
              <a:rPr lang="bn-BD" sz="2400" dirty="0" smtClean="0">
                <a:solidFill>
                  <a:srgbClr val="7030A0"/>
                </a:solidFill>
              </a:rPr>
              <a:t>                        </a:t>
            </a:r>
            <a:r>
              <a:rPr lang="en-GB" sz="2400" dirty="0" smtClean="0">
                <a:solidFill>
                  <a:srgbClr val="7030A0"/>
                </a:solidFill>
              </a:rPr>
              <a:t>=</a:t>
            </a:r>
            <a:r>
              <a:rPr lang="en-GB" sz="2400" dirty="0">
                <a:solidFill>
                  <a:srgbClr val="7030A0"/>
                </a:solidFill>
              </a:rPr>
              <a:t>10</a:t>
            </a:r>
          </a:p>
          <a:p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330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10">
        <p15:prstTrans prst="curtains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8542" y="983605"/>
            <a:ext cx="9144000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73623" y="162200"/>
            <a:ext cx="905854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/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Q-11- </a:t>
            </a:r>
            <a:r>
              <a:rPr lang="bn-BD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</a:t>
            </a:r>
            <a:endParaRPr lang="en-US" sz="3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b="1" dirty="0" smtClean="0"/>
          </a:p>
          <a:p>
            <a:r>
              <a:rPr lang="bn-BD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From -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………………@gmail.com</a:t>
            </a:r>
          </a:p>
          <a:p>
            <a:endParaRPr lang="en-GB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>
                <a:solidFill>
                  <a:srgbClr val="92D050"/>
                </a:solidFill>
                <a:latin typeface="Times New Roman" panose="02020603050405020304" pitchFamily="18" charset="0"/>
              </a:rPr>
              <a:t>To    </a:t>
            </a:r>
            <a:r>
              <a:rPr lang="en-US" sz="2000" b="1" dirty="0" smtClean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bn-BD" sz="2000" b="1" dirty="0" smtClean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bn-BD" sz="2000" b="1" dirty="0">
                <a:solidFill>
                  <a:srgbClr val="92D050"/>
                </a:solidFill>
                <a:latin typeface="Times New Roman" panose="02020603050405020304" pitchFamily="18" charset="0"/>
              </a:rPr>
              <a:t>- </a:t>
            </a:r>
            <a:r>
              <a:rPr lang="en-US" sz="2000" b="1" dirty="0" smtClean="0">
                <a:solidFill>
                  <a:srgbClr val="92D050"/>
                </a:solidFill>
                <a:latin typeface="Times New Roman" panose="02020603050405020304" pitchFamily="18" charset="0"/>
              </a:rPr>
              <a:t>………………@gmail.com</a:t>
            </a:r>
          </a:p>
          <a:p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>
                <a:latin typeface="Times New Roman" panose="02020603050405020304" pitchFamily="18" charset="0"/>
              </a:rPr>
              <a:t>Sent  </a:t>
            </a:r>
            <a:r>
              <a:rPr lang="en-US" sz="2000" b="1" dirty="0" smtClean="0">
                <a:latin typeface="Times New Roman" panose="02020603050405020304" pitchFamily="18" charset="0"/>
              </a:rPr>
              <a:t> </a:t>
            </a:r>
            <a:r>
              <a:rPr lang="bn-BD" sz="2000" b="1" dirty="0" smtClean="0">
                <a:latin typeface="Times New Roman" panose="02020603050405020304" pitchFamily="18" charset="0"/>
              </a:rPr>
              <a:t>- </a:t>
            </a:r>
            <a:r>
              <a:rPr lang="bn-BD" sz="2000" b="1" dirty="0">
                <a:latin typeface="Times New Roman" panose="02020603050405020304" pitchFamily="18" charset="0"/>
              </a:rPr>
              <a:t>Monday,10/10/2020 ,</a:t>
            </a:r>
            <a:r>
              <a:rPr lang="bn-BD" sz="2000" b="1" dirty="0" smtClean="0">
                <a:latin typeface="Times New Roman" panose="02020603050405020304" pitchFamily="18" charset="0"/>
              </a:rPr>
              <a:t>4pm</a:t>
            </a:r>
            <a:endParaRPr lang="en-US" sz="2000" b="1" dirty="0" smtClean="0">
              <a:latin typeface="Times New Roman" panose="02020603050405020304" pitchFamily="18" charset="0"/>
            </a:endParaRPr>
          </a:p>
          <a:p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>
                <a:latin typeface="Times New Roman" panose="02020603050405020304" pitchFamily="18" charset="0"/>
              </a:rPr>
              <a:t>Sub   </a:t>
            </a:r>
            <a:r>
              <a:rPr lang="en-US" sz="2000" b="1" dirty="0" smtClean="0">
                <a:latin typeface="Times New Roman" panose="02020603050405020304" pitchFamily="18" charset="0"/>
              </a:rPr>
              <a:t> </a:t>
            </a:r>
            <a:r>
              <a:rPr lang="bn-BD" sz="2000" b="1" dirty="0" smtClean="0">
                <a:latin typeface="Times New Roman" panose="02020603050405020304" pitchFamily="18" charset="0"/>
              </a:rPr>
              <a:t>- </a:t>
            </a:r>
            <a:r>
              <a:rPr lang="en-US" sz="2000" b="1" dirty="0" smtClean="0">
                <a:latin typeface="Times New Roman" panose="02020603050405020304" pitchFamily="18" charset="0"/>
              </a:rPr>
              <a:t>About </a:t>
            </a:r>
            <a:r>
              <a:rPr lang="bn-BD" sz="2000" b="1" dirty="0" smtClean="0">
                <a:latin typeface="Times New Roman" panose="02020603050405020304" pitchFamily="18" charset="0"/>
              </a:rPr>
              <a:t>.............................................................</a:t>
            </a:r>
            <a:endParaRPr lang="en-US" sz="2000" b="1" dirty="0" smtClean="0">
              <a:latin typeface="Times New Roman" panose="02020603050405020304" pitchFamily="18" charset="0"/>
            </a:endParaRPr>
          </a:p>
          <a:p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>
                <a:solidFill>
                  <a:srgbClr val="92D050"/>
                </a:solidFill>
                <a:latin typeface="Times New Roman" panose="02020603050405020304" pitchFamily="18" charset="0"/>
              </a:rPr>
              <a:t>Dear  </a:t>
            </a:r>
            <a:r>
              <a:rPr lang="bn-BD" sz="2000" b="1" dirty="0" smtClean="0">
                <a:solidFill>
                  <a:srgbClr val="92D050"/>
                </a:solidFill>
                <a:latin typeface="Times New Roman" panose="02020603050405020304" pitchFamily="18" charset="0"/>
              </a:rPr>
              <a:t>..............</a:t>
            </a:r>
            <a:endParaRPr lang="en-US" sz="2000" b="1" dirty="0" smtClean="0">
              <a:solidFill>
                <a:srgbClr val="92D050"/>
              </a:solidFill>
              <a:latin typeface="Times New Roman" panose="02020603050405020304" pitchFamily="18" charset="0"/>
            </a:endParaRPr>
          </a:p>
          <a:p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>
                <a:latin typeface="Times New Roman" panose="02020603050405020304" pitchFamily="18" charset="0"/>
              </a:rPr>
              <a:t>First take my salam. How are you? Hope you are well. We are fine.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>
                <a:latin typeface="Times New Roman" panose="02020603050405020304" pitchFamily="18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 smtClean="0">
                <a:latin typeface="Times New Roman" panose="02020603050405020304" pitchFamily="18" charset="0"/>
              </a:rPr>
              <a:t>No </a:t>
            </a:r>
            <a:r>
              <a:rPr lang="bn-BD" sz="2000" b="1" dirty="0">
                <a:latin typeface="Times New Roman" panose="02020603050405020304" pitchFamily="18" charset="0"/>
              </a:rPr>
              <a:t>more today. Give my salam to your parents and love to the younger. Good bye</a:t>
            </a:r>
            <a:r>
              <a:rPr lang="bn-BD" sz="2000" b="1" dirty="0" smtClean="0">
                <a:latin typeface="Times New Roman" panose="02020603050405020304" pitchFamily="18" charset="0"/>
              </a:rPr>
              <a:t>.</a:t>
            </a:r>
            <a:endParaRPr lang="en-US" sz="2000" b="1" dirty="0" smtClean="0">
              <a:latin typeface="Times New Roman" panose="02020603050405020304" pitchFamily="18" charset="0"/>
            </a:endParaRPr>
          </a:p>
          <a:p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Ever</a:t>
            </a:r>
            <a:endParaRPr lang="en-GB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..............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GB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299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10">
        <p15:prstTrans prst="curtains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8542" y="983605"/>
            <a:ext cx="9144000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97309" y="93384"/>
            <a:ext cx="983905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Example-1</a:t>
            </a:r>
            <a:endParaRPr lang="en-US" sz="2400" b="1" u="sng" dirty="0"/>
          </a:p>
          <a:p>
            <a:endParaRPr lang="en-US" sz="2400" b="1" dirty="0"/>
          </a:p>
          <a:p>
            <a:r>
              <a:rPr lang="en-GB" sz="2000" b="1" dirty="0" smtClean="0"/>
              <a:t>Q-11- </a:t>
            </a:r>
            <a:r>
              <a:rPr lang="en-GB" sz="2000" b="1" dirty="0"/>
              <a:t>Write </a:t>
            </a:r>
            <a:r>
              <a:rPr lang="en-GB" sz="2000" b="1" dirty="0" smtClean="0"/>
              <a:t>an e-mail  to your father </a:t>
            </a:r>
            <a:r>
              <a:rPr lang="en-GB" sz="2000" b="1" u="sng" dirty="0" smtClean="0"/>
              <a:t>send some money to buy some books.</a:t>
            </a: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From –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Habib @ gmail.com</a:t>
            </a:r>
          </a:p>
          <a:p>
            <a:endParaRPr lang="en-GB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>
                <a:solidFill>
                  <a:srgbClr val="92D050"/>
                </a:solidFill>
                <a:latin typeface="Times New Roman" panose="02020603050405020304" pitchFamily="18" charset="0"/>
              </a:rPr>
              <a:t>To    </a:t>
            </a:r>
            <a:r>
              <a:rPr lang="en-US" sz="2000" b="1" dirty="0" smtClean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bn-BD" sz="2000" b="1" dirty="0" smtClean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bn-BD" sz="2000" b="1" dirty="0" smtClean="0">
                <a:solidFill>
                  <a:srgbClr val="92D050"/>
                </a:solidFill>
                <a:latin typeface="Times New Roman" panose="02020603050405020304" pitchFamily="18" charset="0"/>
              </a:rPr>
              <a:t>- </a:t>
            </a:r>
            <a:r>
              <a:rPr lang="en-US" sz="2000" b="1" dirty="0" err="1" smtClean="0">
                <a:solidFill>
                  <a:srgbClr val="92D050"/>
                </a:solidFill>
                <a:latin typeface="Times New Roman" panose="02020603050405020304" pitchFamily="18" charset="0"/>
              </a:rPr>
              <a:t>Mamun</a:t>
            </a:r>
            <a:r>
              <a:rPr lang="en-US" sz="2000" b="1" dirty="0" smtClean="0">
                <a:solidFill>
                  <a:srgbClr val="92D050"/>
                </a:solidFill>
                <a:latin typeface="Times New Roman" panose="02020603050405020304" pitchFamily="18" charset="0"/>
              </a:rPr>
              <a:t> @ gmail.com</a:t>
            </a:r>
          </a:p>
          <a:p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>
                <a:latin typeface="Times New Roman" panose="02020603050405020304" pitchFamily="18" charset="0"/>
              </a:rPr>
              <a:t>Sent  </a:t>
            </a:r>
            <a:r>
              <a:rPr lang="en-US" sz="2000" b="1" dirty="0" smtClean="0">
                <a:latin typeface="Times New Roman" panose="02020603050405020304" pitchFamily="18" charset="0"/>
              </a:rPr>
              <a:t> </a:t>
            </a:r>
            <a:r>
              <a:rPr lang="bn-BD" sz="2000" b="1" dirty="0" smtClean="0">
                <a:latin typeface="Times New Roman" panose="02020603050405020304" pitchFamily="18" charset="0"/>
              </a:rPr>
              <a:t>- </a:t>
            </a:r>
            <a:r>
              <a:rPr lang="bn-BD" sz="2000" b="1" dirty="0">
                <a:latin typeface="Times New Roman" panose="02020603050405020304" pitchFamily="18" charset="0"/>
              </a:rPr>
              <a:t>Monday,10/10/2020 ,</a:t>
            </a:r>
            <a:r>
              <a:rPr lang="bn-BD" sz="2000" b="1" dirty="0" smtClean="0">
                <a:latin typeface="Times New Roman" panose="02020603050405020304" pitchFamily="18" charset="0"/>
              </a:rPr>
              <a:t>4pm</a:t>
            </a:r>
            <a:endParaRPr lang="en-US" sz="2000" b="1" dirty="0" smtClean="0">
              <a:latin typeface="Times New Roman" panose="02020603050405020304" pitchFamily="18" charset="0"/>
            </a:endParaRPr>
          </a:p>
          <a:p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>
                <a:latin typeface="Times New Roman" panose="02020603050405020304" pitchFamily="18" charset="0"/>
              </a:rPr>
              <a:t>Sub   </a:t>
            </a:r>
            <a:r>
              <a:rPr lang="en-US" sz="2000" b="1" dirty="0" smtClean="0">
                <a:latin typeface="Times New Roman" panose="02020603050405020304" pitchFamily="18" charset="0"/>
              </a:rPr>
              <a:t> </a:t>
            </a:r>
            <a:r>
              <a:rPr lang="bn-BD" sz="2000" b="1" dirty="0" smtClean="0">
                <a:latin typeface="Times New Roman" panose="02020603050405020304" pitchFamily="18" charset="0"/>
              </a:rPr>
              <a:t>- </a:t>
            </a:r>
            <a:r>
              <a:rPr lang="en-US" sz="2000" b="1" dirty="0" smtClean="0">
                <a:latin typeface="Times New Roman" panose="02020603050405020304" pitchFamily="18" charset="0"/>
              </a:rPr>
              <a:t>About </a:t>
            </a:r>
            <a:r>
              <a:rPr lang="en-GB" sz="2000" b="1" u="sng" dirty="0"/>
              <a:t>send some money to buy </a:t>
            </a:r>
            <a:r>
              <a:rPr lang="en-GB" sz="2000" b="1" u="sng" dirty="0" smtClean="0"/>
              <a:t> some books</a:t>
            </a:r>
            <a:r>
              <a:rPr lang="en-GB" sz="2000" b="1" u="sng" dirty="0"/>
              <a:t>.</a:t>
            </a:r>
            <a:endParaRPr lang="en-US" sz="2000" b="1" u="sng" dirty="0" smtClean="0">
              <a:latin typeface="Times New Roman" panose="02020603050405020304" pitchFamily="18" charset="0"/>
            </a:endParaRPr>
          </a:p>
          <a:p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>
                <a:solidFill>
                  <a:srgbClr val="92D050"/>
                </a:solidFill>
                <a:latin typeface="Times New Roman" panose="02020603050405020304" pitchFamily="18" charset="0"/>
              </a:rPr>
              <a:t>Dear  </a:t>
            </a:r>
            <a:r>
              <a:rPr lang="en-US" sz="2000" b="1" dirty="0" smtClean="0">
                <a:solidFill>
                  <a:srgbClr val="92D050"/>
                </a:solidFill>
                <a:latin typeface="Times New Roman" panose="02020603050405020304" pitchFamily="18" charset="0"/>
              </a:rPr>
              <a:t>Father</a:t>
            </a:r>
          </a:p>
          <a:p>
            <a:endParaRPr lang="en-US" sz="2000" b="1" dirty="0" smtClean="0">
              <a:solidFill>
                <a:srgbClr val="92D050"/>
              </a:solidFill>
              <a:latin typeface="Times New Roman" panose="02020603050405020304" pitchFamily="18" charset="0"/>
            </a:endParaRPr>
          </a:p>
          <a:p>
            <a:r>
              <a:rPr lang="bn-BD" sz="2000" b="1" dirty="0" smtClean="0">
                <a:latin typeface="Times New Roman" panose="02020603050405020304" pitchFamily="18" charset="0"/>
              </a:rPr>
              <a:t>First </a:t>
            </a:r>
            <a:r>
              <a:rPr lang="bn-BD" sz="2000" b="1" dirty="0">
                <a:latin typeface="Times New Roman" panose="02020603050405020304" pitchFamily="18" charset="0"/>
              </a:rPr>
              <a:t>take my salam. How are you? Hope you are well. We are </a:t>
            </a:r>
            <a:r>
              <a:rPr lang="bn-BD" sz="2000" b="1" dirty="0" smtClean="0">
                <a:latin typeface="Times New Roman" panose="02020603050405020304" pitchFamily="18" charset="0"/>
              </a:rPr>
              <a:t>fine.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I need some money to buy some new books for my new class. Please send me 500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tk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as soon as possible.</a:t>
            </a:r>
            <a:endParaRPr lang="en-GB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 smtClean="0">
                <a:latin typeface="Times New Roman" panose="02020603050405020304" pitchFamily="18" charset="0"/>
              </a:rPr>
              <a:t>No </a:t>
            </a:r>
            <a:r>
              <a:rPr lang="bn-BD" sz="2000" b="1" dirty="0">
                <a:latin typeface="Times New Roman" panose="02020603050405020304" pitchFamily="18" charset="0"/>
              </a:rPr>
              <a:t>more today. Give my salam to your parents and love to the younger. Good bye</a:t>
            </a:r>
            <a:r>
              <a:rPr lang="bn-BD" sz="2000" b="1" dirty="0" smtClean="0">
                <a:latin typeface="Times New Roman" panose="02020603050405020304" pitchFamily="18" charset="0"/>
              </a:rPr>
              <a:t>.</a:t>
            </a:r>
            <a:endParaRPr lang="en-US" sz="2000" b="1" dirty="0" smtClean="0">
              <a:latin typeface="Times New Roman" panose="02020603050405020304" pitchFamily="18" charset="0"/>
            </a:endParaRPr>
          </a:p>
          <a:p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Ever</a:t>
            </a:r>
            <a:endParaRPr lang="en-GB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Habib</a:t>
            </a:r>
            <a:endParaRPr lang="en-GB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756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10">
        <p15:prstTrans prst="curtains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8542" y="983605"/>
            <a:ext cx="9144000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97309" y="93384"/>
            <a:ext cx="983905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Example-2</a:t>
            </a:r>
            <a:endParaRPr lang="en-US" sz="2400" b="1" u="sng" dirty="0"/>
          </a:p>
          <a:p>
            <a:endParaRPr lang="en-US" sz="2400" b="1" dirty="0"/>
          </a:p>
          <a:p>
            <a:r>
              <a:rPr lang="en-GB" sz="2000" b="1" dirty="0" smtClean="0"/>
              <a:t>Q-11- </a:t>
            </a:r>
            <a:r>
              <a:rPr lang="en-GB" sz="2000" b="1" dirty="0"/>
              <a:t>Write </a:t>
            </a:r>
            <a:r>
              <a:rPr lang="en-GB" sz="2000" b="1" dirty="0" smtClean="0"/>
              <a:t>an e-mail  to your friend about how you </a:t>
            </a:r>
            <a:r>
              <a:rPr lang="en-GB" sz="2000" b="1" u="sng" dirty="0" smtClean="0"/>
              <a:t>enjoyed last summer vacation.</a:t>
            </a: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From –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Habib @ gmail.com</a:t>
            </a:r>
          </a:p>
          <a:p>
            <a:endParaRPr lang="en-GB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>
                <a:solidFill>
                  <a:srgbClr val="92D050"/>
                </a:solidFill>
                <a:latin typeface="Times New Roman" panose="02020603050405020304" pitchFamily="18" charset="0"/>
              </a:rPr>
              <a:t>To    </a:t>
            </a:r>
            <a:r>
              <a:rPr lang="en-US" sz="2000" b="1" dirty="0" smtClean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bn-BD" sz="2000" b="1" dirty="0" smtClean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bn-BD" sz="2000" b="1" dirty="0" smtClean="0">
                <a:solidFill>
                  <a:srgbClr val="92D050"/>
                </a:solidFill>
                <a:latin typeface="Times New Roman" panose="02020603050405020304" pitchFamily="18" charset="0"/>
              </a:rPr>
              <a:t>- </a:t>
            </a:r>
            <a:r>
              <a:rPr lang="en-US" sz="2000" b="1" dirty="0" err="1" smtClean="0">
                <a:solidFill>
                  <a:srgbClr val="92D050"/>
                </a:solidFill>
                <a:latin typeface="Times New Roman" panose="02020603050405020304" pitchFamily="18" charset="0"/>
              </a:rPr>
              <a:t>Mamun</a:t>
            </a:r>
            <a:r>
              <a:rPr lang="en-US" sz="2000" b="1" dirty="0" smtClean="0">
                <a:solidFill>
                  <a:srgbClr val="92D050"/>
                </a:solidFill>
                <a:latin typeface="Times New Roman" panose="02020603050405020304" pitchFamily="18" charset="0"/>
              </a:rPr>
              <a:t> @ gmail.com</a:t>
            </a:r>
          </a:p>
          <a:p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>
                <a:latin typeface="Times New Roman" panose="02020603050405020304" pitchFamily="18" charset="0"/>
              </a:rPr>
              <a:t>Sent  </a:t>
            </a:r>
            <a:r>
              <a:rPr lang="en-US" sz="2000" b="1" dirty="0" smtClean="0">
                <a:latin typeface="Times New Roman" panose="02020603050405020304" pitchFamily="18" charset="0"/>
              </a:rPr>
              <a:t> </a:t>
            </a:r>
            <a:r>
              <a:rPr lang="bn-BD" sz="2000" b="1" dirty="0" smtClean="0">
                <a:latin typeface="Times New Roman" panose="02020603050405020304" pitchFamily="18" charset="0"/>
              </a:rPr>
              <a:t>- </a:t>
            </a:r>
            <a:r>
              <a:rPr lang="bn-BD" sz="2000" b="1" dirty="0">
                <a:latin typeface="Times New Roman" panose="02020603050405020304" pitchFamily="18" charset="0"/>
              </a:rPr>
              <a:t>Monday,10/10/2020 ,</a:t>
            </a:r>
            <a:r>
              <a:rPr lang="bn-BD" sz="2000" b="1" dirty="0" smtClean="0">
                <a:latin typeface="Times New Roman" panose="02020603050405020304" pitchFamily="18" charset="0"/>
              </a:rPr>
              <a:t>4pm</a:t>
            </a:r>
            <a:endParaRPr lang="en-US" sz="2000" b="1" dirty="0" smtClean="0">
              <a:latin typeface="Times New Roman" panose="02020603050405020304" pitchFamily="18" charset="0"/>
            </a:endParaRPr>
          </a:p>
          <a:p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>
                <a:latin typeface="Times New Roman" panose="02020603050405020304" pitchFamily="18" charset="0"/>
              </a:rPr>
              <a:t>Sub   </a:t>
            </a:r>
            <a:r>
              <a:rPr lang="en-US" sz="2000" b="1" dirty="0" smtClean="0">
                <a:latin typeface="Times New Roman" panose="02020603050405020304" pitchFamily="18" charset="0"/>
              </a:rPr>
              <a:t> </a:t>
            </a:r>
            <a:r>
              <a:rPr lang="bn-BD" sz="2000" b="1" dirty="0" smtClean="0">
                <a:latin typeface="Times New Roman" panose="02020603050405020304" pitchFamily="18" charset="0"/>
              </a:rPr>
              <a:t>- </a:t>
            </a:r>
            <a:r>
              <a:rPr lang="en-US" sz="2000" b="1" dirty="0" smtClean="0">
                <a:latin typeface="Times New Roman" panose="02020603050405020304" pitchFamily="18" charset="0"/>
              </a:rPr>
              <a:t>About </a:t>
            </a:r>
            <a:r>
              <a:rPr lang="en-GB" sz="2000" b="1" dirty="0" smtClean="0"/>
              <a:t> </a:t>
            </a:r>
            <a:r>
              <a:rPr lang="en-GB" sz="2000" b="1" u="sng" dirty="0"/>
              <a:t>enjoyed last summer vacation.</a:t>
            </a: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>
                <a:solidFill>
                  <a:srgbClr val="92D050"/>
                </a:solidFill>
                <a:latin typeface="Times New Roman" panose="02020603050405020304" pitchFamily="18" charset="0"/>
              </a:rPr>
              <a:t>Dear </a:t>
            </a:r>
            <a:r>
              <a:rPr lang="en-US" sz="2000" b="1" dirty="0" err="1" smtClean="0">
                <a:solidFill>
                  <a:srgbClr val="92D050"/>
                </a:solidFill>
                <a:latin typeface="Times New Roman" panose="02020603050405020304" pitchFamily="18" charset="0"/>
              </a:rPr>
              <a:t>Mamun</a:t>
            </a:r>
            <a:endParaRPr lang="en-US" sz="2000" b="1" dirty="0" smtClean="0">
              <a:solidFill>
                <a:srgbClr val="92D050"/>
              </a:solidFill>
              <a:latin typeface="Times New Roman" panose="02020603050405020304" pitchFamily="18" charset="0"/>
            </a:endParaRPr>
          </a:p>
          <a:p>
            <a:r>
              <a:rPr lang="bn-BD" sz="2000" b="1" dirty="0" smtClean="0">
                <a:latin typeface="Times New Roman" panose="02020603050405020304" pitchFamily="18" charset="0"/>
              </a:rPr>
              <a:t>First </a:t>
            </a:r>
            <a:r>
              <a:rPr lang="bn-BD" sz="2000" b="1" dirty="0">
                <a:latin typeface="Times New Roman" panose="02020603050405020304" pitchFamily="18" charset="0"/>
              </a:rPr>
              <a:t>take my salam. How are you? Hope you are well. We are </a:t>
            </a:r>
            <a:r>
              <a:rPr lang="bn-BD" sz="2000" b="1" dirty="0" smtClean="0">
                <a:latin typeface="Times New Roman" panose="02020603050405020304" pitchFamily="18" charset="0"/>
              </a:rPr>
              <a:t>fine.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 summer vacation I went to cox’s bazar. It is a historical place.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learn many thing from there. It is the </a:t>
            </a:r>
            <a:r>
              <a:rPr lang="en-GB" sz="2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leargest</a:t>
            </a: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sea beach in the world. I enjoy the tour very much.</a:t>
            </a:r>
          </a:p>
          <a:p>
            <a:r>
              <a:rPr lang="bn-BD" sz="2000" b="1" dirty="0" smtClean="0">
                <a:latin typeface="Times New Roman" panose="02020603050405020304" pitchFamily="18" charset="0"/>
              </a:rPr>
              <a:t>No </a:t>
            </a:r>
            <a:r>
              <a:rPr lang="bn-BD" sz="2000" b="1" dirty="0">
                <a:latin typeface="Times New Roman" panose="02020603050405020304" pitchFamily="18" charset="0"/>
              </a:rPr>
              <a:t>more today. Give my salam to your parents and love to the younger. Good bye</a:t>
            </a:r>
            <a:r>
              <a:rPr lang="bn-BD" sz="2000" b="1" dirty="0" smtClean="0">
                <a:latin typeface="Times New Roman" panose="02020603050405020304" pitchFamily="18" charset="0"/>
              </a:rPr>
              <a:t>.</a:t>
            </a:r>
            <a:endParaRPr lang="en-US" sz="2000" b="1" dirty="0" smtClean="0">
              <a:latin typeface="Times New Roman" panose="02020603050405020304" pitchFamily="18" charset="0"/>
            </a:endParaRPr>
          </a:p>
          <a:p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Ever</a:t>
            </a:r>
            <a:endParaRPr lang="en-GB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Habib</a:t>
            </a:r>
            <a:endParaRPr lang="en-GB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954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10">
        <p15:prstTrans prst="curtains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8542" y="983605"/>
            <a:ext cx="9144000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97309" y="93384"/>
            <a:ext cx="983905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Example-3</a:t>
            </a:r>
            <a:endParaRPr lang="en-US" sz="2400" b="1" u="sng" dirty="0"/>
          </a:p>
          <a:p>
            <a:endParaRPr lang="en-US" sz="2400" b="1" dirty="0"/>
          </a:p>
          <a:p>
            <a:r>
              <a:rPr lang="en-GB" sz="2000" b="1" dirty="0" smtClean="0"/>
              <a:t>Q-11- </a:t>
            </a:r>
            <a:r>
              <a:rPr lang="en-GB" sz="2000" b="1" dirty="0"/>
              <a:t>Write </a:t>
            </a:r>
            <a:r>
              <a:rPr lang="en-GB" sz="2000" b="1" dirty="0" smtClean="0"/>
              <a:t>an e-mail  to your friend </a:t>
            </a:r>
            <a:r>
              <a:rPr lang="en-GB" sz="2000" b="1" u="sng" dirty="0" smtClean="0"/>
              <a:t>inviting marriage ceremony of your elder sister.</a:t>
            </a: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From –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Habib @ gmail.com</a:t>
            </a:r>
          </a:p>
          <a:p>
            <a:endParaRPr lang="en-GB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>
                <a:solidFill>
                  <a:srgbClr val="92D050"/>
                </a:solidFill>
                <a:latin typeface="Times New Roman" panose="02020603050405020304" pitchFamily="18" charset="0"/>
              </a:rPr>
              <a:t>To    </a:t>
            </a:r>
            <a:r>
              <a:rPr lang="en-US" sz="2000" b="1" dirty="0" smtClean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bn-BD" sz="2000" b="1" dirty="0" smtClean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bn-BD" sz="2000" b="1" dirty="0" smtClean="0">
                <a:solidFill>
                  <a:srgbClr val="92D050"/>
                </a:solidFill>
                <a:latin typeface="Times New Roman" panose="02020603050405020304" pitchFamily="18" charset="0"/>
              </a:rPr>
              <a:t>- </a:t>
            </a:r>
            <a:r>
              <a:rPr lang="en-US" sz="2000" b="1" dirty="0" err="1" smtClean="0">
                <a:solidFill>
                  <a:srgbClr val="92D050"/>
                </a:solidFill>
                <a:latin typeface="Times New Roman" panose="02020603050405020304" pitchFamily="18" charset="0"/>
              </a:rPr>
              <a:t>Mamun</a:t>
            </a:r>
            <a:r>
              <a:rPr lang="en-US" sz="2000" b="1" dirty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92D050"/>
                </a:solidFill>
                <a:latin typeface="Times New Roman" panose="02020603050405020304" pitchFamily="18" charset="0"/>
              </a:rPr>
              <a:t>@ gmail.com</a:t>
            </a:r>
          </a:p>
          <a:p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>
                <a:latin typeface="Times New Roman" panose="02020603050405020304" pitchFamily="18" charset="0"/>
              </a:rPr>
              <a:t>Sent  </a:t>
            </a:r>
            <a:r>
              <a:rPr lang="en-US" sz="2000" b="1" dirty="0" smtClean="0">
                <a:latin typeface="Times New Roman" panose="02020603050405020304" pitchFamily="18" charset="0"/>
              </a:rPr>
              <a:t> </a:t>
            </a:r>
            <a:r>
              <a:rPr lang="bn-BD" sz="2000" b="1" dirty="0" smtClean="0">
                <a:latin typeface="Times New Roman" panose="02020603050405020304" pitchFamily="18" charset="0"/>
              </a:rPr>
              <a:t>- </a:t>
            </a:r>
            <a:r>
              <a:rPr lang="bn-BD" sz="2000" b="1" dirty="0">
                <a:latin typeface="Times New Roman" panose="02020603050405020304" pitchFamily="18" charset="0"/>
              </a:rPr>
              <a:t>Monday,10/10/2020 ,</a:t>
            </a:r>
            <a:r>
              <a:rPr lang="bn-BD" sz="2000" b="1" dirty="0" smtClean="0">
                <a:latin typeface="Times New Roman" panose="02020603050405020304" pitchFamily="18" charset="0"/>
              </a:rPr>
              <a:t>4pm</a:t>
            </a:r>
            <a:endParaRPr lang="en-US" sz="2000" b="1" dirty="0" smtClean="0">
              <a:latin typeface="Times New Roman" panose="02020603050405020304" pitchFamily="18" charset="0"/>
            </a:endParaRPr>
          </a:p>
          <a:p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>
                <a:latin typeface="Times New Roman" panose="02020603050405020304" pitchFamily="18" charset="0"/>
              </a:rPr>
              <a:t>Sub   </a:t>
            </a:r>
            <a:r>
              <a:rPr lang="en-US" sz="2000" b="1" dirty="0" smtClean="0">
                <a:latin typeface="Times New Roman" panose="02020603050405020304" pitchFamily="18" charset="0"/>
              </a:rPr>
              <a:t> </a:t>
            </a:r>
            <a:r>
              <a:rPr lang="bn-BD" sz="2000" b="1" dirty="0" smtClean="0">
                <a:latin typeface="Times New Roman" panose="02020603050405020304" pitchFamily="18" charset="0"/>
              </a:rPr>
              <a:t>- </a:t>
            </a:r>
            <a:r>
              <a:rPr lang="en-US" sz="2000" b="1" dirty="0" smtClean="0">
                <a:latin typeface="Times New Roman" panose="02020603050405020304" pitchFamily="18" charset="0"/>
              </a:rPr>
              <a:t>About </a:t>
            </a:r>
            <a:r>
              <a:rPr lang="en-GB" sz="2000" b="1" u="sng" dirty="0"/>
              <a:t>inviting marriage ceremony of your elder sister</a:t>
            </a:r>
            <a:r>
              <a:rPr lang="en-GB" sz="2000" b="1" u="sng" dirty="0" smtClean="0"/>
              <a:t>.</a:t>
            </a:r>
          </a:p>
          <a:p>
            <a:endParaRPr lang="en-GB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>
                <a:solidFill>
                  <a:srgbClr val="92D050"/>
                </a:solidFill>
                <a:latin typeface="Times New Roman" panose="02020603050405020304" pitchFamily="18" charset="0"/>
              </a:rPr>
              <a:t>Dear </a:t>
            </a:r>
            <a:r>
              <a:rPr lang="en-US" sz="2000" b="1" dirty="0" err="1" smtClean="0">
                <a:solidFill>
                  <a:srgbClr val="92D050"/>
                </a:solidFill>
                <a:latin typeface="Times New Roman" panose="02020603050405020304" pitchFamily="18" charset="0"/>
              </a:rPr>
              <a:t>Mamun</a:t>
            </a:r>
            <a:endParaRPr lang="en-US" sz="2000" b="1" dirty="0" smtClean="0">
              <a:solidFill>
                <a:srgbClr val="92D050"/>
              </a:solidFill>
              <a:latin typeface="Times New Roman" panose="02020603050405020304" pitchFamily="18" charset="0"/>
            </a:endParaRPr>
          </a:p>
          <a:p>
            <a:r>
              <a:rPr lang="bn-BD" sz="2000" b="1" dirty="0" smtClean="0">
                <a:latin typeface="Times New Roman" panose="02020603050405020304" pitchFamily="18" charset="0"/>
              </a:rPr>
              <a:t>First </a:t>
            </a:r>
            <a:r>
              <a:rPr lang="bn-BD" sz="2000" b="1" dirty="0">
                <a:latin typeface="Times New Roman" panose="02020603050405020304" pitchFamily="18" charset="0"/>
              </a:rPr>
              <a:t>take my salam. How are you? Hope you are well. We are </a:t>
            </a:r>
            <a:r>
              <a:rPr lang="bn-BD" sz="2000" b="1" dirty="0" smtClean="0">
                <a:latin typeface="Times New Roman" panose="02020603050405020304" pitchFamily="18" charset="0"/>
              </a:rPr>
              <a:t>fine.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elder sister marriage ceremony will be held on 10/11/2020. I invite you to join the marriage ceremony of my elder sister. Please come as soon as possible.</a:t>
            </a:r>
          </a:p>
          <a:p>
            <a:r>
              <a:rPr lang="bn-BD" sz="2000" b="1" dirty="0" smtClean="0">
                <a:latin typeface="Times New Roman" panose="02020603050405020304" pitchFamily="18" charset="0"/>
              </a:rPr>
              <a:t>No </a:t>
            </a:r>
            <a:r>
              <a:rPr lang="bn-BD" sz="2000" b="1" dirty="0">
                <a:latin typeface="Times New Roman" panose="02020603050405020304" pitchFamily="18" charset="0"/>
              </a:rPr>
              <a:t>more today. Give my salam to your parents and love to the younger. Good bye</a:t>
            </a:r>
            <a:r>
              <a:rPr lang="bn-BD" sz="2000" b="1" dirty="0" smtClean="0">
                <a:latin typeface="Times New Roman" panose="02020603050405020304" pitchFamily="18" charset="0"/>
              </a:rPr>
              <a:t>.</a:t>
            </a:r>
            <a:endParaRPr lang="en-US" sz="2000" b="1" dirty="0" smtClean="0">
              <a:latin typeface="Times New Roman" panose="02020603050405020304" pitchFamily="18" charset="0"/>
            </a:endParaRPr>
          </a:p>
          <a:p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Ever</a:t>
            </a:r>
            <a:endParaRPr lang="en-GB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Habib</a:t>
            </a:r>
            <a:endParaRPr lang="en-GB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285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10">
        <p15:prstTrans prst="curtains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867" y="-2419985"/>
            <a:ext cx="8656889" cy="9667311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 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92210" y="-25638"/>
            <a:ext cx="10545510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/>
              <a:t>  				</a:t>
            </a:r>
            <a:r>
              <a:rPr lang="bn-BD" sz="3600" b="1" u="sng" dirty="0" smtClean="0">
                <a:solidFill>
                  <a:srgbClr val="FF0000"/>
                </a:solidFill>
              </a:rPr>
              <a:t>Q- </a:t>
            </a:r>
            <a:r>
              <a:rPr lang="en-GB" sz="3600" b="1" u="sng" dirty="0" smtClean="0">
                <a:solidFill>
                  <a:srgbClr val="FF0000"/>
                </a:solidFill>
              </a:rPr>
              <a:t>12</a:t>
            </a:r>
            <a:r>
              <a:rPr lang="bn-BD" sz="3600" b="1" u="sng" dirty="0" smtClean="0">
                <a:solidFill>
                  <a:srgbClr val="FF0000"/>
                </a:solidFill>
              </a:rPr>
              <a:t> - </a:t>
            </a:r>
            <a:r>
              <a:rPr lang="bn-BD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Dialogue</a:t>
            </a:r>
            <a:r>
              <a:rPr lang="en-GB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dirty="0"/>
              <a:t> </a:t>
            </a:r>
            <a:br>
              <a:rPr lang="en-GB" sz="2000" dirty="0"/>
            </a:br>
            <a:r>
              <a:rPr lang="bn-BD" sz="2000" dirty="0" smtClean="0"/>
              <a:t>                 </a:t>
            </a:r>
            <a:r>
              <a:rPr lang="bn-BD" sz="2400" b="1" dirty="0" smtClean="0"/>
              <a:t>My </a:t>
            </a:r>
            <a:r>
              <a:rPr lang="bn-BD" sz="2400" b="1" dirty="0"/>
              <a:t>name is.................. My best friend name is ................ One day he came to our house</a:t>
            </a:r>
            <a:r>
              <a:rPr lang="bn-BD" sz="2400" b="1" dirty="0" smtClean="0"/>
              <a:t>. And </a:t>
            </a:r>
            <a:r>
              <a:rPr lang="bn-BD" sz="2400" b="1" dirty="0"/>
              <a:t>we talk about </a:t>
            </a:r>
            <a:r>
              <a:rPr lang="bn-BD" sz="2400" b="1" dirty="0" smtClean="0"/>
              <a:t>....................</a:t>
            </a:r>
          </a:p>
          <a:p>
            <a:r>
              <a:rPr lang="en-GB" sz="2400" b="1" dirty="0"/>
              <a:t/>
            </a:r>
            <a:br>
              <a:rPr lang="en-GB" sz="2400" b="1" dirty="0"/>
            </a:br>
            <a:r>
              <a:rPr lang="bn-BD" sz="2400" b="1" dirty="0" smtClean="0">
                <a:solidFill>
                  <a:srgbClr val="92D050"/>
                </a:solidFill>
              </a:rPr>
              <a:t>................= How </a:t>
            </a:r>
            <a:r>
              <a:rPr lang="bn-BD" sz="2400" b="1" dirty="0">
                <a:solidFill>
                  <a:srgbClr val="92D050"/>
                </a:solidFill>
              </a:rPr>
              <a:t>are you?</a:t>
            </a:r>
            <a:r>
              <a:rPr lang="en-GB" sz="2400" b="1" dirty="0">
                <a:solidFill>
                  <a:srgbClr val="92D050"/>
                </a:solidFill>
              </a:rPr>
              <a:t/>
            </a:r>
            <a:br>
              <a:rPr lang="en-GB" sz="2400" b="1" dirty="0">
                <a:solidFill>
                  <a:srgbClr val="92D050"/>
                </a:solidFill>
              </a:rPr>
            </a:br>
            <a:r>
              <a:rPr lang="bn-BD" sz="2400" b="1" dirty="0" smtClean="0"/>
              <a:t>................= I </a:t>
            </a:r>
            <a:r>
              <a:rPr lang="bn-BD" sz="2400" b="1" dirty="0"/>
              <a:t>am fine. And you.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bn-BD" sz="2400" b="1" dirty="0" smtClean="0">
                <a:solidFill>
                  <a:srgbClr val="92D050"/>
                </a:solidFill>
              </a:rPr>
              <a:t>................= I am </a:t>
            </a:r>
            <a:r>
              <a:rPr lang="bn-BD" sz="2400" b="1" dirty="0">
                <a:solidFill>
                  <a:srgbClr val="92D050"/>
                </a:solidFill>
              </a:rPr>
              <a:t>fine too.</a:t>
            </a:r>
            <a:r>
              <a:rPr lang="en-GB" sz="2400" b="1" dirty="0">
                <a:solidFill>
                  <a:srgbClr val="92D050"/>
                </a:solidFill>
              </a:rPr>
              <a:t/>
            </a:r>
            <a:br>
              <a:rPr lang="en-GB" sz="2400" b="1" dirty="0">
                <a:solidFill>
                  <a:srgbClr val="92D050"/>
                </a:solidFill>
              </a:rPr>
            </a:br>
            <a:r>
              <a:rPr lang="bn-BD" sz="2400" b="1" dirty="0" smtClean="0"/>
              <a:t>................= Do </a:t>
            </a:r>
            <a:r>
              <a:rPr lang="bn-BD" sz="2400" b="1" dirty="0"/>
              <a:t>you know about ..............................?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bn-BD" sz="2400" b="1" dirty="0" smtClean="0">
                <a:solidFill>
                  <a:srgbClr val="92D050"/>
                </a:solidFill>
              </a:rPr>
              <a:t>................= Yes </a:t>
            </a:r>
            <a:r>
              <a:rPr lang="bn-BD" sz="2400" b="1" dirty="0">
                <a:solidFill>
                  <a:srgbClr val="92D050"/>
                </a:solidFill>
              </a:rPr>
              <a:t>I know it very well.</a:t>
            </a:r>
            <a:r>
              <a:rPr lang="en-GB" sz="2400" b="1" dirty="0">
                <a:solidFill>
                  <a:srgbClr val="92D050"/>
                </a:solidFill>
              </a:rPr>
              <a:t/>
            </a:r>
            <a:br>
              <a:rPr lang="en-GB" sz="2400" b="1" dirty="0">
                <a:solidFill>
                  <a:srgbClr val="92D050"/>
                </a:solidFill>
              </a:rPr>
            </a:br>
            <a:r>
              <a:rPr lang="bn-BD" sz="2400" b="1" dirty="0" smtClean="0"/>
              <a:t>................= Please </a:t>
            </a:r>
            <a:r>
              <a:rPr lang="bn-BD" sz="2400" b="1" dirty="0"/>
              <a:t>tall me something about it.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bn-BD" sz="2400" b="1" dirty="0" smtClean="0">
                <a:solidFill>
                  <a:srgbClr val="92D050"/>
                </a:solidFill>
              </a:rPr>
              <a:t>...............= ...............................................................................................</a:t>
            </a:r>
            <a:r>
              <a:rPr lang="en-GB" sz="2400" b="1" dirty="0">
                <a:solidFill>
                  <a:srgbClr val="92D050"/>
                </a:solidFill>
              </a:rPr>
              <a:t/>
            </a:r>
            <a:br>
              <a:rPr lang="en-GB" sz="2400" b="1" dirty="0">
                <a:solidFill>
                  <a:srgbClr val="92D050"/>
                </a:solidFill>
              </a:rPr>
            </a:br>
            <a:r>
              <a:rPr lang="bn-BD" sz="2400" b="1" dirty="0">
                <a:solidFill>
                  <a:srgbClr val="92D050"/>
                </a:solidFill>
              </a:rPr>
              <a:t>...............................................................................................</a:t>
            </a:r>
            <a:r>
              <a:rPr lang="en-GB" sz="2400" b="1" dirty="0">
                <a:solidFill>
                  <a:srgbClr val="92D050"/>
                </a:solidFill>
              </a:rPr>
              <a:t/>
            </a:r>
            <a:br>
              <a:rPr lang="en-GB" sz="2400" b="1" dirty="0">
                <a:solidFill>
                  <a:srgbClr val="92D050"/>
                </a:solidFill>
              </a:rPr>
            </a:br>
            <a:r>
              <a:rPr lang="bn-BD" sz="2400" b="1" dirty="0">
                <a:solidFill>
                  <a:srgbClr val="92D050"/>
                </a:solidFill>
              </a:rPr>
              <a:t>.................................................................................................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bn-BD" sz="2400" b="1" dirty="0" smtClean="0"/>
              <a:t>.................= Thank </a:t>
            </a:r>
            <a:r>
              <a:rPr lang="bn-BD" sz="2400" b="1" dirty="0"/>
              <a:t>you very much.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bn-BD" sz="2400" b="1" dirty="0" smtClean="0">
                <a:solidFill>
                  <a:srgbClr val="92D050"/>
                </a:solidFill>
              </a:rPr>
              <a:t>.................= It </a:t>
            </a:r>
            <a:r>
              <a:rPr lang="bn-BD" sz="2400" b="1" dirty="0">
                <a:solidFill>
                  <a:srgbClr val="92D050"/>
                </a:solidFill>
              </a:rPr>
              <a:t>is ok.Good bye.</a:t>
            </a:r>
            <a:r>
              <a:rPr lang="en-GB" sz="2400" b="1" dirty="0">
                <a:solidFill>
                  <a:srgbClr val="92D050"/>
                </a:solidFill>
              </a:rPr>
              <a:t/>
            </a:r>
            <a:br>
              <a:rPr lang="en-GB" sz="2400" b="1" dirty="0">
                <a:solidFill>
                  <a:srgbClr val="92D050"/>
                </a:solidFill>
              </a:rPr>
            </a:br>
            <a:r>
              <a:rPr lang="bn-BD" sz="2400" b="1" dirty="0" smtClean="0"/>
              <a:t>.................= Good </a:t>
            </a:r>
            <a:r>
              <a:rPr lang="bn-BD" sz="2400" b="1" dirty="0"/>
              <a:t>bye.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bn-BD" sz="2000" b="1" u="sng" dirty="0"/>
              <a:t/>
            </a:r>
            <a:br>
              <a:rPr lang="bn-BD" sz="2000" b="1" u="sng" dirty="0"/>
            </a:br>
            <a:r>
              <a:rPr lang="en-GB" sz="2000" b="1" dirty="0"/>
              <a:t> </a:t>
            </a:r>
            <a:r>
              <a:rPr lang="en-GB" sz="2000" dirty="0"/>
              <a:t/>
            </a:r>
            <a:br>
              <a:rPr lang="en-GB" sz="2000" dirty="0"/>
            </a:b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4485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10">
        <p15:prstTrans prst="curtains"/>
      </p:transition>
    </mc:Choice>
    <mc:Fallback xmlns="">
      <p:transition spd="slow" advClick="0" advTm="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</TotalTime>
  <Words>186</Words>
  <Application>Microsoft Office PowerPoint</Application>
  <PresentationFormat>Widescreen</PresentationFormat>
  <Paragraphs>133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  </vt:lpstr>
      <vt:lpstr>  </vt:lpstr>
      <vt:lpstr>  </vt:lpstr>
      <vt:lpstr>  </vt:lpstr>
      <vt:lpstr> 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145</cp:revision>
  <dcterms:created xsi:type="dcterms:W3CDTF">2020-08-08T09:58:13Z</dcterms:created>
  <dcterms:modified xsi:type="dcterms:W3CDTF">2020-09-02T12:19:30Z</dcterms:modified>
</cp:coreProperties>
</file>