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2" r:id="rId4"/>
    <p:sldId id="266" r:id="rId5"/>
    <p:sldId id="261" r:id="rId6"/>
    <p:sldId id="256" r:id="rId7"/>
    <p:sldId id="277" r:id="rId8"/>
    <p:sldId id="268" r:id="rId9"/>
    <p:sldId id="269" r:id="rId10"/>
    <p:sldId id="265" r:id="rId11"/>
    <p:sldId id="274" r:id="rId12"/>
    <p:sldId id="263" r:id="rId13"/>
    <p:sldId id="278" r:id="rId14"/>
    <p:sldId id="271" r:id="rId15"/>
    <p:sldId id="272" r:id="rId16"/>
    <p:sldId id="276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B026B-C43E-4559-9357-A3CDAE9228C5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92A9ADC-C359-4646-BB50-D7AEA6098941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মহাসাগর</a:t>
          </a:r>
          <a:endParaRPr lang="en-GB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CEB6D6-A179-4E0F-A1C6-F4329DCFBEC4}" type="parTrans" cxnId="{DCAF77F2-C6C7-492E-8C84-B7524034A0C6}">
      <dgm:prSet/>
      <dgm:spPr/>
      <dgm:t>
        <a:bodyPr/>
        <a:lstStyle/>
        <a:p>
          <a:endParaRPr lang="en-GB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7153CD-49AF-4465-A108-A36294283AE0}" type="sibTrans" cxnId="{DCAF77F2-C6C7-492E-8C84-B7524034A0C6}">
      <dgm:prSet/>
      <dgm:spPr/>
      <dgm:t>
        <a:bodyPr/>
        <a:lstStyle/>
        <a:p>
          <a:endParaRPr lang="en-GB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0B7555-6397-4953-980A-961DDA35508E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B2C813-726E-4C1E-B4DE-0DBB41E55E7D}" type="parTrans" cxnId="{8B40150A-7AFE-4753-8E0A-593AD3885CBF}">
      <dgm:prSet custT="1"/>
      <dgm:spPr/>
      <dgm:t>
        <a:bodyPr/>
        <a:lstStyle/>
        <a:p>
          <a:endParaRPr lang="en-GB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80A999-B9E5-451A-B197-84D301B22A48}" type="sibTrans" cxnId="{8B40150A-7AFE-4753-8E0A-593AD3885CBF}">
      <dgm:prSet/>
      <dgm:spPr/>
      <dgm:t>
        <a:bodyPr/>
        <a:lstStyle/>
        <a:p>
          <a:endParaRPr lang="en-GB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C7248C-2E1A-4517-84B7-D4F4C1F37E28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897F72-EA5B-4894-8912-E353E1E02CFD}" type="parTrans" cxnId="{C2D25CE9-DEAE-4EBD-9F7F-A04995EF877D}">
      <dgm:prSet custT="1"/>
      <dgm:spPr/>
      <dgm:t>
        <a:bodyPr/>
        <a:lstStyle/>
        <a:p>
          <a:endParaRPr lang="en-GB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194EBA-F6B8-47A1-84B7-FE5481251347}" type="sibTrans" cxnId="{C2D25CE9-DEAE-4EBD-9F7F-A04995EF877D}">
      <dgm:prSet/>
      <dgm:spPr/>
      <dgm:t>
        <a:bodyPr/>
        <a:lstStyle/>
        <a:p>
          <a:endParaRPr lang="en-GB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E4BD9B-DFC4-458B-BA80-23D96FDB477B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1993EE-0F02-4762-AF0A-0A012C4D1DCB}" type="parTrans" cxnId="{FBFD0ADE-07B1-4ABD-98A0-5AC2E298DF89}">
      <dgm:prSet custT="1"/>
      <dgm:spPr/>
      <dgm:t>
        <a:bodyPr/>
        <a:lstStyle/>
        <a:p>
          <a:endParaRPr lang="en-GB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EA9A80-32C0-44B6-BF87-9D844BD61765}" type="sibTrans" cxnId="{FBFD0ADE-07B1-4ABD-98A0-5AC2E298DF89}">
      <dgm:prSet/>
      <dgm:spPr/>
      <dgm:t>
        <a:bodyPr/>
        <a:lstStyle/>
        <a:p>
          <a:endParaRPr lang="en-GB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386ED3-5274-4179-9E3B-C7E54C5BE780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GB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44295A-01FC-45D3-9AE0-E25B907B89C4}" type="parTrans" cxnId="{BE4B971A-86D8-4330-8430-7043B9A9545F}">
      <dgm:prSet custT="1"/>
      <dgm:spPr/>
      <dgm:t>
        <a:bodyPr/>
        <a:lstStyle/>
        <a:p>
          <a:endParaRPr lang="en-GB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A75D7C-07F5-4541-B895-AE3076A57886}" type="sibTrans" cxnId="{BE4B971A-86D8-4330-8430-7043B9A9545F}">
      <dgm:prSet/>
      <dgm:spPr/>
      <dgm:t>
        <a:bodyPr/>
        <a:lstStyle/>
        <a:p>
          <a:endParaRPr lang="en-GB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806E7A-A308-4FAF-9AFD-1225899A6BDE}">
      <dgm:prSet phldrT="[Text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GB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54E377-C6E7-437D-838A-45D095819C77}" type="parTrans" cxnId="{AD75E46A-98B9-48EE-93CC-BD0FBCA75309}">
      <dgm:prSet custT="1"/>
      <dgm:spPr/>
      <dgm:t>
        <a:bodyPr/>
        <a:lstStyle/>
        <a:p>
          <a:endParaRPr lang="en-GB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C7363B-C647-4052-9AAB-6CD190D1BC11}" type="sibTrans" cxnId="{AD75E46A-98B9-48EE-93CC-BD0FBCA75309}">
      <dgm:prSet/>
      <dgm:spPr/>
      <dgm:t>
        <a:bodyPr/>
        <a:lstStyle/>
        <a:p>
          <a:endParaRPr lang="en-GB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77B523-EA8D-4EC7-BB86-51EFC48372D0}" type="pres">
      <dgm:prSet presAssocID="{938B026B-C43E-4559-9357-A3CDAE9228C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C98C3A6-9CD8-4E21-AC05-40E7F2D0C1D4}" type="pres">
      <dgm:prSet presAssocID="{A92A9ADC-C359-4646-BB50-D7AEA6098941}" presName="centerShape" presStyleLbl="node0" presStyleIdx="0" presStyleCnt="1"/>
      <dgm:spPr/>
      <dgm:t>
        <a:bodyPr/>
        <a:lstStyle/>
        <a:p>
          <a:endParaRPr lang="en-GB"/>
        </a:p>
      </dgm:t>
    </dgm:pt>
    <dgm:pt modelId="{2D74CEBA-0034-4E5C-B53B-AD5BB2281F86}" type="pres">
      <dgm:prSet presAssocID="{72B2C813-726E-4C1E-B4DE-0DBB41E55E7D}" presName="parTrans" presStyleLbl="sibTrans2D1" presStyleIdx="0" presStyleCnt="5"/>
      <dgm:spPr/>
      <dgm:t>
        <a:bodyPr/>
        <a:lstStyle/>
        <a:p>
          <a:endParaRPr lang="en-GB"/>
        </a:p>
      </dgm:t>
    </dgm:pt>
    <dgm:pt modelId="{547E9508-B696-471F-B5D6-9442E11A71D8}" type="pres">
      <dgm:prSet presAssocID="{72B2C813-726E-4C1E-B4DE-0DBB41E55E7D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047D60E0-A5B1-4B49-A142-331B3E9A2A14}" type="pres">
      <dgm:prSet presAssocID="{720B7555-6397-4953-980A-961DDA35508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EFEF1A-A759-4A79-8B65-C811DC5E102C}" type="pres">
      <dgm:prSet presAssocID="{37897F72-EA5B-4894-8912-E353E1E02CFD}" presName="parTrans" presStyleLbl="sibTrans2D1" presStyleIdx="1" presStyleCnt="5"/>
      <dgm:spPr/>
      <dgm:t>
        <a:bodyPr/>
        <a:lstStyle/>
        <a:p>
          <a:endParaRPr lang="en-GB"/>
        </a:p>
      </dgm:t>
    </dgm:pt>
    <dgm:pt modelId="{EFB3B347-50C5-479A-A7FB-0EAF6BC8CD6A}" type="pres">
      <dgm:prSet presAssocID="{37897F72-EA5B-4894-8912-E353E1E02CFD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A47F00F9-F7EB-4CCC-9526-47B27FAF80A8}" type="pres">
      <dgm:prSet presAssocID="{6BC7248C-2E1A-4517-84B7-D4F4C1F37E2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E2D718-EF59-4473-AD3E-16071A44ADD8}" type="pres">
      <dgm:prSet presAssocID="{9F1993EE-0F02-4762-AF0A-0A012C4D1DCB}" presName="parTrans" presStyleLbl="sibTrans2D1" presStyleIdx="2" presStyleCnt="5"/>
      <dgm:spPr/>
      <dgm:t>
        <a:bodyPr/>
        <a:lstStyle/>
        <a:p>
          <a:endParaRPr lang="en-GB"/>
        </a:p>
      </dgm:t>
    </dgm:pt>
    <dgm:pt modelId="{8950D011-E444-4454-818C-D3FBC2A9AFA1}" type="pres">
      <dgm:prSet presAssocID="{9F1993EE-0F02-4762-AF0A-0A012C4D1DCB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8520485A-8B3B-4DF0-A308-8786201F8242}" type="pres">
      <dgm:prSet presAssocID="{9FE4BD9B-DFC4-458B-BA80-23D96FDB477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62EEC4-70F8-44AC-9210-2F8F9FE9F379}" type="pres">
      <dgm:prSet presAssocID="{F744295A-01FC-45D3-9AE0-E25B907B89C4}" presName="parTrans" presStyleLbl="sibTrans2D1" presStyleIdx="3" presStyleCnt="5"/>
      <dgm:spPr/>
      <dgm:t>
        <a:bodyPr/>
        <a:lstStyle/>
        <a:p>
          <a:endParaRPr lang="en-GB"/>
        </a:p>
      </dgm:t>
    </dgm:pt>
    <dgm:pt modelId="{9024BE0C-A683-4FC5-916F-BE00263F667C}" type="pres">
      <dgm:prSet presAssocID="{F744295A-01FC-45D3-9AE0-E25B907B89C4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AD013F32-E99B-4C57-9DBC-0C28B46B7E00}" type="pres">
      <dgm:prSet presAssocID="{B9386ED3-5274-4179-9E3B-C7E54C5BE78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7EEBCC-B9BF-4D61-A0B6-0142B7D9BB89}" type="pres">
      <dgm:prSet presAssocID="{6654E377-C6E7-437D-838A-45D095819C77}" presName="parTrans" presStyleLbl="sibTrans2D1" presStyleIdx="4" presStyleCnt="5"/>
      <dgm:spPr/>
      <dgm:t>
        <a:bodyPr/>
        <a:lstStyle/>
        <a:p>
          <a:endParaRPr lang="en-GB"/>
        </a:p>
      </dgm:t>
    </dgm:pt>
    <dgm:pt modelId="{387C96F5-92A5-4EF2-8B87-8F2ABFCF2349}" type="pres">
      <dgm:prSet presAssocID="{6654E377-C6E7-437D-838A-45D095819C77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AC4E9968-18B5-458D-8A1A-B2932F6DDD0F}" type="pres">
      <dgm:prSet presAssocID="{01806E7A-A308-4FAF-9AFD-1225899A6BD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ED35112-68BD-4A85-AFFE-18F3F0B9138C}" type="presOf" srcId="{6BC7248C-2E1A-4517-84B7-D4F4C1F37E28}" destId="{A47F00F9-F7EB-4CCC-9526-47B27FAF80A8}" srcOrd="0" destOrd="0" presId="urn:microsoft.com/office/officeart/2005/8/layout/radial5"/>
    <dgm:cxn modelId="{8B40150A-7AFE-4753-8E0A-593AD3885CBF}" srcId="{A92A9ADC-C359-4646-BB50-D7AEA6098941}" destId="{720B7555-6397-4953-980A-961DDA35508E}" srcOrd="0" destOrd="0" parTransId="{72B2C813-726E-4C1E-B4DE-0DBB41E55E7D}" sibTransId="{3A80A999-B9E5-451A-B197-84D301B22A48}"/>
    <dgm:cxn modelId="{907C4027-E880-4DEF-8BBF-D9081F96C95B}" type="presOf" srcId="{F744295A-01FC-45D3-9AE0-E25B907B89C4}" destId="{DC62EEC4-70F8-44AC-9210-2F8F9FE9F379}" srcOrd="0" destOrd="0" presId="urn:microsoft.com/office/officeart/2005/8/layout/radial5"/>
    <dgm:cxn modelId="{BE4B971A-86D8-4330-8430-7043B9A9545F}" srcId="{A92A9ADC-C359-4646-BB50-D7AEA6098941}" destId="{B9386ED3-5274-4179-9E3B-C7E54C5BE780}" srcOrd="3" destOrd="0" parTransId="{F744295A-01FC-45D3-9AE0-E25B907B89C4}" sibTransId="{10A75D7C-07F5-4541-B895-AE3076A57886}"/>
    <dgm:cxn modelId="{9F131656-4921-4BB2-88F1-7C39F5751753}" type="presOf" srcId="{72B2C813-726E-4C1E-B4DE-0DBB41E55E7D}" destId="{547E9508-B696-471F-B5D6-9442E11A71D8}" srcOrd="1" destOrd="0" presId="urn:microsoft.com/office/officeart/2005/8/layout/radial5"/>
    <dgm:cxn modelId="{F43F5FC0-82EB-42D6-AFB9-4F60A4AC808D}" type="presOf" srcId="{37897F72-EA5B-4894-8912-E353E1E02CFD}" destId="{EFB3B347-50C5-479A-A7FB-0EAF6BC8CD6A}" srcOrd="1" destOrd="0" presId="urn:microsoft.com/office/officeart/2005/8/layout/radial5"/>
    <dgm:cxn modelId="{B43945D5-DF0E-4CDC-B8E7-7A61C2BD085D}" type="presOf" srcId="{A92A9ADC-C359-4646-BB50-D7AEA6098941}" destId="{5C98C3A6-9CD8-4E21-AC05-40E7F2D0C1D4}" srcOrd="0" destOrd="0" presId="urn:microsoft.com/office/officeart/2005/8/layout/radial5"/>
    <dgm:cxn modelId="{0CC09B21-D368-4ADC-81EE-02F6F5A8B354}" type="presOf" srcId="{B9386ED3-5274-4179-9E3B-C7E54C5BE780}" destId="{AD013F32-E99B-4C57-9DBC-0C28B46B7E00}" srcOrd="0" destOrd="0" presId="urn:microsoft.com/office/officeart/2005/8/layout/radial5"/>
    <dgm:cxn modelId="{251FB66C-00D6-49F1-8BD1-2C55C0E103AF}" type="presOf" srcId="{01806E7A-A308-4FAF-9AFD-1225899A6BDE}" destId="{AC4E9968-18B5-458D-8A1A-B2932F6DDD0F}" srcOrd="0" destOrd="0" presId="urn:microsoft.com/office/officeart/2005/8/layout/radial5"/>
    <dgm:cxn modelId="{C2D25CE9-DEAE-4EBD-9F7F-A04995EF877D}" srcId="{A92A9ADC-C359-4646-BB50-D7AEA6098941}" destId="{6BC7248C-2E1A-4517-84B7-D4F4C1F37E28}" srcOrd="1" destOrd="0" parTransId="{37897F72-EA5B-4894-8912-E353E1E02CFD}" sibTransId="{DC194EBA-F6B8-47A1-84B7-FE5481251347}"/>
    <dgm:cxn modelId="{AFD4195E-14E2-48E8-9525-D8A2057B78B1}" type="presOf" srcId="{37897F72-EA5B-4894-8912-E353E1E02CFD}" destId="{B4EFEF1A-A759-4A79-8B65-C811DC5E102C}" srcOrd="0" destOrd="0" presId="urn:microsoft.com/office/officeart/2005/8/layout/radial5"/>
    <dgm:cxn modelId="{3F01A6A7-5D53-4C72-971F-8851D92BEC21}" type="presOf" srcId="{720B7555-6397-4953-980A-961DDA35508E}" destId="{047D60E0-A5B1-4B49-A142-331B3E9A2A14}" srcOrd="0" destOrd="0" presId="urn:microsoft.com/office/officeart/2005/8/layout/radial5"/>
    <dgm:cxn modelId="{DCAF77F2-C6C7-492E-8C84-B7524034A0C6}" srcId="{938B026B-C43E-4559-9357-A3CDAE9228C5}" destId="{A92A9ADC-C359-4646-BB50-D7AEA6098941}" srcOrd="0" destOrd="0" parTransId="{03CEB6D6-A179-4E0F-A1C6-F4329DCFBEC4}" sibTransId="{E17153CD-49AF-4465-A108-A36294283AE0}"/>
    <dgm:cxn modelId="{D45F2AD6-21A3-4CE7-804C-C0D516179620}" type="presOf" srcId="{6654E377-C6E7-437D-838A-45D095819C77}" destId="{387C96F5-92A5-4EF2-8B87-8F2ABFCF2349}" srcOrd="1" destOrd="0" presId="urn:microsoft.com/office/officeart/2005/8/layout/radial5"/>
    <dgm:cxn modelId="{509813F2-4ECF-4112-A77D-638BF28E9994}" type="presOf" srcId="{6654E377-C6E7-437D-838A-45D095819C77}" destId="{2C7EEBCC-B9BF-4D61-A0B6-0142B7D9BB89}" srcOrd="0" destOrd="0" presId="urn:microsoft.com/office/officeart/2005/8/layout/radial5"/>
    <dgm:cxn modelId="{CE704EAE-7110-48DE-8295-04D2A8FE02B5}" type="presOf" srcId="{9F1993EE-0F02-4762-AF0A-0A012C4D1DCB}" destId="{8950D011-E444-4454-818C-D3FBC2A9AFA1}" srcOrd="1" destOrd="0" presId="urn:microsoft.com/office/officeart/2005/8/layout/radial5"/>
    <dgm:cxn modelId="{BF21A564-BD11-420E-B831-CE074B400DBE}" type="presOf" srcId="{F744295A-01FC-45D3-9AE0-E25B907B89C4}" destId="{9024BE0C-A683-4FC5-916F-BE00263F667C}" srcOrd="1" destOrd="0" presId="urn:microsoft.com/office/officeart/2005/8/layout/radial5"/>
    <dgm:cxn modelId="{23472346-DCA7-4BBA-8F65-957C7A6D992C}" type="presOf" srcId="{72B2C813-726E-4C1E-B4DE-0DBB41E55E7D}" destId="{2D74CEBA-0034-4E5C-B53B-AD5BB2281F86}" srcOrd="0" destOrd="0" presId="urn:microsoft.com/office/officeart/2005/8/layout/radial5"/>
    <dgm:cxn modelId="{FA1FF2C0-2973-4D89-8E70-A2F1F4AF3F43}" type="presOf" srcId="{9F1993EE-0F02-4762-AF0A-0A012C4D1DCB}" destId="{3FE2D718-EF59-4473-AD3E-16071A44ADD8}" srcOrd="0" destOrd="0" presId="urn:microsoft.com/office/officeart/2005/8/layout/radial5"/>
    <dgm:cxn modelId="{AD75E46A-98B9-48EE-93CC-BD0FBCA75309}" srcId="{A92A9ADC-C359-4646-BB50-D7AEA6098941}" destId="{01806E7A-A308-4FAF-9AFD-1225899A6BDE}" srcOrd="4" destOrd="0" parTransId="{6654E377-C6E7-437D-838A-45D095819C77}" sibTransId="{FDC7363B-C647-4052-9AAB-6CD190D1BC11}"/>
    <dgm:cxn modelId="{03DE24E7-D567-428F-908D-1F249068C676}" type="presOf" srcId="{938B026B-C43E-4559-9357-A3CDAE9228C5}" destId="{E677B523-EA8D-4EC7-BB86-51EFC48372D0}" srcOrd="0" destOrd="0" presId="urn:microsoft.com/office/officeart/2005/8/layout/radial5"/>
    <dgm:cxn modelId="{FBFD0ADE-07B1-4ABD-98A0-5AC2E298DF89}" srcId="{A92A9ADC-C359-4646-BB50-D7AEA6098941}" destId="{9FE4BD9B-DFC4-458B-BA80-23D96FDB477B}" srcOrd="2" destOrd="0" parTransId="{9F1993EE-0F02-4762-AF0A-0A012C4D1DCB}" sibTransId="{01EA9A80-32C0-44B6-BF87-9D844BD61765}"/>
    <dgm:cxn modelId="{DCB03A32-FBC4-4554-9D6B-747907AE37A1}" type="presOf" srcId="{9FE4BD9B-DFC4-458B-BA80-23D96FDB477B}" destId="{8520485A-8B3B-4DF0-A308-8786201F8242}" srcOrd="0" destOrd="0" presId="urn:microsoft.com/office/officeart/2005/8/layout/radial5"/>
    <dgm:cxn modelId="{6F74FAE4-4DF2-4C0E-8736-B7FD18556288}" type="presParOf" srcId="{E677B523-EA8D-4EC7-BB86-51EFC48372D0}" destId="{5C98C3A6-9CD8-4E21-AC05-40E7F2D0C1D4}" srcOrd="0" destOrd="0" presId="urn:microsoft.com/office/officeart/2005/8/layout/radial5"/>
    <dgm:cxn modelId="{0EADC8EF-B6BF-4F9F-868D-9035D876441D}" type="presParOf" srcId="{E677B523-EA8D-4EC7-BB86-51EFC48372D0}" destId="{2D74CEBA-0034-4E5C-B53B-AD5BB2281F86}" srcOrd="1" destOrd="0" presId="urn:microsoft.com/office/officeart/2005/8/layout/radial5"/>
    <dgm:cxn modelId="{2C5C7D4D-14C1-4261-AFFC-7B66DB065B75}" type="presParOf" srcId="{2D74CEBA-0034-4E5C-B53B-AD5BB2281F86}" destId="{547E9508-B696-471F-B5D6-9442E11A71D8}" srcOrd="0" destOrd="0" presId="urn:microsoft.com/office/officeart/2005/8/layout/radial5"/>
    <dgm:cxn modelId="{821A4E99-496E-4EFA-8C50-ED7FB989D6A5}" type="presParOf" srcId="{E677B523-EA8D-4EC7-BB86-51EFC48372D0}" destId="{047D60E0-A5B1-4B49-A142-331B3E9A2A14}" srcOrd="2" destOrd="0" presId="urn:microsoft.com/office/officeart/2005/8/layout/radial5"/>
    <dgm:cxn modelId="{2A96AF6D-54DF-4067-80D5-020DB28F796F}" type="presParOf" srcId="{E677B523-EA8D-4EC7-BB86-51EFC48372D0}" destId="{B4EFEF1A-A759-4A79-8B65-C811DC5E102C}" srcOrd="3" destOrd="0" presId="urn:microsoft.com/office/officeart/2005/8/layout/radial5"/>
    <dgm:cxn modelId="{F2748E1B-C3BD-44F1-A0C0-010FCDB44014}" type="presParOf" srcId="{B4EFEF1A-A759-4A79-8B65-C811DC5E102C}" destId="{EFB3B347-50C5-479A-A7FB-0EAF6BC8CD6A}" srcOrd="0" destOrd="0" presId="urn:microsoft.com/office/officeart/2005/8/layout/radial5"/>
    <dgm:cxn modelId="{E360D951-FBEF-4D21-A583-389B0981915B}" type="presParOf" srcId="{E677B523-EA8D-4EC7-BB86-51EFC48372D0}" destId="{A47F00F9-F7EB-4CCC-9526-47B27FAF80A8}" srcOrd="4" destOrd="0" presId="urn:microsoft.com/office/officeart/2005/8/layout/radial5"/>
    <dgm:cxn modelId="{1393966F-0DA6-4422-82A2-F7CA807931BE}" type="presParOf" srcId="{E677B523-EA8D-4EC7-BB86-51EFC48372D0}" destId="{3FE2D718-EF59-4473-AD3E-16071A44ADD8}" srcOrd="5" destOrd="0" presId="urn:microsoft.com/office/officeart/2005/8/layout/radial5"/>
    <dgm:cxn modelId="{B8CE4EBF-8E34-45F3-AC54-75E5B3DEF84F}" type="presParOf" srcId="{3FE2D718-EF59-4473-AD3E-16071A44ADD8}" destId="{8950D011-E444-4454-818C-D3FBC2A9AFA1}" srcOrd="0" destOrd="0" presId="urn:microsoft.com/office/officeart/2005/8/layout/radial5"/>
    <dgm:cxn modelId="{9191B7F8-698A-42EF-8E7A-6EF7B13430A0}" type="presParOf" srcId="{E677B523-EA8D-4EC7-BB86-51EFC48372D0}" destId="{8520485A-8B3B-4DF0-A308-8786201F8242}" srcOrd="6" destOrd="0" presId="urn:microsoft.com/office/officeart/2005/8/layout/radial5"/>
    <dgm:cxn modelId="{107C5E8D-C28A-40F4-98B2-9C2807FB0C86}" type="presParOf" srcId="{E677B523-EA8D-4EC7-BB86-51EFC48372D0}" destId="{DC62EEC4-70F8-44AC-9210-2F8F9FE9F379}" srcOrd="7" destOrd="0" presId="urn:microsoft.com/office/officeart/2005/8/layout/radial5"/>
    <dgm:cxn modelId="{3086C13A-B8B1-4EE8-BF3D-4D20A6D3C562}" type="presParOf" srcId="{DC62EEC4-70F8-44AC-9210-2F8F9FE9F379}" destId="{9024BE0C-A683-4FC5-916F-BE00263F667C}" srcOrd="0" destOrd="0" presId="urn:microsoft.com/office/officeart/2005/8/layout/radial5"/>
    <dgm:cxn modelId="{5B7B94AB-C61C-4B6C-B66C-2E7756E57732}" type="presParOf" srcId="{E677B523-EA8D-4EC7-BB86-51EFC48372D0}" destId="{AD013F32-E99B-4C57-9DBC-0C28B46B7E00}" srcOrd="8" destOrd="0" presId="urn:microsoft.com/office/officeart/2005/8/layout/radial5"/>
    <dgm:cxn modelId="{31250DAE-3D9C-4319-8606-8BC3655F7E9A}" type="presParOf" srcId="{E677B523-EA8D-4EC7-BB86-51EFC48372D0}" destId="{2C7EEBCC-B9BF-4D61-A0B6-0142B7D9BB89}" srcOrd="9" destOrd="0" presId="urn:microsoft.com/office/officeart/2005/8/layout/radial5"/>
    <dgm:cxn modelId="{F3D367FC-70A8-4D14-97E0-09FCBA79969D}" type="presParOf" srcId="{2C7EEBCC-B9BF-4D61-A0B6-0142B7D9BB89}" destId="{387C96F5-92A5-4EF2-8B87-8F2ABFCF2349}" srcOrd="0" destOrd="0" presId="urn:microsoft.com/office/officeart/2005/8/layout/radial5"/>
    <dgm:cxn modelId="{2C1E92B9-3EA2-46C2-89B1-182DAD525BBF}" type="presParOf" srcId="{E677B523-EA8D-4EC7-BB86-51EFC48372D0}" destId="{AC4E9968-18B5-458D-8A1A-B2932F6DDD0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E8D7-F530-49DC-8B75-5BC93721BC2E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A03C-A41A-4FBC-8E54-A47099C85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449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E8D7-F530-49DC-8B75-5BC93721BC2E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A03C-A41A-4FBC-8E54-A47099C85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1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E8D7-F530-49DC-8B75-5BC93721BC2E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A03C-A41A-4FBC-8E54-A47099C85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60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E8D7-F530-49DC-8B75-5BC93721BC2E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A03C-A41A-4FBC-8E54-A47099C85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1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E8D7-F530-49DC-8B75-5BC93721BC2E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A03C-A41A-4FBC-8E54-A47099C85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42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E8D7-F530-49DC-8B75-5BC93721BC2E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A03C-A41A-4FBC-8E54-A47099C85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108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E8D7-F530-49DC-8B75-5BC93721BC2E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A03C-A41A-4FBC-8E54-A47099C85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151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E8D7-F530-49DC-8B75-5BC93721BC2E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A03C-A41A-4FBC-8E54-A47099C85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85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E8D7-F530-49DC-8B75-5BC93721BC2E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A03C-A41A-4FBC-8E54-A47099C85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3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E8D7-F530-49DC-8B75-5BC93721BC2E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A03C-A41A-4FBC-8E54-A47099C85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960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E8D7-F530-49DC-8B75-5BC93721BC2E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A03C-A41A-4FBC-8E54-A47099C85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88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AE8D7-F530-49DC-8B75-5BC93721BC2E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AA03C-A41A-4FBC-8E54-A47099C85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92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27400" y="335910"/>
            <a:ext cx="4204647" cy="781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সবাইকে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643" y="1204500"/>
            <a:ext cx="4704522" cy="474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1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  <a:alpha val="41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17700" y="616791"/>
            <a:ext cx="7911993" cy="4780709"/>
            <a:chOff x="1169472" y="1096434"/>
            <a:chExt cx="9775085" cy="612784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472" y="1096434"/>
              <a:ext cx="9775085" cy="612784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593819" y="1184889"/>
              <a:ext cx="2538483" cy="642916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9375">
                  <a:srgbClr val="BED8EE"/>
                </a:gs>
                <a:gs pos="51000">
                  <a:srgbClr val="00B0F0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আর্কটিক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মহাসাগর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025641" y="4917460"/>
            <a:ext cx="2096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4023" y="664133"/>
            <a:ext cx="1404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3906" y="5487708"/>
            <a:ext cx="7610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 চারটি দিক যথাঃ উত্তর, দক্ষিণ, পূর্ব ও পশ্চিম।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26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0101" y="480072"/>
            <a:ext cx="5618186" cy="82999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তোমরা পাঠ্যবইয়ের ৪৬ পৃষ্ঠা খুলে পড়। </a:t>
            </a:r>
            <a:endParaRPr lang="en-GB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876800" y="1510748"/>
            <a:ext cx="3407672" cy="4851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790" y="1492375"/>
            <a:ext cx="3480836" cy="50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" t="16862" r="4205" b="2845"/>
          <a:stretch/>
        </p:blipFill>
        <p:spPr>
          <a:xfrm>
            <a:off x="583027" y="639886"/>
            <a:ext cx="10834273" cy="59294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6099" y="112543"/>
            <a:ext cx="11169748" cy="548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কাজ।                  মানচিত্রে মহাদেশ ও মহাসাগরের নাম লেখ।  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8591" y="2025748"/>
            <a:ext cx="1364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এশিয়া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8123" y="1896794"/>
            <a:ext cx="1364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ইউরোপ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4227" y="2867465"/>
            <a:ext cx="1364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আফ্রিকা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2886" y="3598985"/>
            <a:ext cx="1521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 আমেরিকা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0690" y="1854591"/>
            <a:ext cx="1364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আমেরিকা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8948" y="4246098"/>
            <a:ext cx="1364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5498" y="5485033"/>
            <a:ext cx="246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এন্টার্কটিকা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5946" y="4450862"/>
            <a:ext cx="18686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প্রশান্ত মহাসাগর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4916" y="2473569"/>
            <a:ext cx="1549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72865" y="4448126"/>
            <a:ext cx="17748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 মহাসাগর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81176" y="4216205"/>
            <a:ext cx="1873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ভারত মহাসাগর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8291" y="771379"/>
            <a:ext cx="2464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আর্কটিক মহাসাগর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2125" y="3272693"/>
            <a:ext cx="1364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74702" y="3120684"/>
            <a:ext cx="1364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2814" y="5929337"/>
            <a:ext cx="1364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46099" y="785447"/>
            <a:ext cx="1364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88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4" t="23141" r="25651" b="4723"/>
          <a:stretch/>
        </p:blipFill>
        <p:spPr>
          <a:xfrm rot="10800000" flipH="1" flipV="1">
            <a:off x="2634018" y="682388"/>
            <a:ext cx="9557982" cy="6175612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0" y="1433014"/>
          <a:ext cx="2565779" cy="5022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779"/>
              </a:tblGrid>
              <a:tr h="100447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447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447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447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447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95785" y="122830"/>
            <a:ext cx="2388358" cy="573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কাজ।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2875" y="0"/>
            <a:ext cx="5158855" cy="6277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নাম টেনে ছবিতে বসাই 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419542"/>
            <a:ext cx="18686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প্রশান্ত </a:t>
            </a:r>
            <a:endParaRPr lang="en-GB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680" y="2378035"/>
            <a:ext cx="1549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434856"/>
            <a:ext cx="17748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 মহাসাগর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416105"/>
            <a:ext cx="1873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ভারত মহাসাগর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507153"/>
            <a:ext cx="2464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আর্কটিক মহাসাগর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76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26602 0.3652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4" y="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42149 0.0275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68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0.63959 0.1557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79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0.48242 0.0150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15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51354 -0.7002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-3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0376" y="532263"/>
            <a:ext cx="11013744" cy="580029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কাজ। 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কর।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সাগরের চেয়ে বড় জলরাশিকে ___________ বলে।</a:t>
            </a:r>
          </a:p>
          <a:p>
            <a:endParaRPr lang="bn-IN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পৃথিবীতে মোট __________ মহাসাগর আছে।</a:t>
            </a:r>
          </a:p>
          <a:p>
            <a:endParaRPr lang="bn-IN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৩।সবচেয়ে বড় মহাসাগর ____________ মহাসাগর।</a:t>
            </a:r>
          </a:p>
          <a:p>
            <a:endParaRPr lang="en-GB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67786" y="1514901"/>
            <a:ext cx="2129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 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2079" y="2540757"/>
            <a:ext cx="2129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  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7033" y="3659875"/>
            <a:ext cx="1872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প্রশান্ত  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78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  <a:alpha val="33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0376" y="532263"/>
            <a:ext cx="11013744" cy="580029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মূল্যায়ন </a:t>
            </a:r>
          </a:p>
          <a:p>
            <a:endParaRPr lang="bn-IN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১।মহাসাগর কাকে বলে?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এশিয়ার উত্তরে কোন মহাসাগর?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সবচেয়ে বড় মহাসাগর এশিয়ার কোনদিকে অবস্থিত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 মহাসাগরের নাম বল। </a:t>
            </a:r>
            <a:endParaRPr lang="en-GB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47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  <a:alpha val="33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1164" y="1487023"/>
            <a:ext cx="2507674" cy="63151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3749" y="2843193"/>
            <a:ext cx="74953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১।মহাসাগরগুলোর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নিকটতম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8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5651" y="555356"/>
            <a:ext cx="3720647" cy="677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বাইকে</a:t>
            </a:r>
            <a:r>
              <a:rPr lang="bn-IN" sz="36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endParaRPr lang="en-GB" sz="36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99" y="1677506"/>
            <a:ext cx="5034096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7742" y="3368013"/>
            <a:ext cx="4397208" cy="2047324"/>
          </a:xfrm>
          <a:prstGeom prst="rect">
            <a:avLst/>
          </a:prstGeom>
          <a:noFill/>
        </p:spPr>
        <p:txBody>
          <a:bodyPr wrap="square" lIns="76803" tIns="38402" rIns="76803" bIns="38402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লাকী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আখতার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বিহারী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পীরগাছা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393398" cy="1972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725151" y="0"/>
            <a:ext cx="1466849" cy="19725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8384" flipV="1">
            <a:off x="323850" y="5067301"/>
            <a:ext cx="1393398" cy="1972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8746" flipH="1" flipV="1">
            <a:off x="10140329" y="5070690"/>
            <a:ext cx="1584507" cy="19725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00800" y="3486150"/>
            <a:ext cx="4357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বাংলাদেশ ও বিশ্বপরিচয়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৩য়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৮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মহাসাগর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386388" y="2328863"/>
            <a:ext cx="0" cy="32432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529263" y="2328863"/>
            <a:ext cx="28575" cy="32575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72150" y="2400300"/>
            <a:ext cx="14288" cy="31432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48" y="1532633"/>
            <a:ext cx="1706259" cy="17640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806" y="1239202"/>
            <a:ext cx="1760008" cy="20309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57530" y="589722"/>
            <a:ext cx="2041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4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5774" y="1209008"/>
            <a:ext cx="8157427" cy="4754471"/>
            <a:chOff x="295423" y="-49956"/>
            <a:chExt cx="11296356" cy="7013463"/>
          </a:xfrm>
          <a:gradFill>
            <a:gsLst>
              <a:gs pos="49000">
                <a:srgbClr val="00B0F0"/>
              </a:gs>
              <a:gs pos="100000">
                <a:schemeClr val="accent6">
                  <a:lumMod val="105000"/>
                  <a:satMod val="103000"/>
                  <a:tint val="73000"/>
                  <a:alpha val="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423" y="0"/>
              <a:ext cx="11296356" cy="6963507"/>
            </a:xfrm>
            <a:prstGeom prst="rect">
              <a:avLst/>
            </a:prstGeom>
            <a:grpFill/>
          </p:spPr>
        </p:pic>
        <p:sp>
          <p:nvSpPr>
            <p:cNvPr id="5" name="Rectangle 4"/>
            <p:cNvSpPr/>
            <p:nvPr/>
          </p:nvSpPr>
          <p:spPr>
            <a:xfrm>
              <a:off x="4192172" y="-49956"/>
              <a:ext cx="2264898" cy="75965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Rectangle 6"/>
          <p:cNvSpPr/>
          <p:nvPr/>
        </p:nvSpPr>
        <p:spPr>
          <a:xfrm>
            <a:off x="2841673" y="168813"/>
            <a:ext cx="7582486" cy="8299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দেখছ?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96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88787" y="2644726"/>
            <a:ext cx="4670473" cy="82999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 </a:t>
            </a:r>
            <a:endParaRPr lang="en-GB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6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920621" y="667279"/>
            <a:ext cx="5503169" cy="1415143"/>
          </a:xfrm>
          <a:prstGeom prst="downArrowCallou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5175" tIns="27587" rIns="55175" bIns="27587" rtlCol="0" anchor="ctr"/>
          <a:lstStyle/>
          <a:p>
            <a:pPr algn="ctr"/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4181" y="2404403"/>
            <a:ext cx="8610600" cy="15330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6600000" scaled="0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55175" tIns="27587" rIns="55175" bIns="27587" rtlCol="0">
            <a:spAutoFit/>
          </a:bodyPr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–</a:t>
            </a:r>
            <a:endParaRPr lang="bn-I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১৩ ১ ২ মহাসাগরগুলোর নাম উল্লেখ করতে পারবে। 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402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6418" y="5449404"/>
            <a:ext cx="7696200" cy="9331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সমুদ্রের চেয়ে বড় জলরাশিকে মহাসাগর বলে।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038" y="728870"/>
            <a:ext cx="8221865" cy="46324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52799" y="172279"/>
            <a:ext cx="4672715" cy="5035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দেখছ?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8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8417878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99583" y="649357"/>
            <a:ext cx="2319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প্রশান্ত মহাসাগর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32574" y="2922105"/>
            <a:ext cx="3041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 মহাসাগর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96470" y="5360505"/>
            <a:ext cx="2319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ভারত মহাসাগর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9931" y="5294244"/>
            <a:ext cx="267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আর্কটিক মহাসাগর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253" y="2537792"/>
            <a:ext cx="2319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 মহাসাগর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2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98C3A6-9CD8-4E21-AC05-40E7F2D0C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5C98C3A6-9CD8-4E21-AC05-40E7F2D0C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5C98C3A6-9CD8-4E21-AC05-40E7F2D0C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5C98C3A6-9CD8-4E21-AC05-40E7F2D0C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74CEBA-0034-4E5C-B53B-AD5BB2281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2D74CEBA-0034-4E5C-B53B-AD5BB2281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2D74CEBA-0034-4E5C-B53B-AD5BB2281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2D74CEBA-0034-4E5C-B53B-AD5BB2281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7D60E0-A5B1-4B49-A142-331B3E9A2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047D60E0-A5B1-4B49-A142-331B3E9A2A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047D60E0-A5B1-4B49-A142-331B3E9A2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047D60E0-A5B1-4B49-A142-331B3E9A2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EFEF1A-A759-4A79-8B65-C811DC5E1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B4EFEF1A-A759-4A79-8B65-C811DC5E10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B4EFEF1A-A759-4A79-8B65-C811DC5E1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B4EFEF1A-A759-4A79-8B65-C811DC5E1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F00F9-F7EB-4CCC-9526-47B27FAF8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A47F00F9-F7EB-4CCC-9526-47B27FAF8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A47F00F9-F7EB-4CCC-9526-47B27FAF8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A47F00F9-F7EB-4CCC-9526-47B27FAF8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E2D718-EF59-4473-AD3E-16071A44A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3FE2D718-EF59-4473-AD3E-16071A44A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3FE2D718-EF59-4473-AD3E-16071A44A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3FE2D718-EF59-4473-AD3E-16071A44A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20485A-8B3B-4DF0-A308-8786201F8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8520485A-8B3B-4DF0-A308-8786201F82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8520485A-8B3B-4DF0-A308-8786201F8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8520485A-8B3B-4DF0-A308-8786201F8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62EEC4-70F8-44AC-9210-2F8F9FE9F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DC62EEC4-70F8-44AC-9210-2F8F9FE9F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DC62EEC4-70F8-44AC-9210-2F8F9FE9F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DC62EEC4-70F8-44AC-9210-2F8F9FE9F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013F32-E99B-4C57-9DBC-0C28B46B7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AD013F32-E99B-4C57-9DBC-0C28B46B7E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AD013F32-E99B-4C57-9DBC-0C28B46B7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AD013F32-E99B-4C57-9DBC-0C28B46B7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7EEBCC-B9BF-4D61-A0B6-0142B7D9B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2C7EEBCC-B9BF-4D61-A0B6-0142B7D9BB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2C7EEBCC-B9BF-4D61-A0B6-0142B7D9B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2C7EEBCC-B9BF-4D61-A0B6-0142B7D9B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4E9968-18B5-458D-8A1A-B2932F6DD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AC4E9968-18B5-458D-8A1A-B2932F6DDD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AC4E9968-18B5-458D-8A1A-B2932F6DD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AC4E9968-18B5-458D-8A1A-B2932F6DD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6"/>
          <a:stretch/>
        </p:blipFill>
        <p:spPr>
          <a:xfrm>
            <a:off x="2610678" y="715641"/>
            <a:ext cx="7487478" cy="47035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88359" y="5450295"/>
            <a:ext cx="7448865" cy="800380"/>
          </a:xfrm>
          <a:prstGeom prst="rect">
            <a:avLst/>
          </a:prstGeom>
          <a:solidFill>
            <a:schemeClr val="bg1">
              <a:alpha val="29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 বড় মহাসাগর প্রশান্ত মহাসাগর।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799" y="185531"/>
            <a:ext cx="4672715" cy="5035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দেখছ?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15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8" y="808382"/>
            <a:ext cx="7911547" cy="43674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21535" y="5738367"/>
            <a:ext cx="7525434" cy="631678"/>
          </a:xfrm>
          <a:prstGeom prst="rect">
            <a:avLst/>
          </a:prstGeom>
          <a:solidFill>
            <a:srgbClr val="00B0F0">
              <a:alpha val="33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 ছোট মহাসাগর আর্কটিক মহাসাগর। 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8225" y="5143876"/>
            <a:ext cx="2345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আর্কটিক মহাসাগর </a:t>
            </a:r>
            <a:endParaRPr lang="en-GB" sz="28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799" y="172279"/>
            <a:ext cx="4672715" cy="5035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দেখছ?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1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</TotalTime>
  <Words>265</Words>
  <Application>Microsoft Office PowerPoint</Application>
  <PresentationFormat>Widescreen</PresentationFormat>
  <Paragraphs>82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Lucky</dc:creator>
  <cp:lastModifiedBy>Lucky</cp:lastModifiedBy>
  <cp:revision>50</cp:revision>
  <dcterms:created xsi:type="dcterms:W3CDTF">2019-10-26T07:07:17Z</dcterms:created>
  <dcterms:modified xsi:type="dcterms:W3CDTF">2020-09-02T07:18:18Z</dcterms:modified>
</cp:coreProperties>
</file>