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2" r:id="rId3"/>
    <p:sldId id="271" r:id="rId4"/>
    <p:sldId id="269" r:id="rId5"/>
    <p:sldId id="289" r:id="rId6"/>
    <p:sldId id="290" r:id="rId7"/>
    <p:sldId id="291" r:id="rId8"/>
    <p:sldId id="292" r:id="rId9"/>
    <p:sldId id="270" r:id="rId10"/>
    <p:sldId id="258" r:id="rId11"/>
    <p:sldId id="273" r:id="rId12"/>
    <p:sldId id="274" r:id="rId13"/>
    <p:sldId id="275" r:id="rId14"/>
    <p:sldId id="276" r:id="rId15"/>
    <p:sldId id="277" r:id="rId16"/>
    <p:sldId id="264" r:id="rId17"/>
    <p:sldId id="293" r:id="rId18"/>
    <p:sldId id="280" r:id="rId19"/>
    <p:sldId id="281" r:id="rId20"/>
    <p:sldId id="282" r:id="rId21"/>
    <p:sldId id="283" r:id="rId22"/>
    <p:sldId id="284" r:id="rId23"/>
    <p:sldId id="285" r:id="rId24"/>
    <p:sldId id="286" r:id="rId25"/>
    <p:sldId id="287"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B5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1" autoAdjust="0"/>
    <p:restoredTop sz="94660"/>
  </p:normalViewPr>
  <p:slideViewPr>
    <p:cSldViewPr>
      <p:cViewPr varScale="1">
        <p:scale>
          <a:sx n="75" d="100"/>
          <a:sy n="75"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1" name="Group 103"/>
          <p:cNvGrpSpPr>
            <a:grpSpLocks/>
          </p:cNvGrpSpPr>
          <p:nvPr/>
        </p:nvGrpSpPr>
        <p:grpSpPr bwMode="auto">
          <a:xfrm>
            <a:off x="0" y="0"/>
            <a:ext cx="12160251" cy="6846888"/>
            <a:chOff x="0" y="0"/>
            <a:chExt cx="5745" cy="4313"/>
          </a:xfrm>
        </p:grpSpPr>
        <p:sp>
          <p:nvSpPr>
            <p:cNvPr id="2050" name="Rectangle 2"/>
            <p:cNvSpPr>
              <a:spLocks noChangeArrowheads="1"/>
            </p:cNvSpPr>
            <p:nvPr/>
          </p:nvSpPr>
          <p:spPr bwMode="ltGray">
            <a:xfrm>
              <a:off x="2201" y="4113"/>
              <a:ext cx="62" cy="6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51" name="Rectangle 3"/>
            <p:cNvSpPr>
              <a:spLocks noChangeArrowheads="1"/>
            </p:cNvSpPr>
            <p:nvPr/>
          </p:nvSpPr>
          <p:spPr bwMode="ltGray">
            <a:xfrm>
              <a:off x="276" y="3715"/>
              <a:ext cx="62" cy="65"/>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52"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3"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4"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5"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6"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7"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8"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9"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0"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1"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2"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3"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4"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5"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6"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7"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8"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9"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0"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1"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2"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3"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4"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5"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6"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7"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8"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79"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0"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1"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2"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3"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4"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5"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6"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7"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8"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89"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90"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91"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92"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93"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94"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95" name="Rectangle 47"/>
            <p:cNvSpPr>
              <a:spLocks noChangeArrowheads="1"/>
            </p:cNvSpPr>
            <p:nvPr/>
          </p:nvSpPr>
          <p:spPr bwMode="ltGray">
            <a:xfrm>
              <a:off x="1629" y="103"/>
              <a:ext cx="53"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96" name="Rectangle 48"/>
            <p:cNvSpPr>
              <a:spLocks noChangeArrowheads="1"/>
            </p:cNvSpPr>
            <p:nvPr/>
          </p:nvSpPr>
          <p:spPr bwMode="ltGray">
            <a:xfrm>
              <a:off x="5563" y="129"/>
              <a:ext cx="52"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97" name="Rectangle 49"/>
            <p:cNvSpPr>
              <a:spLocks noChangeArrowheads="1"/>
            </p:cNvSpPr>
            <p:nvPr/>
          </p:nvSpPr>
          <p:spPr bwMode="ltGray">
            <a:xfrm>
              <a:off x="5039" y="4013"/>
              <a:ext cx="53" cy="57"/>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98" name="Rectangle 50"/>
            <p:cNvSpPr>
              <a:spLocks noChangeArrowheads="1"/>
            </p:cNvSpPr>
            <p:nvPr/>
          </p:nvSpPr>
          <p:spPr bwMode="ltGray">
            <a:xfrm>
              <a:off x="5651" y="782"/>
              <a:ext cx="41" cy="43"/>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99" name="Rectangle 51"/>
            <p:cNvSpPr>
              <a:spLocks noChangeArrowheads="1"/>
            </p:cNvSpPr>
            <p:nvPr/>
          </p:nvSpPr>
          <p:spPr bwMode="ltGray">
            <a:xfrm>
              <a:off x="648" y="202"/>
              <a:ext cx="52" cy="5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100"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1"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2"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3"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4"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5"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6"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7"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8"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9"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0"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1"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2"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3"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4"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5"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6"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7" name="Freeform 69"/>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8" name="Rectangle 70"/>
            <p:cNvSpPr>
              <a:spLocks noChangeArrowheads="1"/>
            </p:cNvSpPr>
            <p:nvPr/>
          </p:nvSpPr>
          <p:spPr bwMode="ltGray">
            <a:xfrm>
              <a:off x="2057" y="705"/>
              <a:ext cx="62" cy="6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119" name="Freeform 71"/>
            <p:cNvSpPr>
              <a:spLocks/>
            </p:cNvSpPr>
            <p:nvPr/>
          </p:nvSpPr>
          <p:spPr bwMode="ltGray">
            <a:xfrm>
              <a:off x="4372" y="448"/>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0" name="Freeform 72"/>
            <p:cNvSpPr>
              <a:spLocks/>
            </p:cNvSpPr>
            <p:nvPr/>
          </p:nvSpPr>
          <p:spPr bwMode="ltGray">
            <a:xfrm>
              <a:off x="1612" y="482"/>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1" name="Freeform 73"/>
            <p:cNvSpPr>
              <a:spLocks/>
            </p:cNvSpPr>
            <p:nvPr/>
          </p:nvSpPr>
          <p:spPr bwMode="ltGray">
            <a:xfrm>
              <a:off x="3620" y="638"/>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2" name="Freeform 74"/>
            <p:cNvSpPr>
              <a:spLocks/>
            </p:cNvSpPr>
            <p:nvPr/>
          </p:nvSpPr>
          <p:spPr bwMode="ltGray">
            <a:xfrm>
              <a:off x="3334" y="566"/>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3" name="Freeform 75"/>
            <p:cNvSpPr>
              <a:spLocks/>
            </p:cNvSpPr>
            <p:nvPr/>
          </p:nvSpPr>
          <p:spPr bwMode="ltGray">
            <a:xfrm>
              <a:off x="1460" y="635"/>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4" name="Freeform 76"/>
            <p:cNvSpPr>
              <a:spLocks/>
            </p:cNvSpPr>
            <p:nvPr/>
          </p:nvSpPr>
          <p:spPr bwMode="ltGray">
            <a:xfrm>
              <a:off x="3862" y="497"/>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5" name="Freeform 77"/>
            <p:cNvSpPr>
              <a:spLocks/>
            </p:cNvSpPr>
            <p:nvPr/>
          </p:nvSpPr>
          <p:spPr bwMode="ltGray">
            <a:xfrm>
              <a:off x="4292" y="688"/>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6" name="Freeform 78"/>
            <p:cNvSpPr>
              <a:spLocks/>
            </p:cNvSpPr>
            <p:nvPr/>
          </p:nvSpPr>
          <p:spPr bwMode="ltGray">
            <a:xfrm>
              <a:off x="2644" y="597"/>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7" name="Freeform 79"/>
            <p:cNvSpPr>
              <a:spLocks/>
            </p:cNvSpPr>
            <p:nvPr/>
          </p:nvSpPr>
          <p:spPr bwMode="ltGray">
            <a:xfrm>
              <a:off x="4563" y="666"/>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8" name="Freeform 80"/>
            <p:cNvSpPr>
              <a:spLocks/>
            </p:cNvSpPr>
            <p:nvPr/>
          </p:nvSpPr>
          <p:spPr bwMode="ltGray">
            <a:xfrm>
              <a:off x="2144" y="748"/>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9" name="Freeform 81"/>
            <p:cNvSpPr>
              <a:spLocks/>
            </p:cNvSpPr>
            <p:nvPr/>
          </p:nvSpPr>
          <p:spPr bwMode="ltGray">
            <a:xfrm>
              <a:off x="2991" y="598"/>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0" name="Freeform 82"/>
            <p:cNvSpPr>
              <a:spLocks/>
            </p:cNvSpPr>
            <p:nvPr/>
          </p:nvSpPr>
          <p:spPr bwMode="ltGray">
            <a:xfrm>
              <a:off x="901" y="498"/>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1" name="Freeform 83"/>
            <p:cNvSpPr>
              <a:spLocks/>
            </p:cNvSpPr>
            <p:nvPr/>
          </p:nvSpPr>
          <p:spPr bwMode="ltGray">
            <a:xfrm>
              <a:off x="2268" y="493"/>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2" name="Freeform 84"/>
            <p:cNvSpPr>
              <a:spLocks/>
            </p:cNvSpPr>
            <p:nvPr/>
          </p:nvSpPr>
          <p:spPr bwMode="ltGray">
            <a:xfrm>
              <a:off x="506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3" name="Freeform 85"/>
            <p:cNvSpPr>
              <a:spLocks/>
            </p:cNvSpPr>
            <p:nvPr/>
          </p:nvSpPr>
          <p:spPr bwMode="ltGray">
            <a:xfrm>
              <a:off x="471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4" name="Freeform 86"/>
            <p:cNvSpPr>
              <a:spLocks/>
            </p:cNvSpPr>
            <p:nvPr/>
          </p:nvSpPr>
          <p:spPr bwMode="ltGray">
            <a:xfrm>
              <a:off x="477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5" name="Freeform 87"/>
            <p:cNvSpPr>
              <a:spLocks/>
            </p:cNvSpPr>
            <p:nvPr/>
          </p:nvSpPr>
          <p:spPr bwMode="ltGray">
            <a:xfrm>
              <a:off x="493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6" name="Freeform 88"/>
            <p:cNvSpPr>
              <a:spLocks/>
            </p:cNvSpPr>
            <p:nvPr/>
          </p:nvSpPr>
          <p:spPr bwMode="ltGray">
            <a:xfrm>
              <a:off x="3415" y="889"/>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7" name="Freeform 89"/>
            <p:cNvSpPr>
              <a:spLocks/>
            </p:cNvSpPr>
            <p:nvPr/>
          </p:nvSpPr>
          <p:spPr bwMode="ltGray">
            <a:xfrm>
              <a:off x="3764" y="1309"/>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8" name="Freeform 90"/>
            <p:cNvSpPr>
              <a:spLocks/>
            </p:cNvSpPr>
            <p:nvPr/>
          </p:nvSpPr>
          <p:spPr bwMode="ltGray">
            <a:xfrm>
              <a:off x="4218" y="988"/>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9" name="Freeform 91"/>
            <p:cNvSpPr>
              <a:spLocks/>
            </p:cNvSpPr>
            <p:nvPr/>
          </p:nvSpPr>
          <p:spPr bwMode="ltGray">
            <a:xfrm>
              <a:off x="3421" y="1278"/>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0" name="Rectangle 92"/>
            <p:cNvSpPr>
              <a:spLocks noChangeArrowheads="1"/>
            </p:cNvSpPr>
            <p:nvPr/>
          </p:nvSpPr>
          <p:spPr bwMode="ltGray">
            <a:xfrm>
              <a:off x="3912" y="970"/>
              <a:ext cx="52" cy="5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141" name="Freeform 93"/>
            <p:cNvSpPr>
              <a:spLocks/>
            </p:cNvSpPr>
            <p:nvPr/>
          </p:nvSpPr>
          <p:spPr bwMode="ltGray">
            <a:xfrm>
              <a:off x="4165" y="126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2" name="Freeform 94"/>
            <p:cNvSpPr>
              <a:spLocks/>
            </p:cNvSpPr>
            <p:nvPr/>
          </p:nvSpPr>
          <p:spPr bwMode="ltGray">
            <a:xfrm>
              <a:off x="1844" y="1008"/>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3" name="Freeform 95"/>
            <p:cNvSpPr>
              <a:spLocks/>
            </p:cNvSpPr>
            <p:nvPr/>
          </p:nvSpPr>
          <p:spPr bwMode="ltGray">
            <a:xfrm>
              <a:off x="1494" y="1245"/>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4" name="Freeform 96"/>
            <p:cNvSpPr>
              <a:spLocks/>
            </p:cNvSpPr>
            <p:nvPr/>
          </p:nvSpPr>
          <p:spPr bwMode="ltGray">
            <a:xfrm>
              <a:off x="737" y="1144"/>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5" name="Freeform 97"/>
            <p:cNvSpPr>
              <a:spLocks/>
            </p:cNvSpPr>
            <p:nvPr/>
          </p:nvSpPr>
          <p:spPr bwMode="ltGray">
            <a:xfrm>
              <a:off x="1343" y="1062"/>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6" name="Rectangle 98"/>
            <p:cNvSpPr>
              <a:spLocks noChangeArrowheads="1"/>
            </p:cNvSpPr>
            <p:nvPr/>
          </p:nvSpPr>
          <p:spPr bwMode="ltGray">
            <a:xfrm>
              <a:off x="2203" y="1137"/>
              <a:ext cx="52"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147" name="Freeform 99"/>
            <p:cNvSpPr>
              <a:spLocks/>
            </p:cNvSpPr>
            <p:nvPr/>
          </p:nvSpPr>
          <p:spPr bwMode="ltGray">
            <a:xfrm>
              <a:off x="1211" y="1224"/>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8" name="Freeform 100"/>
            <p:cNvSpPr>
              <a:spLocks/>
            </p:cNvSpPr>
            <p:nvPr/>
          </p:nvSpPr>
          <p:spPr bwMode="ltGray">
            <a:xfrm>
              <a:off x="2902" y="1082"/>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9" name="Freeform 101"/>
            <p:cNvSpPr>
              <a:spLocks/>
            </p:cNvSpPr>
            <p:nvPr/>
          </p:nvSpPr>
          <p:spPr bwMode="ltGray">
            <a:xfrm>
              <a:off x="2874" y="1317"/>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50" name="Freeform 102"/>
            <p:cNvSpPr>
              <a:spLocks/>
            </p:cNvSpPr>
            <p:nvPr/>
          </p:nvSpPr>
          <p:spPr bwMode="ltGray">
            <a:xfrm>
              <a:off x="2682" y="1155"/>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2152" name="Title"/>
          <p:cNvSpPr>
            <a:spLocks noGrp="1" noChangeArrowheads="1"/>
          </p:cNvSpPr>
          <p:nvPr>
            <p:ph type="ctrTitle" sz="quarter"/>
          </p:nvPr>
        </p:nvSpPr>
        <p:spPr>
          <a:xfrm>
            <a:off x="914400" y="2286000"/>
            <a:ext cx="10363200" cy="1143000"/>
          </a:xfrm>
        </p:spPr>
        <p:txBody>
          <a:bodyPr/>
          <a:lstStyle>
            <a:lvl1pPr>
              <a:defRPr/>
            </a:lvl1pPr>
          </a:lstStyle>
          <a:p>
            <a:pPr lvl="0"/>
            <a:r>
              <a:rPr lang="en-US" altLang="en-US" noProof="0"/>
              <a:t>Click to edit Master title style</a:t>
            </a:r>
            <a:endParaRPr lang="en-US" altLang="en-US" noProof="0" dirty="0"/>
          </a:p>
        </p:txBody>
      </p:sp>
      <p:sp>
        <p:nvSpPr>
          <p:cNvPr id="2153" name="Subtitle"/>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endParaRPr lang="en-US" altLang="en-US" noProof="0" dirty="0"/>
          </a:p>
        </p:txBody>
      </p:sp>
      <p:sp>
        <p:nvSpPr>
          <p:cNvPr id="2154" name="Date placeholder"/>
          <p:cNvSpPr>
            <a:spLocks noGrp="1" noChangeArrowheads="1"/>
          </p:cNvSpPr>
          <p:nvPr>
            <p:ph type="dt" sz="quarter" idx="2"/>
          </p:nvPr>
        </p:nvSpPr>
        <p:spPr/>
        <p:txBody>
          <a:bodyPr/>
          <a:lstStyle>
            <a:lvl1pPr>
              <a:defRPr/>
            </a:lvl1pPr>
          </a:lstStyle>
          <a:p>
            <a:endParaRPr lang="en-US" altLang="en-US"/>
          </a:p>
        </p:txBody>
      </p:sp>
      <p:sp>
        <p:nvSpPr>
          <p:cNvPr id="2155" name="Footer placeholder"/>
          <p:cNvSpPr>
            <a:spLocks noGrp="1" noChangeArrowheads="1"/>
          </p:cNvSpPr>
          <p:nvPr>
            <p:ph type="ftr" sz="quarter" idx="3"/>
          </p:nvPr>
        </p:nvSpPr>
        <p:spPr/>
        <p:txBody>
          <a:bodyPr/>
          <a:lstStyle>
            <a:lvl1pPr>
              <a:defRPr/>
            </a:lvl1pPr>
          </a:lstStyle>
          <a:p>
            <a:endParaRPr lang="en-US" altLang="en-US"/>
          </a:p>
        </p:txBody>
      </p:sp>
      <p:sp>
        <p:nvSpPr>
          <p:cNvPr id="2156" name="Slide number placeholder"/>
          <p:cNvSpPr>
            <a:spLocks noGrp="1" noChangeArrowheads="1"/>
          </p:cNvSpPr>
          <p:nvPr>
            <p:ph type="sldNum" sz="quarter" idx="4"/>
          </p:nvPr>
        </p:nvSpPr>
        <p:spPr/>
        <p:txBody>
          <a:bodyPr/>
          <a:lstStyle>
            <a:lvl1pPr>
              <a:defRPr/>
            </a:lvl1pPr>
          </a:lstStyle>
          <a:p>
            <a:fld id="{C8B9DA4F-5764-4AC2-AA4D-06B94FF4AB84}" type="slidenum">
              <a:rPr lang="en-US" altLang="en-US"/>
              <a:pPr/>
              <a:t>‹#›</a:t>
            </a:fld>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36AB22-400D-447B-B32D-AAF9CF602287}" type="slidenum">
              <a:rPr lang="en-US" altLang="en-US"/>
              <a:pPr/>
              <a:t>‹#›</a:t>
            </a:fld>
            <a:endParaRPr lang="en-US" altLang="en-US"/>
          </a:p>
        </p:txBody>
      </p:sp>
    </p:spTree>
    <p:extLst>
      <p:ext uri="{BB962C8B-B14F-4D97-AF65-F5344CB8AC3E}">
        <p14:creationId xmlns:p14="http://schemas.microsoft.com/office/powerpoint/2010/main" val="2173870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C75CF4-1E93-4360-9143-87818250A507}" type="slidenum">
              <a:rPr lang="en-US" altLang="en-US"/>
              <a:pPr/>
              <a:t>‹#›</a:t>
            </a:fld>
            <a:endParaRPr lang="en-US" altLang="en-US"/>
          </a:p>
        </p:txBody>
      </p:sp>
    </p:spTree>
    <p:extLst>
      <p:ext uri="{BB962C8B-B14F-4D97-AF65-F5344CB8AC3E}">
        <p14:creationId xmlns:p14="http://schemas.microsoft.com/office/powerpoint/2010/main" val="649476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230196-2F84-40D3-AE00-01E0CA17507F}" type="slidenum">
              <a:rPr lang="en-US" altLang="en-US"/>
              <a:pPr/>
              <a:t>‹#›</a:t>
            </a:fld>
            <a:endParaRPr lang="en-US" altLang="en-US"/>
          </a:p>
        </p:txBody>
      </p:sp>
    </p:spTree>
    <p:extLst>
      <p:ext uri="{BB962C8B-B14F-4D97-AF65-F5344CB8AC3E}">
        <p14:creationId xmlns:p14="http://schemas.microsoft.com/office/powerpoint/2010/main" val="135759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55BDE22-7494-4A62-A3A6-3AD1A02A1F30}" type="slidenum">
              <a:rPr lang="en-US" altLang="en-US"/>
              <a:pPr/>
              <a:t>‹#›</a:t>
            </a:fld>
            <a:endParaRPr lang="en-US" altLang="en-US"/>
          </a:p>
        </p:txBody>
      </p:sp>
    </p:spTree>
    <p:extLst>
      <p:ext uri="{BB962C8B-B14F-4D97-AF65-F5344CB8AC3E}">
        <p14:creationId xmlns:p14="http://schemas.microsoft.com/office/powerpoint/2010/main" val="2871657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C795DA-9A52-4BB1-B65D-F1CA449FC81E}" type="slidenum">
              <a:rPr lang="en-US" altLang="en-US"/>
              <a:pPr/>
              <a:t>‹#›</a:t>
            </a:fld>
            <a:endParaRPr lang="en-US" altLang="en-US"/>
          </a:p>
        </p:txBody>
      </p:sp>
    </p:spTree>
    <p:extLst>
      <p:ext uri="{BB962C8B-B14F-4D97-AF65-F5344CB8AC3E}">
        <p14:creationId xmlns:p14="http://schemas.microsoft.com/office/powerpoint/2010/main" val="483990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612648"/>
            <a:ext cx="10363200" cy="1143000"/>
          </a:xfrm>
        </p:spPr>
        <p:txBody>
          <a:bodyPr/>
          <a:lstStyle/>
          <a:p>
            <a:r>
              <a:rPr lang="en-US"/>
              <a:t>Click to edit Master title style</a:t>
            </a:r>
          </a:p>
        </p:txBody>
      </p:sp>
      <p:sp>
        <p:nvSpPr>
          <p:cNvPr id="3" name="Text Placeholder 2"/>
          <p:cNvSpPr>
            <a:spLocks noGrp="1"/>
          </p:cNvSpPr>
          <p:nvPr>
            <p:ph type="body" idx="1"/>
          </p:nvPr>
        </p:nvSpPr>
        <p:spPr>
          <a:xfrm>
            <a:off x="914400" y="1917571"/>
            <a:ext cx="5059680" cy="6906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0" y="2667000"/>
            <a:ext cx="5059680" cy="3522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917571"/>
            <a:ext cx="5059680" cy="6906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667000"/>
            <a:ext cx="5059680" cy="3522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281E970-9C0F-40E6-B8D9-D58E05E381C6}" type="slidenum">
              <a:rPr lang="en-US" altLang="en-US"/>
              <a:pPr/>
              <a:t>‹#›</a:t>
            </a:fld>
            <a:endParaRPr lang="en-US" altLang="en-US"/>
          </a:p>
        </p:txBody>
      </p:sp>
    </p:spTree>
    <p:extLst>
      <p:ext uri="{BB962C8B-B14F-4D97-AF65-F5344CB8AC3E}">
        <p14:creationId xmlns:p14="http://schemas.microsoft.com/office/powerpoint/2010/main" val="1293942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0091406-E9A3-4AA0-8C01-345A87723460}" type="slidenum">
              <a:rPr lang="en-US" altLang="en-US"/>
              <a:pPr/>
              <a:t>‹#›</a:t>
            </a:fld>
            <a:endParaRPr lang="en-US" altLang="en-US"/>
          </a:p>
        </p:txBody>
      </p:sp>
    </p:spTree>
    <p:extLst>
      <p:ext uri="{BB962C8B-B14F-4D97-AF65-F5344CB8AC3E}">
        <p14:creationId xmlns:p14="http://schemas.microsoft.com/office/powerpoint/2010/main" val="609337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8628785-45E7-4377-938E-62DE1CFE22D9}" type="slidenum">
              <a:rPr lang="en-US" altLang="en-US"/>
              <a:pPr/>
              <a:t>‹#›</a:t>
            </a:fld>
            <a:endParaRPr lang="en-US" altLang="en-US"/>
          </a:p>
        </p:txBody>
      </p:sp>
    </p:spTree>
    <p:extLst>
      <p:ext uri="{BB962C8B-B14F-4D97-AF65-F5344CB8AC3E}">
        <p14:creationId xmlns:p14="http://schemas.microsoft.com/office/powerpoint/2010/main" val="180018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9BA59B-2B25-4B6F-9CC6-A6D0470CC6D8}" type="slidenum">
              <a:rPr lang="en-US" altLang="en-US"/>
              <a:pPr/>
              <a:t>‹#›</a:t>
            </a:fld>
            <a:endParaRPr lang="en-US" altLang="en-US"/>
          </a:p>
        </p:txBody>
      </p:sp>
    </p:spTree>
    <p:extLst>
      <p:ext uri="{BB962C8B-B14F-4D97-AF65-F5344CB8AC3E}">
        <p14:creationId xmlns:p14="http://schemas.microsoft.com/office/powerpoint/2010/main" val="762002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D1F8BA-7EFE-40C0-8FF7-7CC3804C4085}" type="slidenum">
              <a:rPr lang="en-US" altLang="en-US"/>
              <a:pPr/>
              <a:t>‹#›</a:t>
            </a:fld>
            <a:endParaRPr lang="en-US" altLang="en-US"/>
          </a:p>
        </p:txBody>
      </p:sp>
    </p:spTree>
    <p:extLst>
      <p:ext uri="{BB962C8B-B14F-4D97-AF65-F5344CB8AC3E}">
        <p14:creationId xmlns:p14="http://schemas.microsoft.com/office/powerpoint/2010/main" val="644770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95" name="Group 71"/>
          <p:cNvGrpSpPr>
            <a:grpSpLocks/>
          </p:cNvGrpSpPr>
          <p:nvPr/>
        </p:nvGrpSpPr>
        <p:grpSpPr bwMode="auto">
          <a:xfrm>
            <a:off x="0" y="0"/>
            <a:ext cx="12160251" cy="6846888"/>
            <a:chOff x="0" y="0"/>
            <a:chExt cx="5745" cy="4313"/>
          </a:xfrm>
        </p:grpSpPr>
        <p:grpSp>
          <p:nvGrpSpPr>
            <p:cNvPr id="1093" name="Group 69"/>
            <p:cNvGrpSpPr>
              <a:grpSpLocks/>
            </p:cNvGrpSpPr>
            <p:nvPr/>
          </p:nvGrpSpPr>
          <p:grpSpPr bwMode="auto">
            <a:xfrm>
              <a:off x="0" y="0"/>
              <a:ext cx="5745" cy="4313"/>
              <a:chOff x="0" y="0"/>
              <a:chExt cx="5745" cy="4313"/>
            </a:xfrm>
          </p:grpSpPr>
          <p:sp>
            <p:nvSpPr>
              <p:cNvPr id="1026" name="Rectangle 2"/>
              <p:cNvSpPr>
                <a:spLocks noChangeArrowheads="1"/>
              </p:cNvSpPr>
              <p:nvPr/>
            </p:nvSpPr>
            <p:spPr bwMode="ltGray">
              <a:xfrm>
                <a:off x="2201" y="4113"/>
                <a:ext cx="62" cy="6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7" name="Rectangle 3"/>
              <p:cNvSpPr>
                <a:spLocks noChangeArrowheads="1"/>
              </p:cNvSpPr>
              <p:nvPr/>
            </p:nvSpPr>
            <p:spPr bwMode="ltGray">
              <a:xfrm>
                <a:off x="276" y="3715"/>
                <a:ext cx="62" cy="65"/>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8"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29"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0"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1"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2"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3"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4"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5"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6"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7"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8"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9"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0"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1"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2"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3"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4"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5"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6"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7"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8"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9"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0"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1"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2"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3"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4"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5"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6"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7"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8"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9"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0"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1"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2"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3"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4"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5"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6"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7"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8"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9"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70"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71" name="Rectangle 47"/>
              <p:cNvSpPr>
                <a:spLocks noChangeArrowheads="1"/>
              </p:cNvSpPr>
              <p:nvPr/>
            </p:nvSpPr>
            <p:spPr bwMode="ltGray">
              <a:xfrm>
                <a:off x="1629" y="103"/>
                <a:ext cx="53"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72" name="Rectangle 48"/>
              <p:cNvSpPr>
                <a:spLocks noChangeArrowheads="1"/>
              </p:cNvSpPr>
              <p:nvPr/>
            </p:nvSpPr>
            <p:spPr bwMode="ltGray">
              <a:xfrm>
                <a:off x="5563" y="129"/>
                <a:ext cx="52"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73" name="Rectangle 49"/>
              <p:cNvSpPr>
                <a:spLocks noChangeArrowheads="1"/>
              </p:cNvSpPr>
              <p:nvPr/>
            </p:nvSpPr>
            <p:spPr bwMode="ltGray">
              <a:xfrm>
                <a:off x="5039" y="4013"/>
                <a:ext cx="53" cy="57"/>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74" name="Rectangle 50"/>
              <p:cNvSpPr>
                <a:spLocks noChangeArrowheads="1"/>
              </p:cNvSpPr>
              <p:nvPr/>
            </p:nvSpPr>
            <p:spPr bwMode="ltGray">
              <a:xfrm>
                <a:off x="5651" y="782"/>
                <a:ext cx="41" cy="43"/>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75" name="Rectangle 51"/>
              <p:cNvSpPr>
                <a:spLocks noChangeArrowheads="1"/>
              </p:cNvSpPr>
              <p:nvPr/>
            </p:nvSpPr>
            <p:spPr bwMode="ltGray">
              <a:xfrm>
                <a:off x="648" y="202"/>
                <a:ext cx="52" cy="5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76"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77"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78"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79"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0"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1"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2"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3"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4"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5"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6"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7"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8"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9"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90"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91"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92"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094" name="Freeform 70"/>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096" name="Title"/>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97" name="Content placeholde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98" name="Date"/>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99" name="Foote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100" name="Slide numbe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64D4647A-607E-4AD2-BDBF-5D3D0CE59BF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hlink"/>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1"/>
            <a:ext cx="12039599" cy="67818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TextBox 7"/>
          <p:cNvSpPr txBox="1"/>
          <p:nvPr/>
        </p:nvSpPr>
        <p:spPr>
          <a:xfrm>
            <a:off x="4371975" y="2514600"/>
            <a:ext cx="3505200" cy="707886"/>
          </a:xfrm>
          <a:prstGeom prst="rect">
            <a:avLst/>
          </a:prstGeom>
          <a:noFill/>
          <a:ln w="76200">
            <a:solidFill>
              <a:schemeClr val="tx1"/>
            </a:solidFill>
          </a:ln>
        </p:spPr>
        <p:txBody>
          <a:bodyPr wrap="square" rtlCol="0">
            <a:spAutoFit/>
          </a:bodyPr>
          <a:lstStyle/>
          <a:p>
            <a:pPr algn="ctr"/>
            <a:r>
              <a:rPr lang="en-US" sz="4000" b="1" dirty="0" err="1">
                <a:solidFill>
                  <a:srgbClr val="FF0000"/>
                </a:solidFill>
                <a:latin typeface="NikoshBAN" panose="02000000000000000000" pitchFamily="2" charset="0"/>
                <a:cs typeface="NikoshBAN" panose="02000000000000000000" pitchFamily="2" charset="0"/>
              </a:rPr>
              <a:t>আসসালামু</a:t>
            </a:r>
            <a:r>
              <a:rPr lang="en-US" sz="4000" b="1" dirty="0">
                <a:solidFill>
                  <a:srgbClr val="FF0000"/>
                </a:solidFill>
                <a:latin typeface="NikoshBAN" panose="02000000000000000000" pitchFamily="2" charset="0"/>
                <a:cs typeface="NikoshBAN" panose="02000000000000000000" pitchFamily="2" charset="0"/>
              </a:rPr>
              <a:t> </a:t>
            </a:r>
            <a:r>
              <a:rPr lang="en-US" sz="4000" b="1" dirty="0" err="1">
                <a:solidFill>
                  <a:srgbClr val="FF0000"/>
                </a:solidFill>
                <a:latin typeface="NikoshBAN" panose="02000000000000000000" pitchFamily="2" charset="0"/>
                <a:cs typeface="NikoshBAN" panose="02000000000000000000" pitchFamily="2" charset="0"/>
              </a:rPr>
              <a:t>আলাইকুম</a:t>
            </a:r>
            <a:endParaRPr lang="en-US" sz="4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4671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11887200" cy="1143000"/>
          </a:xfrm>
        </p:spPr>
        <p:txBody>
          <a:bodyPr/>
          <a:lstStyle/>
          <a:p>
            <a:r>
              <a:rPr lang="en-US" sz="9600" b="1" dirty="0" err="1">
                <a:latin typeface="NikoshBAN" panose="02000000000000000000" pitchFamily="2" charset="0"/>
                <a:cs typeface="NikoshBAN" panose="02000000000000000000" pitchFamily="2" charset="0"/>
              </a:rPr>
              <a:t>শিখনফলঃ</a:t>
            </a:r>
            <a:endParaRPr lang="en-US" sz="9600"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28600" y="1981200"/>
            <a:ext cx="11811000" cy="4724400"/>
          </a:xfrm>
        </p:spPr>
        <p:txBody>
          <a:bodyPr/>
          <a:lstStyle/>
          <a:p>
            <a:pPr marL="514350" indent="-514350">
              <a:buFont typeface="+mj-lt"/>
              <a:buAutoNum type="arabicPeriod"/>
            </a:pPr>
            <a:r>
              <a:rPr lang="en-US" sz="4800" b="1" dirty="0" err="1">
                <a:solidFill>
                  <a:srgbClr val="FFFF00"/>
                </a:solidFill>
                <a:latin typeface="NikoshBAN" panose="02000000000000000000" pitchFamily="2" charset="0"/>
                <a:cs typeface="NikoshBAN" panose="02000000000000000000" pitchFamily="2" charset="0"/>
              </a:rPr>
              <a:t>সামাজিক</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কার্যক্রম</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a:t>
            </a:r>
            <a:r>
              <a:rPr lang="en-US" sz="4800" b="1" dirty="0">
                <a:solidFill>
                  <a:srgbClr val="FFFF00"/>
                </a:solidFill>
                <a:latin typeface="NikoshBAN" panose="02000000000000000000" pitchFamily="2" charset="0"/>
                <a:cs typeface="NikoshBAN" panose="02000000000000000000" pitchFamily="2" charset="0"/>
              </a:rPr>
              <a:t> ? </a:t>
            </a:r>
            <a:r>
              <a:rPr lang="en-US" sz="4800" b="1" dirty="0" err="1">
                <a:solidFill>
                  <a:srgbClr val="FFFF00"/>
                </a:solidFill>
                <a:latin typeface="NikoshBAN" panose="02000000000000000000" pitchFamily="2" charset="0"/>
                <a:cs typeface="NikoshBAN" panose="02000000000000000000" pitchFamily="2" charset="0"/>
              </a:rPr>
              <a:t>তা</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বলতে</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পারবে</a:t>
            </a:r>
            <a:r>
              <a:rPr lang="en-US" sz="4800" b="1" dirty="0">
                <a:solidFill>
                  <a:srgbClr val="FFFF00"/>
                </a:solidFill>
                <a:latin typeface="NikoshBAN" panose="02000000000000000000" pitchFamily="2" charset="0"/>
                <a:cs typeface="NikoshBAN" panose="02000000000000000000" pitchFamily="2" charset="0"/>
              </a:rPr>
              <a:t>।</a:t>
            </a:r>
          </a:p>
          <a:p>
            <a:pPr marL="514350" indent="-514350">
              <a:buFont typeface="+mj-lt"/>
              <a:buAutoNum type="arabicPeriod"/>
            </a:pPr>
            <a:r>
              <a:rPr lang="en-US" sz="4800" b="1" dirty="0" err="1">
                <a:solidFill>
                  <a:srgbClr val="FFFF00"/>
                </a:solidFill>
                <a:latin typeface="NikoshBAN" panose="02000000000000000000" pitchFamily="2" charset="0"/>
                <a:cs typeface="NikoshBAN" panose="02000000000000000000" pitchFamily="2" charset="0"/>
              </a:rPr>
              <a:t>সামাজিক</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কার্যক্রমের</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উপাদানগুলো</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অনুধাবন</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করতে</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পারবে</a:t>
            </a:r>
            <a:r>
              <a:rPr lang="en-US" sz="4800" b="1" dirty="0">
                <a:solidFill>
                  <a:srgbClr val="FFFF00"/>
                </a:solidFill>
                <a:latin typeface="NikoshBAN" panose="02000000000000000000" pitchFamily="2" charset="0"/>
                <a:cs typeface="NikoshBAN" panose="02000000000000000000" pitchFamily="2" charset="0"/>
              </a:rPr>
              <a:t>।</a:t>
            </a:r>
          </a:p>
          <a:p>
            <a:pPr marL="514350" indent="-514350">
              <a:buFont typeface="+mj-lt"/>
              <a:buAutoNum type="arabicPeriod"/>
            </a:pPr>
            <a:r>
              <a:rPr lang="en-US" sz="4800" b="1" dirty="0" err="1">
                <a:solidFill>
                  <a:srgbClr val="FFFF00"/>
                </a:solidFill>
                <a:latin typeface="NikoshBAN" panose="02000000000000000000" pitchFamily="2" charset="0"/>
                <a:cs typeface="NikoshBAN" panose="02000000000000000000" pitchFamily="2" charset="0"/>
              </a:rPr>
              <a:t>সামাজিক</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কার্যক্রমের</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প্রকৃয়া</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বিশ্লেষণ</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করতে</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পারবে</a:t>
            </a:r>
            <a:r>
              <a:rPr lang="en-US" sz="4800" b="1" dirty="0">
                <a:solidFill>
                  <a:srgbClr val="FFFF00"/>
                </a:solidFill>
                <a:latin typeface="NikoshBAN" panose="02000000000000000000" pitchFamily="2" charset="0"/>
                <a:cs typeface="NikoshBAN" panose="02000000000000000000" pitchFamily="2" charset="0"/>
              </a:rPr>
              <a:t>।</a:t>
            </a:r>
          </a:p>
          <a:p>
            <a:pPr marL="514350" indent="-514350">
              <a:buFont typeface="+mj-lt"/>
              <a:buAutoNum type="arabicPeriod"/>
            </a:pPr>
            <a:r>
              <a:rPr lang="en-US" sz="4800" b="1" dirty="0" err="1">
                <a:solidFill>
                  <a:srgbClr val="FFFF00"/>
                </a:solidFill>
                <a:latin typeface="NikoshBAN" panose="02000000000000000000" pitchFamily="2" charset="0"/>
                <a:cs typeface="NikoshBAN" panose="02000000000000000000" pitchFamily="2" charset="0"/>
              </a:rPr>
              <a:t>সামাজিক</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কার্যক্রমের</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গুরুত্ব</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উপলব্ধি</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করে</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সামাজিক</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কার্যক্রমে</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অংশগ্রহণের</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অনুপ্রেরণা</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পাবে</a:t>
            </a:r>
            <a:r>
              <a:rPr lang="en-US" sz="4800" b="1" dirty="0">
                <a:solidFill>
                  <a:srgbClr val="FFFF00"/>
                </a:solidFill>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260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668000" cy="4191000"/>
          </a:xfrm>
        </p:spPr>
        <p:txBody>
          <a:bodyPr/>
          <a:lstStyle/>
          <a:p>
            <a:pPr marL="0" indent="0">
              <a:buNone/>
            </a:pP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সমাজকর্মের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সহায়ক</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পদ্ধতি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হিসেবে</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ইংরেজী</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Social Action </a:t>
            </a:r>
            <a:r>
              <a:rPr lang="en-US" sz="4000" b="1" dirty="0" err="1">
                <a:solidFill>
                  <a:srgbClr val="FFFF00"/>
                </a:solidFill>
                <a:latin typeface="NikoshBAN" panose="02000000000000000000" pitchFamily="2" charset="0"/>
                <a:cs typeface="NikoshBAN" panose="02000000000000000000" pitchFamily="2" charset="0"/>
              </a:rPr>
              <a:t>এর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বাংলা</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পরিভাষা</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সামাজিক</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কার্যক্রম</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ব্যবহার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হয়েছে</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অনেকে</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Social Action </a:t>
            </a:r>
            <a:r>
              <a:rPr lang="en-US" sz="4000" b="1" dirty="0" err="1">
                <a:solidFill>
                  <a:srgbClr val="FFFF00"/>
                </a:solidFill>
                <a:latin typeface="NikoshBAN" panose="02000000000000000000" pitchFamily="2" charset="0"/>
                <a:cs typeface="NikoshBAN" panose="02000000000000000000" pitchFamily="2" charset="0"/>
              </a:rPr>
              <a:t>এর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বাংলা</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পরিভাষা</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সামাজিক</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আন্দোলন</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থাকেন</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সমাজকর্মের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সহায়ক</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পদ্ধতি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হিসেবে</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পর্যায়ক্রমে</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নির্দিষ্ট</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কতিপয়</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কর্মসম্পাদনের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মাধ্যমে</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Social Action </a:t>
            </a:r>
            <a:r>
              <a:rPr lang="en-US" sz="4000" b="1" dirty="0" err="1">
                <a:solidFill>
                  <a:srgbClr val="FFFF00"/>
                </a:solidFill>
                <a:latin typeface="NikoshBAN" panose="02000000000000000000" pitchFamily="2" charset="0"/>
                <a:cs typeface="NikoshBAN" panose="02000000000000000000" pitchFamily="2" charset="0"/>
              </a:rPr>
              <a:t>ছূড়ান্ত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লক্ষ্যে</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উপনিত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হয়</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সমাজকর্ম</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পেশার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জ্ঞান</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নীতি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মূল্যবোধ</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আদর্শের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আওতায়</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পরিচালিত</a:t>
            </a:r>
            <a:r>
              <a:rPr lang="en-US" sz="4000" b="1" dirty="0">
                <a:solidFill>
                  <a:srgbClr val="FFFF00"/>
                </a:solidFill>
                <a:latin typeface="NikoshBAN" panose="02000000000000000000" pitchFamily="2" charset="0"/>
                <a:cs typeface="NikoshBAN" panose="02000000000000000000" pitchFamily="2" charset="0"/>
              </a:rPr>
              <a:t> , </a:t>
            </a:r>
            <a:r>
              <a:rPr lang="en-US" sz="4000" b="1" dirty="0" err="1">
                <a:solidFill>
                  <a:srgbClr val="FFFF00"/>
                </a:solidFill>
                <a:latin typeface="NikoshBAN" panose="02000000000000000000" pitchFamily="2" charset="0"/>
                <a:cs typeface="NikoshBAN" panose="02000000000000000000" pitchFamily="2" charset="0"/>
              </a:rPr>
              <a:t>সমন্বিত</a:t>
            </a:r>
            <a:r>
              <a:rPr lang="en-US" sz="4000" b="1" dirty="0">
                <a:solidFill>
                  <a:srgbClr val="FFFF00"/>
                </a:solidFill>
                <a:latin typeface="NikoshBAN" panose="02000000000000000000" pitchFamily="2" charset="0"/>
                <a:cs typeface="NikoshBAN" panose="02000000000000000000" pitchFamily="2" charset="0"/>
              </a:rPr>
              <a:t> ও </a:t>
            </a:r>
            <a:r>
              <a:rPr lang="en-US" sz="4000" b="1" dirty="0" err="1">
                <a:solidFill>
                  <a:srgbClr val="FFFF00"/>
                </a:solidFill>
                <a:latin typeface="NikoshBAN" panose="02000000000000000000" pitchFamily="2" charset="0"/>
                <a:cs typeface="NikoshBAN" panose="02000000000000000000" pitchFamily="2" charset="0"/>
              </a:rPr>
              <a:t>সংগঠিত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প্রচেষ্টা</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হলো</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সামাজিক</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কার্যক্রম</a:t>
            </a:r>
            <a:r>
              <a:rPr lang="en-US" sz="4000" b="1" dirty="0">
                <a:solidFill>
                  <a:srgbClr val="FFFF00"/>
                </a:solidFill>
                <a:latin typeface="NikoshBAN" panose="02000000000000000000" pitchFamily="2" charset="0"/>
                <a:cs typeface="NikoshBAN" panose="02000000000000000000" pitchFamily="2" charset="0"/>
              </a:rPr>
              <a:t>।</a:t>
            </a:r>
            <a:endParaRPr lang="en-US" sz="4200" b="1" dirty="0">
              <a:solidFill>
                <a:srgbClr val="FFFF00"/>
              </a:solidFill>
              <a:cs typeface="NikoshBAN" panose="02000000000000000000" pitchFamily="2" charset="0"/>
            </a:endParaRPr>
          </a:p>
        </p:txBody>
      </p:sp>
      <p:sp>
        <p:nvSpPr>
          <p:cNvPr id="5" name="Title 4"/>
          <p:cNvSpPr>
            <a:spLocks noGrp="1"/>
          </p:cNvSpPr>
          <p:nvPr>
            <p:ph type="title"/>
          </p:nvPr>
        </p:nvSpPr>
        <p:spPr>
          <a:xfrm>
            <a:off x="304800" y="76200"/>
            <a:ext cx="11506200" cy="1676400"/>
          </a:xfrm>
        </p:spPr>
        <p:txBody>
          <a:bodyPr/>
          <a:lstStyle/>
          <a:p>
            <a:r>
              <a:rPr lang="en-US" sz="6600" b="1" dirty="0" err="1">
                <a:latin typeface="NikoshBAN" panose="02000000000000000000" pitchFamily="2" charset="0"/>
                <a:cs typeface="NikoshBAN" panose="02000000000000000000" pitchFamily="2" charset="0"/>
              </a:rPr>
              <a:t>সামাজিক</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কার্যক্রমের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ধারণা</a:t>
            </a:r>
            <a:r>
              <a:rPr lang="en-US" sz="6600" b="1" dirty="0">
                <a:latin typeface="NikoshBAN" panose="02000000000000000000" pitchFamily="2" charset="0"/>
                <a:cs typeface="NikoshBAN" panose="02000000000000000000" pitchFamily="2" charset="0"/>
              </a:rPr>
              <a:t>:</a:t>
            </a:r>
            <a:br>
              <a:rPr lang="en-US" sz="6600" b="1" dirty="0">
                <a:latin typeface="NikoshBAN" panose="02000000000000000000" pitchFamily="2" charset="0"/>
                <a:cs typeface="NikoshBAN" panose="02000000000000000000" pitchFamily="2" charset="0"/>
              </a:rPr>
            </a:br>
            <a:r>
              <a:rPr lang="en-US" sz="4000" b="1" dirty="0">
                <a:latin typeface="+mn-lt"/>
                <a:cs typeface="NikoshBAN" panose="02000000000000000000" pitchFamily="2" charset="0"/>
              </a:rPr>
              <a:t>The Concept of Social Action</a:t>
            </a:r>
            <a:endParaRPr lang="en-US" b="1" dirty="0">
              <a:latin typeface="+mn-lt"/>
              <a:cs typeface="NikoshBAN" panose="02000000000000000000" pitchFamily="2" charset="0"/>
            </a:endParaRPr>
          </a:p>
        </p:txBody>
      </p:sp>
    </p:spTree>
    <p:extLst>
      <p:ext uri="{BB962C8B-B14F-4D97-AF65-F5344CB8AC3E}">
        <p14:creationId xmlns:p14="http://schemas.microsoft.com/office/powerpoint/2010/main" val="2702863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28600"/>
            <a:ext cx="7772400" cy="914400"/>
          </a:xfrm>
        </p:spPr>
        <p:txBody>
          <a:bodyPr/>
          <a:lstStyle/>
          <a:p>
            <a:pPr marL="0" indent="0" algn="ctr">
              <a:buNone/>
            </a:pPr>
            <a:r>
              <a:rPr lang="en-US" sz="6600" b="1" dirty="0" err="1">
                <a:solidFill>
                  <a:srgbClr val="FFFF00"/>
                </a:solidFill>
                <a:latin typeface="NikoshBAN" panose="02000000000000000000" pitchFamily="2" charset="0"/>
                <a:cs typeface="NikoshBAN" panose="02000000000000000000" pitchFamily="2" charset="0"/>
              </a:rPr>
              <a:t>সামাজিক</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কার্যক্রমের</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সংজ্ঞা</a:t>
            </a:r>
            <a:r>
              <a:rPr lang="en-US" sz="6600" b="1" dirty="0">
                <a:solidFill>
                  <a:srgbClr val="FFFF00"/>
                </a:solidFill>
                <a:latin typeface="NikoshBAN" panose="02000000000000000000" pitchFamily="2" charset="0"/>
                <a:cs typeface="NikoshBAN" panose="02000000000000000000" pitchFamily="2" charset="0"/>
              </a:rPr>
              <a:t> :</a:t>
            </a:r>
            <a:endParaRPr lang="en-US" sz="3600" b="1" dirty="0">
              <a:solidFill>
                <a:srgbClr val="FFFF00"/>
              </a:solidFill>
              <a:latin typeface="NikoshBAN" panose="02000000000000000000" pitchFamily="2" charset="0"/>
              <a:cs typeface="NikoshBAN" panose="02000000000000000000" pitchFamily="2" charset="0"/>
            </a:endParaRPr>
          </a:p>
        </p:txBody>
      </p:sp>
      <p:sp>
        <p:nvSpPr>
          <p:cNvPr id="2" name="TextBox 1"/>
          <p:cNvSpPr txBox="1"/>
          <p:nvPr/>
        </p:nvSpPr>
        <p:spPr>
          <a:xfrm>
            <a:off x="152400" y="1443841"/>
            <a:ext cx="11887200" cy="4401205"/>
          </a:xfrm>
          <a:prstGeom prst="rect">
            <a:avLst/>
          </a:prstGeom>
          <a:noFill/>
        </p:spPr>
        <p:txBody>
          <a:bodyPr wrap="square" rtlCol="0">
            <a:spAutoFit/>
          </a:bodyPr>
          <a:lstStyle/>
          <a:p>
            <a:r>
              <a:rPr lang="en-US" sz="4000" b="1" dirty="0">
                <a:solidFill>
                  <a:srgbClr val="FFFF00"/>
                </a:solidFill>
              </a:rPr>
              <a:t>WA Friedlander  </a:t>
            </a:r>
            <a:r>
              <a:rPr lang="en-US" sz="4000" b="1" dirty="0" err="1">
                <a:solidFill>
                  <a:srgbClr val="FFFF00"/>
                </a:solidFill>
                <a:latin typeface="NikoshBAN" panose="02000000000000000000" pitchFamily="2" charset="0"/>
                <a:cs typeface="NikoshBAN" panose="02000000000000000000" pitchFamily="2" charset="0"/>
              </a:rPr>
              <a:t>এর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মতে</a:t>
            </a:r>
            <a:r>
              <a:rPr lang="en-US" sz="4000" b="1" dirty="0">
                <a:solidFill>
                  <a:srgbClr val="FFFF00"/>
                </a:solidFill>
                <a:latin typeface="NikoshBAN" panose="02000000000000000000" pitchFamily="2" charset="0"/>
                <a:cs typeface="NikoshBAN" panose="02000000000000000000" pitchFamily="2" charset="0"/>
              </a:rPr>
              <a:t> </a:t>
            </a:r>
            <a:r>
              <a:rPr lang="en-US" sz="4000" b="1" i="1" dirty="0">
                <a:solidFill>
                  <a:srgbClr val="FFFF00"/>
                </a:solidFill>
                <a:latin typeface="NikoshBAN" panose="02000000000000000000" pitchFamily="2" charset="0"/>
                <a:cs typeface="NikoshBAN" panose="02000000000000000000" pitchFamily="2" charset="0"/>
              </a:rPr>
              <a:t>“</a:t>
            </a:r>
            <a:r>
              <a:rPr lang="en-US" sz="4000" b="1" i="1" dirty="0" err="1">
                <a:solidFill>
                  <a:srgbClr val="FFFF00"/>
                </a:solidFill>
                <a:latin typeface="NikoshBAN" panose="02000000000000000000" pitchFamily="2" charset="0"/>
                <a:cs typeface="NikoshBAN" panose="02000000000000000000" pitchFamily="2" charset="0"/>
              </a:rPr>
              <a:t>সামাজিক</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কার্যক্রম</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হলো</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সামাজিক</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আইন</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বা</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সামাজিক</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প্রশাসনকে</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প্রভাবিত</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করে</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সামাজিক</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অগ্রগতি</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অর্জন</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এবং</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সামাজিক</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সমস্যা</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সমাধানের</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জন্য</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পরিচালিত</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সংগঠিত</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দলীয়</a:t>
            </a:r>
            <a:r>
              <a:rPr lang="en-US" sz="4000" b="1" i="1" dirty="0">
                <a:solidFill>
                  <a:srgbClr val="FFFF00"/>
                </a:solidFill>
                <a:latin typeface="NikoshBAN" panose="02000000000000000000" pitchFamily="2" charset="0"/>
                <a:cs typeface="NikoshBAN" panose="02000000000000000000" pitchFamily="2" charset="0"/>
              </a:rPr>
              <a:t> </a:t>
            </a:r>
            <a:r>
              <a:rPr lang="en-US" sz="4000" b="1" i="1" dirty="0" err="1">
                <a:solidFill>
                  <a:srgbClr val="FFFF00"/>
                </a:solidFill>
                <a:latin typeface="NikoshBAN" panose="02000000000000000000" pitchFamily="2" charset="0"/>
                <a:cs typeface="NikoshBAN" panose="02000000000000000000" pitchFamily="2" charset="0"/>
              </a:rPr>
              <a:t>প্রচেষ্টা</a:t>
            </a:r>
            <a:r>
              <a:rPr lang="en-US" sz="4000" b="1" i="1" dirty="0">
                <a:solidFill>
                  <a:srgbClr val="FFFF00"/>
                </a:solidFill>
                <a:latin typeface="NikoshBAN" panose="02000000000000000000" pitchFamily="2" charset="0"/>
                <a:cs typeface="NikoshBAN" panose="02000000000000000000" pitchFamily="2" charset="0"/>
              </a:rPr>
              <a:t>”  </a:t>
            </a:r>
          </a:p>
          <a:p>
            <a:r>
              <a:rPr lang="en-US" sz="4000" b="1" dirty="0">
                <a:solidFill>
                  <a:srgbClr val="FFFF00"/>
                </a:solidFill>
              </a:rPr>
              <a:t>(Social Action may be defined as an organized group effort with the aims of securing social progress and of solving mass social problems by influencing social legislation or administration of social services.)</a:t>
            </a:r>
          </a:p>
        </p:txBody>
      </p:sp>
    </p:spTree>
    <p:extLst>
      <p:ext uri="{BB962C8B-B14F-4D97-AF65-F5344CB8AC3E}">
        <p14:creationId xmlns:p14="http://schemas.microsoft.com/office/powerpoint/2010/main" val="2910950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12039600" cy="2743200"/>
          </a:xfrm>
        </p:spPr>
        <p:txBody>
          <a:bodyPr/>
          <a:lstStyle/>
          <a:p>
            <a:r>
              <a:rPr lang="en-US" sz="4400" b="1" dirty="0">
                <a:solidFill>
                  <a:srgbClr val="FFFF00"/>
                </a:solidFill>
                <a:ea typeface="Microsoft YaHei Light" panose="020B0502040204020203" pitchFamily="34" charset="-122"/>
                <a:cs typeface="NikoshBAN" panose="02000000000000000000" pitchFamily="2" charset="0"/>
              </a:rPr>
              <a:t>Arthur </a:t>
            </a:r>
            <a:r>
              <a:rPr lang="en-US" sz="4400" b="1" dirty="0" err="1">
                <a:solidFill>
                  <a:srgbClr val="FFFF00"/>
                </a:solidFill>
                <a:ea typeface="Microsoft YaHei Light" panose="020B0502040204020203" pitchFamily="34" charset="-122"/>
                <a:cs typeface="NikoshBAN" panose="02000000000000000000" pitchFamily="2" charset="0"/>
              </a:rPr>
              <a:t>Dunhum</a:t>
            </a:r>
            <a:r>
              <a:rPr lang="en-US" sz="4400" b="1" dirty="0">
                <a:solidFill>
                  <a:srgbClr val="FFFF00"/>
                </a:solidFill>
                <a:ea typeface="Microsoft YaHei Light" panose="020B0502040204020203" pitchFamily="34" charset="-122"/>
                <a:cs typeface="NikoshBAN" panose="02000000000000000000" pitchFamily="2" charset="0"/>
              </a:rPr>
              <a:t> (</a:t>
            </a:r>
            <a:r>
              <a:rPr lang="en-US" sz="4400" b="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আর্থার</a:t>
            </a:r>
            <a:r>
              <a:rPr lang="en-US" sz="4400" b="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ডান</a:t>
            </a:r>
            <a:r>
              <a:rPr lang="en-US" sz="4400" b="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হাম</a:t>
            </a:r>
            <a:r>
              <a:rPr lang="en-US" sz="4400" b="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বলেছেন</a:t>
            </a:r>
            <a:r>
              <a:rPr lang="en-US" sz="4400" b="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সামাজিক</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cs typeface="NikoshBAN" panose="02000000000000000000" pitchFamily="2" charset="0"/>
              </a:rPr>
              <a:t>কার্যক্রম</a:t>
            </a:r>
            <a:r>
              <a:rPr lang="en-US" sz="4400" b="1" dirty="0">
                <a:solidFill>
                  <a:srgbClr val="FFFF00"/>
                </a:solidFill>
                <a:latin typeface="NikoshBAN" panose="02000000000000000000" pitchFamily="2" charset="0"/>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হচ্ছে</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এমন</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একটি</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সম্মিলিত</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প্রচেষ্টা</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যার</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মাধ্যমে</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সমাজের</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বাঞ্ছিত</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পরিবর্তন</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আনা</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অথবা</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অবাঞ্ছিত</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পরিবর্তনকে</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বাধা</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প্রদান</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করা</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i="1" dirty="0" err="1">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হয়</a:t>
            </a:r>
            <a:r>
              <a:rPr lang="en-US" sz="4400" b="1" i="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r>
              <a:rPr lang="en-US" sz="4400" b="1" dirty="0">
                <a:solidFill>
                  <a:srgbClr val="FFFF00"/>
                </a:solidFill>
                <a:latin typeface="NikoshBAN" panose="02000000000000000000" pitchFamily="2" charset="0"/>
                <a:ea typeface="Microsoft YaHei Light" panose="020B0502040204020203" pitchFamily="34" charset="-122"/>
                <a:cs typeface="NikoshBAN" panose="02000000000000000000" pitchFamily="2" charset="0"/>
              </a:rPr>
              <a:t>” </a:t>
            </a:r>
            <a:endParaRPr lang="en-US" sz="4400" b="1" dirty="0">
              <a:solidFill>
                <a:srgbClr val="FFFF00"/>
              </a:solidFill>
              <a:ea typeface="Microsoft YaHei Light" panose="020B0502040204020203" pitchFamily="34" charset="-122"/>
              <a:cs typeface="NikoshBAN" panose="02000000000000000000" pitchFamily="2" charset="0"/>
            </a:endParaRPr>
          </a:p>
          <a:p>
            <a:endParaRPr lang="en-US" b="1" dirty="0">
              <a:solidFill>
                <a:srgbClr val="FFFF00"/>
              </a:solidFill>
              <a:latin typeface="NikoshBAN" panose="02000000000000000000" pitchFamily="2" charset="0"/>
              <a:cs typeface="NikoshBAN" panose="02000000000000000000" pitchFamily="2" charset="0"/>
            </a:endParaRPr>
          </a:p>
        </p:txBody>
      </p:sp>
      <p:sp>
        <p:nvSpPr>
          <p:cNvPr id="2" name="TextBox 1"/>
          <p:cNvSpPr txBox="1"/>
          <p:nvPr/>
        </p:nvSpPr>
        <p:spPr>
          <a:xfrm>
            <a:off x="76200" y="3276600"/>
            <a:ext cx="12039600" cy="3416320"/>
          </a:xfrm>
          <a:prstGeom prst="rect">
            <a:avLst/>
          </a:prstGeom>
          <a:noFill/>
        </p:spPr>
        <p:txBody>
          <a:bodyPr wrap="square" rtlCol="0">
            <a:spAutoFit/>
          </a:bodyPr>
          <a:lstStyle/>
          <a:p>
            <a:r>
              <a:rPr lang="en-US" sz="3600" b="1" dirty="0" err="1">
                <a:solidFill>
                  <a:srgbClr val="FFFF00"/>
                </a:solidFill>
                <a:latin typeface="NikoshBAN" panose="02000000000000000000" pitchFamily="2" charset="0"/>
                <a:cs typeface="NikoshBAN" panose="02000000000000000000" pitchFamily="2" charset="0"/>
              </a:rPr>
              <a:t>জাতিসংঘের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সংজ্ঞানুযায়ী</a:t>
            </a:r>
            <a:r>
              <a:rPr lang="en-US" sz="3600" b="1" dirty="0">
                <a:solidFill>
                  <a:srgbClr val="FFFF00"/>
                </a:solidFill>
                <a:latin typeface="NikoshBAN" panose="02000000000000000000" pitchFamily="2" charset="0"/>
                <a:cs typeface="NikoshBAN" panose="02000000000000000000" pitchFamily="2" charset="0"/>
              </a:rPr>
              <a:t>, </a:t>
            </a:r>
            <a:r>
              <a:rPr lang="en-US" sz="3600" b="1" i="1" dirty="0">
                <a:solidFill>
                  <a:srgbClr val="FFFF00"/>
                </a:solidFill>
                <a:latin typeface="NikoshBAN" panose="02000000000000000000" pitchFamily="2" charset="0"/>
                <a:cs typeface="NikoshBAN" panose="02000000000000000000" pitchFamily="2" charset="0"/>
              </a:rPr>
              <a:t>“</a:t>
            </a:r>
            <a:r>
              <a:rPr lang="en-US" sz="3600" b="1" dirty="0">
                <a:solidFill>
                  <a:srgbClr val="FFFF00"/>
                </a:solidFill>
                <a:latin typeface="+mn-lt"/>
                <a:cs typeface="NikoshBAN" panose="02000000000000000000" pitchFamily="2" charset="0"/>
              </a:rPr>
              <a:t>Social</a:t>
            </a:r>
            <a:r>
              <a:rPr lang="en-US" sz="3600" b="1" dirty="0">
                <a:solidFill>
                  <a:srgbClr val="FFFF00"/>
                </a:solidFill>
                <a:latin typeface="NikoshBAN" panose="02000000000000000000" pitchFamily="2" charset="0"/>
                <a:cs typeface="NikoshBAN" panose="02000000000000000000" pitchFamily="2" charset="0"/>
              </a:rPr>
              <a:t> action is an organized activity that aims at helping towards a mutual adjustment of individuals and their social environment.” </a:t>
            </a:r>
            <a:r>
              <a:rPr lang="en-US" sz="3600" b="1" i="1" dirty="0" err="1">
                <a:solidFill>
                  <a:srgbClr val="FFFF00"/>
                </a:solidFill>
                <a:latin typeface="NikoshBAN" panose="02000000000000000000" pitchFamily="2" charset="0"/>
                <a:cs typeface="NikoshBAN" panose="02000000000000000000" pitchFamily="2" charset="0"/>
              </a:rPr>
              <a:t>অর্থা</a:t>
            </a:r>
            <a:r>
              <a:rPr lang="en-US" sz="3600" b="1" i="1" dirty="0">
                <a:solidFill>
                  <a:srgbClr val="FFFF00"/>
                </a:solidFill>
                <a:latin typeface="NikoshBAN" panose="02000000000000000000" pitchFamily="2" charset="0"/>
                <a:cs typeface="NikoshBAN" panose="02000000000000000000" pitchFamily="2" charset="0"/>
              </a:rPr>
              <a:t>ৎ </a:t>
            </a:r>
            <a:r>
              <a:rPr lang="en-US" sz="3600" b="1" i="1" dirty="0" err="1">
                <a:solidFill>
                  <a:srgbClr val="FFFF00"/>
                </a:solidFill>
                <a:latin typeface="NikoshBAN" panose="02000000000000000000" pitchFamily="2" charset="0"/>
                <a:cs typeface="NikoshBAN" panose="02000000000000000000" pitchFamily="2" charset="0"/>
              </a:rPr>
              <a:t>সামাজিক</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কার্যক্রম</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হচ্ছে</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এমন</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এক</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সুসংগঠিত</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কার্যাবলী</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যার</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উদ্দেশ্য</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হচ্ছে</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ব্যক্তি</a:t>
            </a:r>
            <a:r>
              <a:rPr lang="en-US" sz="3600" b="1" i="1" dirty="0">
                <a:solidFill>
                  <a:srgbClr val="FFFF00"/>
                </a:solidFill>
                <a:latin typeface="NikoshBAN" panose="02000000000000000000" pitchFamily="2" charset="0"/>
                <a:cs typeface="NikoshBAN" panose="02000000000000000000" pitchFamily="2" charset="0"/>
              </a:rPr>
              <a:t> ও  </a:t>
            </a:r>
            <a:r>
              <a:rPr lang="en-US" sz="3600" b="1" i="1" dirty="0" err="1">
                <a:solidFill>
                  <a:srgbClr val="FFFF00"/>
                </a:solidFill>
                <a:latin typeface="NikoshBAN" panose="02000000000000000000" pitchFamily="2" charset="0"/>
                <a:cs typeface="NikoshBAN" panose="02000000000000000000" pitchFamily="2" charset="0"/>
              </a:rPr>
              <a:t>তাদের</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সামাজিক</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পরিবেশের</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মাঝে</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পারস্পরিক</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সামঞ্জস্য</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বিধানে</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সহায়তা</a:t>
            </a:r>
            <a:r>
              <a:rPr lang="en-US" sz="3600" b="1" i="1" dirty="0">
                <a:solidFill>
                  <a:srgbClr val="FFFF00"/>
                </a:solidFill>
                <a:latin typeface="NikoshBAN" panose="02000000000000000000" pitchFamily="2" charset="0"/>
                <a:cs typeface="NikoshBAN" panose="02000000000000000000" pitchFamily="2" charset="0"/>
              </a:rPr>
              <a:t> </a:t>
            </a:r>
            <a:r>
              <a:rPr lang="en-US" sz="3600" b="1" i="1" dirty="0" err="1">
                <a:solidFill>
                  <a:srgbClr val="FFFF00"/>
                </a:solidFill>
                <a:latin typeface="NikoshBAN" panose="02000000000000000000" pitchFamily="2" charset="0"/>
                <a:cs typeface="NikoshBAN" panose="02000000000000000000" pitchFamily="2" charset="0"/>
              </a:rPr>
              <a:t>করা</a:t>
            </a:r>
            <a:r>
              <a:rPr lang="en-US" sz="3600" b="1" i="1" dirty="0">
                <a:solidFill>
                  <a:srgbClr val="FFFF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339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24"/>
            <a:ext cx="12115800" cy="685800"/>
          </a:xfrm>
        </p:spPr>
        <p:txBody>
          <a:bodyPr/>
          <a:lstStyle/>
          <a:p>
            <a:r>
              <a:rPr lang="en-US" sz="6000" b="1" dirty="0" err="1">
                <a:latin typeface="NikoshBAN" panose="02000000000000000000" pitchFamily="2" charset="0"/>
                <a:cs typeface="NikoshBAN" panose="02000000000000000000" pitchFamily="2" charset="0"/>
              </a:rPr>
              <a:t>সামাজিক</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কার্যক্রমের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উপাদান</a:t>
            </a:r>
            <a:r>
              <a:rPr lang="en-US" sz="6000" b="1" dirty="0">
                <a:latin typeface="NikoshBAN" panose="02000000000000000000" pitchFamily="2" charset="0"/>
                <a:cs typeface="NikoshBAN" panose="02000000000000000000" pitchFamily="2" charset="0"/>
              </a:rPr>
              <a:t> : </a:t>
            </a:r>
            <a:endParaRPr lang="en-US" sz="4000" b="1"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76200" y="714375"/>
            <a:ext cx="12039600" cy="6091101"/>
          </a:xfrm>
        </p:spPr>
        <p:txBody>
          <a:bodyPr/>
          <a:lstStyle/>
          <a:p>
            <a:pPr marL="0" indent="0">
              <a:buNone/>
            </a:pPr>
            <a:r>
              <a:rPr lang="en-US" sz="3600" b="1" dirty="0" err="1">
                <a:solidFill>
                  <a:srgbClr val="FFFF00"/>
                </a:solidFill>
                <a:latin typeface="NikoshBAN" panose="02000000000000000000" pitchFamily="2" charset="0"/>
                <a:cs typeface="NikoshBAN" panose="02000000000000000000" pitchFamily="2" charset="0"/>
              </a:rPr>
              <a:t>সামাজিক</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কার্যক্রমের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উপাদান</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হিসেবে</a:t>
            </a:r>
            <a:r>
              <a:rPr lang="en-US" sz="3600" b="1" dirty="0">
                <a:solidFill>
                  <a:srgbClr val="FFFF00"/>
                </a:solidFill>
                <a:latin typeface="NikoshBAN" panose="02000000000000000000" pitchFamily="2" charset="0"/>
                <a:cs typeface="NikoshBAN" panose="02000000000000000000" pitchFamily="2" charset="0"/>
              </a:rPr>
              <a:t> </a:t>
            </a:r>
            <a:r>
              <a:rPr lang="en-US" sz="3600" b="1" dirty="0">
                <a:solidFill>
                  <a:srgbClr val="FFFF00"/>
                </a:solidFill>
                <a:cs typeface="NikoshBAN" panose="02000000000000000000" pitchFamily="2" charset="0"/>
              </a:rPr>
              <a:t>Social Work Year Book(1957) </a:t>
            </a:r>
            <a:r>
              <a:rPr lang="en-US" sz="3600" b="1" dirty="0">
                <a:solidFill>
                  <a:srgbClr val="FFFF00"/>
                </a:solidFill>
                <a:latin typeface="NikoshBAN" panose="02000000000000000000" pitchFamily="2" charset="0"/>
                <a:cs typeface="NikoshBAN" panose="02000000000000000000" pitchFamily="2" charset="0"/>
              </a:rPr>
              <a:t>৫টি </a:t>
            </a:r>
            <a:r>
              <a:rPr lang="en-US" sz="3600" b="1" dirty="0" err="1">
                <a:solidFill>
                  <a:srgbClr val="FFFF00"/>
                </a:solidFill>
                <a:latin typeface="NikoshBAN" panose="02000000000000000000" pitchFamily="2" charset="0"/>
                <a:cs typeface="NikoshBAN" panose="02000000000000000000" pitchFamily="2" charset="0"/>
              </a:rPr>
              <a:t>বিষয়</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উল্লেখ</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করেছেন</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এগুলো</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হলো</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গবেষণা</a:t>
            </a:r>
            <a:r>
              <a:rPr lang="en-US" sz="3600" b="1" dirty="0">
                <a:solidFill>
                  <a:srgbClr val="FFFF00"/>
                </a:solidFill>
                <a:latin typeface="NikoshBAN" panose="02000000000000000000" pitchFamily="2" charset="0"/>
                <a:cs typeface="NikoshBAN" panose="02000000000000000000" pitchFamily="2" charset="0"/>
              </a:rPr>
              <a:t> </a:t>
            </a:r>
            <a:r>
              <a:rPr lang="en-US" sz="3600" b="1" dirty="0">
                <a:solidFill>
                  <a:srgbClr val="FFFF00"/>
                </a:solidFill>
                <a:cs typeface="NikoshBAN" panose="02000000000000000000" pitchFamily="2" charset="0"/>
              </a:rPr>
              <a:t>(Research)</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পরিকল্পনা</a:t>
            </a:r>
            <a:r>
              <a:rPr lang="en-US" sz="3600" b="1" dirty="0">
                <a:solidFill>
                  <a:srgbClr val="FFFF00"/>
                </a:solidFill>
                <a:latin typeface="NikoshBAN" panose="02000000000000000000" pitchFamily="2" charset="0"/>
                <a:cs typeface="NikoshBAN" panose="02000000000000000000" pitchFamily="2" charset="0"/>
              </a:rPr>
              <a:t> ও </a:t>
            </a:r>
            <a:r>
              <a:rPr lang="en-US" sz="3600" b="1" dirty="0" err="1">
                <a:solidFill>
                  <a:srgbClr val="FFFF00"/>
                </a:solidFill>
                <a:latin typeface="NikoshBAN" panose="02000000000000000000" pitchFamily="2" charset="0"/>
                <a:cs typeface="NikoshBAN" panose="02000000000000000000" pitchFamily="2" charset="0"/>
              </a:rPr>
              <a:t>সমাধান</a:t>
            </a:r>
            <a:r>
              <a:rPr lang="en-US" sz="3600" b="1" dirty="0">
                <a:solidFill>
                  <a:srgbClr val="FFFF00"/>
                </a:solidFill>
                <a:latin typeface="NikoshBAN" panose="02000000000000000000" pitchFamily="2" charset="0"/>
                <a:cs typeface="NikoshBAN" panose="02000000000000000000" pitchFamily="2" charset="0"/>
              </a:rPr>
              <a:t> </a:t>
            </a:r>
            <a:r>
              <a:rPr lang="en-US" sz="3600" b="1" dirty="0">
                <a:solidFill>
                  <a:srgbClr val="FFFF00"/>
                </a:solidFill>
                <a:cs typeface="NikoshBAN" panose="02000000000000000000" pitchFamily="2" charset="0"/>
              </a:rPr>
              <a:t>(Planning and Solution)</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জনগনের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সমর্থন</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লাভ</a:t>
            </a:r>
            <a:r>
              <a:rPr lang="en-US" sz="3600" b="1" dirty="0">
                <a:solidFill>
                  <a:srgbClr val="FFFF00"/>
                </a:solidFill>
                <a:latin typeface="NikoshBAN" panose="02000000000000000000" pitchFamily="2" charset="0"/>
                <a:cs typeface="NikoshBAN" panose="02000000000000000000" pitchFamily="2" charset="0"/>
              </a:rPr>
              <a:t> </a:t>
            </a:r>
            <a:r>
              <a:rPr lang="en-US" sz="3600" b="1" dirty="0">
                <a:solidFill>
                  <a:srgbClr val="FFFF00"/>
                </a:solidFill>
                <a:cs typeface="NikoshBAN" panose="02000000000000000000" pitchFamily="2" charset="0"/>
              </a:rPr>
              <a:t>(Enlisting public support)</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নির্দিষ্ট</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প্রস্তাব</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উপস্থাপন</a:t>
            </a:r>
            <a:r>
              <a:rPr lang="en-US" sz="3600" b="1" dirty="0">
                <a:solidFill>
                  <a:srgbClr val="FFFF00"/>
                </a:solidFill>
                <a:latin typeface="NikoshBAN" panose="02000000000000000000" pitchFamily="2" charset="0"/>
                <a:cs typeface="NikoshBAN" panose="02000000000000000000" pitchFamily="2" charset="0"/>
              </a:rPr>
              <a:t> </a:t>
            </a:r>
            <a:r>
              <a:rPr lang="en-US" sz="3600" b="1" dirty="0">
                <a:solidFill>
                  <a:srgbClr val="FFFF00"/>
                </a:solidFill>
                <a:cs typeface="NikoshBAN" panose="02000000000000000000" pitchFamily="2" charset="0"/>
              </a:rPr>
              <a:t>(Presentation of a proposal)</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এবং</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বাস্তবায়ন</a:t>
            </a:r>
            <a:r>
              <a:rPr lang="en-US" sz="3600" b="1" dirty="0">
                <a:solidFill>
                  <a:srgbClr val="FFFF00"/>
                </a:solidFill>
                <a:latin typeface="NikoshBAN" panose="02000000000000000000" pitchFamily="2" charset="0"/>
                <a:cs typeface="NikoshBAN" panose="02000000000000000000" pitchFamily="2" charset="0"/>
              </a:rPr>
              <a:t> </a:t>
            </a:r>
            <a:r>
              <a:rPr lang="en-US" sz="3600" b="1" dirty="0">
                <a:solidFill>
                  <a:srgbClr val="FFFF00"/>
                </a:solidFill>
                <a:cs typeface="NikoshBAN" panose="02000000000000000000" pitchFamily="2" charset="0"/>
              </a:rPr>
              <a:t>(Enforcement)</a:t>
            </a:r>
            <a:r>
              <a:rPr lang="en-US" sz="3600" b="1" dirty="0">
                <a:solidFill>
                  <a:srgbClr val="FFFF00"/>
                </a:solidFill>
                <a:latin typeface="NikoshBAN" panose="02000000000000000000" pitchFamily="2" charset="0"/>
                <a:cs typeface="NikoshBAN" panose="02000000000000000000" pitchFamily="2" charset="0"/>
              </a:rPr>
              <a:t>। </a:t>
            </a:r>
          </a:p>
          <a:p>
            <a:pPr marL="0" indent="0">
              <a:buNone/>
            </a:pPr>
            <a:r>
              <a:rPr lang="en-US" sz="3600" b="1" dirty="0" err="1">
                <a:solidFill>
                  <a:srgbClr val="FFFF00"/>
                </a:solidFill>
                <a:latin typeface="NikoshBAN" panose="02000000000000000000" pitchFamily="2" charset="0"/>
                <a:cs typeface="NikoshBAN" panose="02000000000000000000" pitchFamily="2" charset="0"/>
              </a:rPr>
              <a:t>মনীষীদের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মতামতের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পরিপ্রেক্ষিতে</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সার্বিকভাবে</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সামাজিক</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কার্যক্রমের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প্রধান</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উপাদানগুলো</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নিম্নরুপ</a:t>
            </a:r>
            <a:r>
              <a:rPr lang="en-US" sz="3600" b="1" dirty="0">
                <a:solidFill>
                  <a:srgbClr val="FFFF00"/>
                </a:solidFill>
                <a:latin typeface="NikoshBAN" panose="02000000000000000000" pitchFamily="2" charset="0"/>
                <a:cs typeface="NikoshBAN" panose="02000000000000000000" pitchFamily="2" charset="0"/>
              </a:rPr>
              <a:t>-</a:t>
            </a:r>
          </a:p>
          <a:p>
            <a:pPr marL="742950" indent="-742950">
              <a:buAutoNum type="arabicPeriod"/>
            </a:pPr>
            <a:r>
              <a:rPr lang="en-US" sz="3600" b="1" dirty="0" err="1">
                <a:solidFill>
                  <a:srgbClr val="FFFF00"/>
                </a:solidFill>
                <a:latin typeface="NikoshBAN" panose="02000000000000000000" pitchFamily="2" charset="0"/>
                <a:cs typeface="NikoshBAN" panose="02000000000000000000" pitchFamily="2" charset="0"/>
              </a:rPr>
              <a:t>সম্পদের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সমাবেশ</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ঘটানো</a:t>
            </a:r>
            <a:r>
              <a:rPr lang="en-US" sz="3600" b="1" dirty="0">
                <a:solidFill>
                  <a:srgbClr val="FFFF00"/>
                </a:solidFill>
                <a:latin typeface="NikoshBAN" panose="02000000000000000000" pitchFamily="2" charset="0"/>
                <a:cs typeface="NikoshBAN" panose="02000000000000000000" pitchFamily="2" charset="0"/>
              </a:rPr>
              <a:t> </a:t>
            </a:r>
            <a:r>
              <a:rPr lang="en-US" sz="3600" b="1" dirty="0">
                <a:solidFill>
                  <a:srgbClr val="FFFF00"/>
                </a:solidFill>
                <a:cs typeface="NikoshBAN" panose="02000000000000000000" pitchFamily="2" charset="0"/>
              </a:rPr>
              <a:t>(Mobilizing of resources):</a:t>
            </a:r>
          </a:p>
          <a:p>
            <a:pPr marL="742950" indent="-742950">
              <a:buAutoNum type="arabicPeriod"/>
            </a:pPr>
            <a:r>
              <a:rPr lang="en-US" sz="3600" b="1" dirty="0" err="1">
                <a:solidFill>
                  <a:srgbClr val="FFFF00"/>
                </a:solidFill>
                <a:latin typeface="NikoshBAN" panose="02000000000000000000" pitchFamily="2" charset="0"/>
                <a:cs typeface="NikoshBAN" panose="02000000000000000000" pitchFamily="2" charset="0"/>
              </a:rPr>
              <a:t>সমাজ</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গবেষণা</a:t>
            </a:r>
            <a:r>
              <a:rPr lang="en-US" sz="3600" b="1" dirty="0">
                <a:solidFill>
                  <a:srgbClr val="FFFF00"/>
                </a:solidFill>
                <a:latin typeface="NikoshBAN" panose="02000000000000000000" pitchFamily="2" charset="0"/>
                <a:cs typeface="NikoshBAN" panose="02000000000000000000" pitchFamily="2" charset="0"/>
              </a:rPr>
              <a:t> </a:t>
            </a:r>
            <a:r>
              <a:rPr lang="en-US" sz="3600" b="1" dirty="0">
                <a:solidFill>
                  <a:srgbClr val="FFFF00"/>
                </a:solidFill>
                <a:cs typeface="NikoshBAN" panose="02000000000000000000" pitchFamily="2" charset="0"/>
              </a:rPr>
              <a:t>(Social Research):</a:t>
            </a:r>
          </a:p>
          <a:p>
            <a:pPr marL="742950" indent="-742950">
              <a:buAutoNum type="arabicPeriod"/>
            </a:pPr>
            <a:r>
              <a:rPr lang="en-US" sz="3600" b="1" dirty="0" err="1">
                <a:solidFill>
                  <a:srgbClr val="FFFF00"/>
                </a:solidFill>
                <a:latin typeface="NikoshBAN" panose="02000000000000000000" pitchFamily="2" charset="0"/>
                <a:cs typeface="NikoshBAN" panose="02000000000000000000" pitchFamily="2" charset="0"/>
              </a:rPr>
              <a:t>সমাধান</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পরিকল্পনা</a:t>
            </a:r>
            <a:r>
              <a:rPr lang="en-US" sz="3600" b="1" dirty="0">
                <a:solidFill>
                  <a:srgbClr val="FFFF00"/>
                </a:solidFill>
                <a:latin typeface="NikoshBAN" panose="02000000000000000000" pitchFamily="2" charset="0"/>
                <a:cs typeface="NikoshBAN" panose="02000000000000000000" pitchFamily="2" charset="0"/>
              </a:rPr>
              <a:t> </a:t>
            </a:r>
            <a:r>
              <a:rPr lang="en-US" sz="3600" b="1" dirty="0">
                <a:solidFill>
                  <a:srgbClr val="FFFF00"/>
                </a:solidFill>
                <a:cs typeface="NikoshBAN" panose="02000000000000000000" pitchFamily="2" charset="0"/>
              </a:rPr>
              <a:t>(Planning of solution):</a:t>
            </a:r>
          </a:p>
        </p:txBody>
      </p:sp>
    </p:spTree>
    <p:extLst>
      <p:ext uri="{BB962C8B-B14F-4D97-AF65-F5344CB8AC3E}">
        <p14:creationId xmlns:p14="http://schemas.microsoft.com/office/powerpoint/2010/main" val="2717721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11963400" cy="6553200"/>
          </a:xfrm>
        </p:spPr>
        <p:txBody>
          <a:bodyPr/>
          <a:lstStyle/>
          <a:p>
            <a:pPr marL="0" indent="0">
              <a:buNone/>
            </a:pPr>
            <a:r>
              <a:rPr lang="en-US" sz="4000" b="1" dirty="0">
                <a:solidFill>
                  <a:srgbClr val="FFFF00"/>
                </a:solidFill>
                <a:latin typeface="NikoshBAN" panose="02000000000000000000" pitchFamily="2" charset="0"/>
                <a:cs typeface="NikoshBAN" panose="02000000000000000000" pitchFamily="2" charset="0"/>
              </a:rPr>
              <a:t>৪. </a:t>
            </a:r>
            <a:r>
              <a:rPr lang="en-US" sz="4000" b="1" dirty="0" err="1">
                <a:solidFill>
                  <a:srgbClr val="FFFF00"/>
                </a:solidFill>
                <a:latin typeface="NikoshBAN" panose="02000000000000000000" pitchFamily="2" charset="0"/>
                <a:cs typeface="NikoshBAN" panose="02000000000000000000" pitchFamily="2" charset="0"/>
              </a:rPr>
              <a:t>প্রস্তাব</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উপস্থাপন</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(Presenting the proposal):</a:t>
            </a:r>
          </a:p>
          <a:p>
            <a:pPr marL="0" indent="0">
              <a:buNone/>
            </a:pPr>
            <a:r>
              <a:rPr lang="en-US" sz="4000" b="1" dirty="0">
                <a:solidFill>
                  <a:srgbClr val="FFFF00"/>
                </a:solidFill>
                <a:latin typeface="NikoshBAN" panose="02000000000000000000" pitchFamily="2" charset="0"/>
                <a:cs typeface="NikoshBAN" panose="02000000000000000000" pitchFamily="2" charset="0"/>
              </a:rPr>
              <a:t>৫. </a:t>
            </a:r>
            <a:r>
              <a:rPr lang="en-US" sz="4000" b="1" dirty="0" err="1">
                <a:solidFill>
                  <a:srgbClr val="FFFF00"/>
                </a:solidFill>
                <a:latin typeface="NikoshBAN" panose="02000000000000000000" pitchFamily="2" charset="0"/>
                <a:cs typeface="NikoshBAN" panose="02000000000000000000" pitchFamily="2" charset="0"/>
              </a:rPr>
              <a:t>ব্যক্তি</a:t>
            </a:r>
            <a:r>
              <a:rPr lang="en-US" sz="4000" b="1" dirty="0">
                <a:solidFill>
                  <a:srgbClr val="FFFF00"/>
                </a:solidFill>
                <a:latin typeface="NikoshBAN" panose="02000000000000000000" pitchFamily="2" charset="0"/>
                <a:cs typeface="NikoshBAN" panose="02000000000000000000" pitchFamily="2" charset="0"/>
              </a:rPr>
              <a:t> ও </a:t>
            </a:r>
            <a:r>
              <a:rPr lang="en-US" sz="4000" b="1" dirty="0" err="1">
                <a:solidFill>
                  <a:srgbClr val="FFFF00"/>
                </a:solidFill>
                <a:latin typeface="NikoshBAN" panose="02000000000000000000" pitchFamily="2" charset="0"/>
                <a:cs typeface="NikoshBAN" panose="02000000000000000000" pitchFamily="2" charset="0"/>
              </a:rPr>
              <a:t>দলের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মধ্যে</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সামাজিক</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কার্যক্রমের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প্রতি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আগ্রহ</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সৃষ্টি</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(Developing interest among individual and group):</a:t>
            </a:r>
          </a:p>
          <a:p>
            <a:pPr marL="0" indent="0">
              <a:buNone/>
            </a:pPr>
            <a:r>
              <a:rPr lang="en-US" sz="4000" b="1" dirty="0">
                <a:solidFill>
                  <a:srgbClr val="FFFF00"/>
                </a:solidFill>
                <a:latin typeface="NikoshBAN" panose="02000000000000000000" pitchFamily="2" charset="0"/>
                <a:cs typeface="NikoshBAN" panose="02000000000000000000" pitchFamily="2" charset="0"/>
              </a:rPr>
              <a:t>৬. </a:t>
            </a:r>
            <a:r>
              <a:rPr lang="en-US" sz="4000" b="1" dirty="0" err="1">
                <a:solidFill>
                  <a:srgbClr val="FFFF00"/>
                </a:solidFill>
                <a:latin typeface="NikoshBAN" panose="02000000000000000000" pitchFamily="2" charset="0"/>
                <a:cs typeface="NikoshBAN" panose="02000000000000000000" pitchFamily="2" charset="0"/>
              </a:rPr>
              <a:t>দৃষ্টিভঙ্গির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পরিবর্তন</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(Changing of attitude):</a:t>
            </a:r>
          </a:p>
          <a:p>
            <a:pPr marL="0" indent="0">
              <a:buNone/>
            </a:pPr>
            <a:r>
              <a:rPr lang="en-US" sz="4000" b="1" dirty="0">
                <a:solidFill>
                  <a:srgbClr val="FFFF00"/>
                </a:solidFill>
                <a:latin typeface="NikoshBAN" panose="02000000000000000000" pitchFamily="2" charset="0"/>
                <a:cs typeface="NikoshBAN" panose="02000000000000000000" pitchFamily="2" charset="0"/>
              </a:rPr>
              <a:t>৭. </a:t>
            </a:r>
            <a:r>
              <a:rPr lang="en-US" sz="4000" b="1" dirty="0" err="1">
                <a:solidFill>
                  <a:srgbClr val="FFFF00"/>
                </a:solidFill>
                <a:latin typeface="NikoshBAN" panose="02000000000000000000" pitchFamily="2" charset="0"/>
                <a:cs typeface="NikoshBAN" panose="02000000000000000000" pitchFamily="2" charset="0"/>
              </a:rPr>
              <a:t>ঐক্যমতের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ভিত্তিতে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আন্দোলন</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(Concerted movement):</a:t>
            </a:r>
          </a:p>
          <a:p>
            <a:pPr marL="0" indent="0">
              <a:buNone/>
            </a:pPr>
            <a:r>
              <a:rPr lang="en-US" sz="4000" b="1" dirty="0">
                <a:solidFill>
                  <a:srgbClr val="FFFF00"/>
                </a:solidFill>
                <a:latin typeface="NikoshBAN" panose="02000000000000000000" pitchFamily="2" charset="0"/>
                <a:cs typeface="NikoshBAN" panose="02000000000000000000" pitchFamily="2" charset="0"/>
              </a:rPr>
              <a:t>৮. </a:t>
            </a:r>
            <a:r>
              <a:rPr lang="en-US" sz="4000" b="1" dirty="0" err="1">
                <a:solidFill>
                  <a:srgbClr val="FFFF00"/>
                </a:solidFill>
                <a:latin typeface="NikoshBAN" panose="02000000000000000000" pitchFamily="2" charset="0"/>
                <a:cs typeface="NikoshBAN" panose="02000000000000000000" pitchFamily="2" charset="0"/>
              </a:rPr>
              <a:t>আইনের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সাথে</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সামাঞ্জস্যতা</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(Law):</a:t>
            </a:r>
          </a:p>
          <a:p>
            <a:pPr marL="0" indent="0">
              <a:buNone/>
            </a:pPr>
            <a:r>
              <a:rPr lang="en-US" sz="4000" b="1" dirty="0">
                <a:solidFill>
                  <a:srgbClr val="FFFF00"/>
                </a:solidFill>
                <a:latin typeface="NikoshBAN" panose="02000000000000000000" pitchFamily="2" charset="0"/>
                <a:cs typeface="NikoshBAN" panose="02000000000000000000" pitchFamily="2" charset="0"/>
              </a:rPr>
              <a:t>৯. </a:t>
            </a:r>
            <a:r>
              <a:rPr lang="en-US" sz="4000" b="1" dirty="0" err="1">
                <a:solidFill>
                  <a:srgbClr val="FFFF00"/>
                </a:solidFill>
                <a:latin typeface="NikoshBAN" panose="02000000000000000000" pitchFamily="2" charset="0"/>
                <a:cs typeface="NikoshBAN" panose="02000000000000000000" pitchFamily="2" charset="0"/>
              </a:rPr>
              <a:t>জনগনের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অংশগ্রহণ</a:t>
            </a:r>
            <a:r>
              <a:rPr lang="en-US" sz="4000" b="1" dirty="0">
                <a:solidFill>
                  <a:srgbClr val="FFFF00"/>
                </a:solidFill>
                <a:latin typeface="NikoshBAN" panose="02000000000000000000" pitchFamily="2" charset="0"/>
                <a:cs typeface="NikoshBAN" panose="02000000000000000000" pitchFamily="2" charset="0"/>
              </a:rPr>
              <a:t> ও </a:t>
            </a:r>
            <a:r>
              <a:rPr lang="en-US" sz="4000" b="1" dirty="0" err="1">
                <a:solidFill>
                  <a:srgbClr val="FFFF00"/>
                </a:solidFill>
                <a:latin typeface="NikoshBAN" panose="02000000000000000000" pitchFamily="2" charset="0"/>
                <a:cs typeface="NikoshBAN" panose="02000000000000000000" pitchFamily="2" charset="0"/>
              </a:rPr>
              <a:t>সমর্থন</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(People’s </a:t>
            </a:r>
            <a:r>
              <a:rPr lang="en-US" sz="4000" b="1" dirty="0" err="1">
                <a:solidFill>
                  <a:srgbClr val="FFFF00"/>
                </a:solidFill>
                <a:cs typeface="NikoshBAN" panose="02000000000000000000" pitchFamily="2" charset="0"/>
              </a:rPr>
              <a:t>partcipation</a:t>
            </a:r>
            <a:r>
              <a:rPr lang="en-US" sz="4000" b="1" dirty="0">
                <a:solidFill>
                  <a:srgbClr val="FFFF00"/>
                </a:solidFill>
                <a:cs typeface="NikoshBAN" panose="02000000000000000000" pitchFamily="2" charset="0"/>
              </a:rPr>
              <a:t> and support):</a:t>
            </a:r>
          </a:p>
          <a:p>
            <a:pPr marL="0" indent="0">
              <a:buNone/>
            </a:pPr>
            <a:r>
              <a:rPr lang="en-US" sz="4000" b="1" dirty="0">
                <a:solidFill>
                  <a:srgbClr val="FFFF00"/>
                </a:solidFill>
                <a:latin typeface="NikoshBAN" panose="02000000000000000000" pitchFamily="2" charset="0"/>
                <a:cs typeface="NikoshBAN" panose="02000000000000000000" pitchFamily="2" charset="0"/>
              </a:rPr>
              <a:t>১০. </a:t>
            </a:r>
            <a:r>
              <a:rPr lang="en-US" sz="4000" b="1" dirty="0" err="1">
                <a:solidFill>
                  <a:srgbClr val="FFFF00"/>
                </a:solidFill>
                <a:latin typeface="NikoshBAN" panose="02000000000000000000" pitchFamily="2" charset="0"/>
                <a:cs typeface="NikoshBAN" panose="02000000000000000000" pitchFamily="2" charset="0"/>
              </a:rPr>
              <a:t>কার্যকরীকরণ</a:t>
            </a:r>
            <a:r>
              <a:rPr lang="en-US" sz="4000" b="1" dirty="0">
                <a:solidFill>
                  <a:srgbClr val="FFFF00"/>
                </a:solidFill>
                <a:latin typeface="NikoshBAN" panose="02000000000000000000" pitchFamily="2" charset="0"/>
                <a:cs typeface="NikoshBAN" panose="02000000000000000000" pitchFamily="2" charset="0"/>
              </a:rPr>
              <a:t> </a:t>
            </a:r>
            <a:r>
              <a:rPr lang="en-US" sz="4000" b="1" dirty="0">
                <a:solidFill>
                  <a:srgbClr val="FFFF00"/>
                </a:solidFill>
                <a:cs typeface="NikoshBAN" panose="02000000000000000000" pitchFamily="2" charset="0"/>
              </a:rPr>
              <a:t>(Enforcement):</a:t>
            </a:r>
          </a:p>
        </p:txBody>
      </p:sp>
    </p:spTree>
    <p:extLst>
      <p:ext uri="{BB962C8B-B14F-4D97-AF65-F5344CB8AC3E}">
        <p14:creationId xmlns:p14="http://schemas.microsoft.com/office/powerpoint/2010/main" val="4240935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52400"/>
            <a:ext cx="10744200" cy="6553200"/>
          </a:xfrm>
        </p:spPr>
        <p:txBody>
          <a:bodyPr/>
          <a:lstStyle/>
          <a:p>
            <a:pPr algn="l"/>
            <a:r>
              <a:rPr lang="en-US" sz="54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সামাজিক</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কার্যক্রমের</a:t>
            </a:r>
            <a:r>
              <a:rPr lang="en-US" sz="4800" b="1" dirty="0">
                <a:solidFill>
                  <a:srgbClr val="FFFF00"/>
                </a:solidFill>
                <a:latin typeface="NikoshBAN" panose="02000000000000000000" pitchFamily="2" charset="0"/>
                <a:cs typeface="NikoshBAN" panose="02000000000000000000" pitchFamily="2" charset="0"/>
              </a:rPr>
              <a:t> </a:t>
            </a:r>
            <a:r>
              <a:rPr lang="en-US" sz="4800" b="1" dirty="0" err="1">
                <a:solidFill>
                  <a:srgbClr val="FFFF00"/>
                </a:solidFill>
                <a:latin typeface="NikoshBAN" panose="02000000000000000000" pitchFamily="2" charset="0"/>
                <a:cs typeface="NikoshBAN" panose="02000000000000000000" pitchFamily="2" charset="0"/>
              </a:rPr>
              <a:t>প্রকৃয়া</a:t>
            </a:r>
            <a:r>
              <a:rPr lang="en-US" sz="4800" b="1" dirty="0">
                <a:solidFill>
                  <a:srgbClr val="FFFF00"/>
                </a:solidFill>
                <a:latin typeface="NikoshBAN" panose="02000000000000000000" pitchFamily="2" charset="0"/>
                <a:cs typeface="NikoshBAN" panose="02000000000000000000" pitchFamily="2" charset="0"/>
              </a:rPr>
              <a:t> </a:t>
            </a:r>
            <a:r>
              <a:rPr lang="en-US" b="1" dirty="0">
                <a:solidFill>
                  <a:srgbClr val="FFFF00"/>
                </a:solidFill>
                <a:latin typeface="NikoshBAN" panose="02000000000000000000" pitchFamily="2" charset="0"/>
                <a:cs typeface="NikoshBAN" panose="02000000000000000000" pitchFamily="2" charset="0"/>
              </a:rPr>
              <a:t>(</a:t>
            </a:r>
            <a:r>
              <a:rPr lang="en-US" sz="4000" b="1" dirty="0">
                <a:solidFill>
                  <a:srgbClr val="FFFF00"/>
                </a:solidFill>
                <a:latin typeface="+mn-lt"/>
                <a:cs typeface="NikoshBAN" panose="02000000000000000000" pitchFamily="2" charset="0"/>
              </a:rPr>
              <a:t>Social Action Process):</a:t>
            </a:r>
            <a:br>
              <a:rPr lang="en-US" sz="4000" b="1" dirty="0">
                <a:solidFill>
                  <a:srgbClr val="FFFF00"/>
                </a:solidFill>
                <a:latin typeface="+mn-lt"/>
                <a:cs typeface="NikoshBAN" panose="02000000000000000000" pitchFamily="2" charset="0"/>
              </a:rPr>
            </a:br>
            <a:r>
              <a:rPr lang="en-US" sz="3200" b="1" dirty="0" err="1">
                <a:solidFill>
                  <a:srgbClr val="FFFF00"/>
                </a:solidFill>
                <a:latin typeface="NikoshBAN" panose="02000000000000000000" pitchFamily="2" charset="0"/>
                <a:cs typeface="NikoshBAN" panose="02000000000000000000" pitchFamily="2" charset="0"/>
              </a:rPr>
              <a:t>বিভিন্ন</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মনীষীর</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মতামতের</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আলোকে</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সামাজিক</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কার্যক্রম</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প্রকৃয়ার</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পর্যায়গুলোকে</a:t>
            </a:r>
            <a:r>
              <a:rPr lang="en-US" sz="3200" b="1" dirty="0">
                <a:solidFill>
                  <a:srgbClr val="FFFF00"/>
                </a:solidFill>
                <a:latin typeface="NikoshBAN" panose="02000000000000000000" pitchFamily="2" charset="0"/>
                <a:cs typeface="NikoshBAN" panose="02000000000000000000" pitchFamily="2" charset="0"/>
              </a:rPr>
              <a:t> </a:t>
            </a:r>
            <a:r>
              <a:rPr lang="en-US" sz="3200" b="1" dirty="0">
                <a:solidFill>
                  <a:srgbClr val="FFFF00"/>
                </a:solidFill>
                <a:latin typeface="+mn-lt"/>
                <a:cs typeface="NikoshBAN" panose="02000000000000000000" pitchFamily="2" charset="0"/>
              </a:rPr>
              <a:t>(Stage)</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নিম্নে</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আলোচণা</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করা</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হলো</a:t>
            </a:r>
            <a:r>
              <a:rPr lang="en-US" sz="3200" b="1" dirty="0">
                <a:solidFill>
                  <a:srgbClr val="FFFF00"/>
                </a:solidFill>
                <a:latin typeface="NikoshBAN" panose="02000000000000000000" pitchFamily="2" charset="0"/>
                <a:cs typeface="NikoshBAN" panose="02000000000000000000" pitchFamily="2" charset="0"/>
              </a:rPr>
              <a:t>-</a:t>
            </a:r>
            <a:br>
              <a:rPr lang="en-US" sz="3200" b="1" dirty="0">
                <a:solidFill>
                  <a:srgbClr val="FFFF00"/>
                </a:solidFill>
                <a:latin typeface="NikoshBAN" panose="02000000000000000000" pitchFamily="2" charset="0"/>
                <a:cs typeface="NikoshBAN" panose="02000000000000000000" pitchFamily="2" charset="0"/>
              </a:rPr>
            </a:br>
            <a:r>
              <a:rPr lang="en-US" sz="3200" dirty="0">
                <a:solidFill>
                  <a:srgbClr val="FFFF00"/>
                </a:solidFill>
                <a:latin typeface="NikoshBAN" panose="02000000000000000000" pitchFamily="2" charset="0"/>
                <a:cs typeface="NikoshBAN" panose="02000000000000000000" pitchFamily="2" charset="0"/>
              </a:rPr>
              <a:t>১. </a:t>
            </a:r>
            <a:r>
              <a:rPr lang="en-US" sz="3200" dirty="0" err="1">
                <a:solidFill>
                  <a:srgbClr val="FFFF00"/>
                </a:solidFill>
                <a:latin typeface="NikoshBAN" panose="02000000000000000000" pitchFamily="2" charset="0"/>
                <a:cs typeface="NikoshBAN" panose="02000000000000000000" pitchFamily="2" charset="0"/>
              </a:rPr>
              <a:t>সমস্যা</a:t>
            </a:r>
            <a:r>
              <a:rPr lang="en-US" sz="3200" dirty="0">
                <a:solidFill>
                  <a:srgbClr val="FFFF00"/>
                </a:solidFill>
                <a:latin typeface="NikoshBAN" panose="02000000000000000000" pitchFamily="2" charset="0"/>
                <a:cs typeface="NikoshBAN" panose="02000000000000000000" pitchFamily="2" charset="0"/>
              </a:rPr>
              <a:t> </a:t>
            </a:r>
            <a:r>
              <a:rPr lang="en-US" sz="3200" dirty="0" err="1">
                <a:solidFill>
                  <a:srgbClr val="FFFF00"/>
                </a:solidFill>
                <a:latin typeface="NikoshBAN" panose="02000000000000000000" pitchFamily="2" charset="0"/>
                <a:cs typeface="NikoshBAN" panose="02000000000000000000" pitchFamily="2" charset="0"/>
              </a:rPr>
              <a:t>নির্বাচন</a:t>
            </a:r>
            <a:r>
              <a:rPr lang="en-US" sz="3200" dirty="0">
                <a:solidFill>
                  <a:srgbClr val="FFFF00"/>
                </a:solidFill>
                <a:latin typeface="NikoshBAN" panose="02000000000000000000" pitchFamily="2" charset="0"/>
                <a:cs typeface="NikoshBAN" panose="02000000000000000000" pitchFamily="2" charset="0"/>
              </a:rPr>
              <a:t> </a:t>
            </a:r>
            <a:r>
              <a:rPr lang="en-US" sz="3200" dirty="0">
                <a:solidFill>
                  <a:srgbClr val="FFFF00"/>
                </a:solidFill>
                <a:latin typeface="+mn-lt"/>
                <a:cs typeface="NikoshBAN" panose="02000000000000000000" pitchFamily="2" charset="0"/>
              </a:rPr>
              <a:t>(Recognition and formulation)</a:t>
            </a:r>
            <a:r>
              <a:rPr lang="en-US" sz="3200" dirty="0">
                <a:solidFill>
                  <a:srgbClr val="FFFF00"/>
                </a:solidFill>
                <a:latin typeface="NikoshBAN" panose="02000000000000000000" pitchFamily="2" charset="0"/>
                <a:cs typeface="NikoshBAN" panose="02000000000000000000" pitchFamily="2" charset="0"/>
              </a:rPr>
              <a:t>:</a:t>
            </a:r>
            <a:br>
              <a:rPr lang="en-US" sz="3200" dirty="0">
                <a:solidFill>
                  <a:srgbClr val="FFFF00"/>
                </a:solidFill>
                <a:latin typeface="NikoshBAN" panose="02000000000000000000" pitchFamily="2" charset="0"/>
                <a:cs typeface="NikoshBAN" panose="02000000000000000000" pitchFamily="2" charset="0"/>
              </a:rPr>
            </a:br>
            <a:r>
              <a:rPr lang="en-US" sz="3200" dirty="0" err="1">
                <a:solidFill>
                  <a:srgbClr val="FFFF00"/>
                </a:solidFill>
                <a:latin typeface="NikoshBAN" panose="02000000000000000000" pitchFamily="2" charset="0"/>
                <a:cs typeface="NikoshBAN" panose="02000000000000000000" pitchFamily="2" charset="0"/>
              </a:rPr>
              <a:t>কৌশলগুলো</a:t>
            </a:r>
            <a:r>
              <a:rPr lang="en-US" sz="3200" dirty="0">
                <a:solidFill>
                  <a:srgbClr val="FFFF00"/>
                </a:solidFill>
                <a:latin typeface="NikoshBAN" panose="02000000000000000000" pitchFamily="2" charset="0"/>
                <a:cs typeface="NikoshBAN" panose="02000000000000000000" pitchFamily="2" charset="0"/>
              </a:rPr>
              <a:t>:-  </a:t>
            </a:r>
            <a:br>
              <a:rPr lang="en-US" sz="3200" dirty="0">
                <a:solidFill>
                  <a:srgbClr val="FFFF00"/>
                </a:solidFill>
                <a:latin typeface="NikoshBAN" panose="02000000000000000000" pitchFamily="2" charset="0"/>
                <a:cs typeface="NikoshBAN" panose="02000000000000000000" pitchFamily="2" charset="0"/>
              </a:rPr>
            </a:br>
            <a:r>
              <a:rPr lang="en-US" sz="3200" i="1" dirty="0">
                <a:solidFill>
                  <a:srgbClr val="FFFF00"/>
                </a:solidFill>
                <a:latin typeface="NikoshBAN" panose="02000000000000000000" pitchFamily="2" charset="0"/>
                <a:cs typeface="NikoshBAN" panose="02000000000000000000" pitchFamily="2" charset="0"/>
              </a:rPr>
              <a:t>ক. </a:t>
            </a:r>
            <a:r>
              <a:rPr lang="en-US" sz="3200" i="1" dirty="0" err="1">
                <a:solidFill>
                  <a:srgbClr val="FFFF00"/>
                </a:solidFill>
                <a:latin typeface="NikoshBAN" panose="02000000000000000000" pitchFamily="2" charset="0"/>
                <a:cs typeface="NikoshBAN" panose="02000000000000000000" pitchFamily="2" charset="0"/>
              </a:rPr>
              <a:t>বিশেষ</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গবেষণা</a:t>
            </a:r>
            <a:r>
              <a:rPr lang="en-US" sz="3200" i="1" dirty="0">
                <a:solidFill>
                  <a:srgbClr val="FFFF00"/>
                </a:solidFill>
                <a:latin typeface="NikoshBAN" panose="02000000000000000000" pitchFamily="2" charset="0"/>
                <a:cs typeface="NikoshBAN" panose="02000000000000000000" pitchFamily="2" charset="0"/>
              </a:rPr>
              <a:t> ও </a:t>
            </a:r>
            <a:r>
              <a:rPr lang="en-US" sz="3200" i="1" dirty="0" err="1">
                <a:solidFill>
                  <a:srgbClr val="FFFF00"/>
                </a:solidFill>
                <a:latin typeface="NikoshBAN" panose="02000000000000000000" pitchFamily="2" charset="0"/>
                <a:cs typeface="NikoshBAN" panose="02000000000000000000" pitchFamily="2" charset="0"/>
              </a:rPr>
              <a:t>পর্যবেক্ষণ</a:t>
            </a:r>
            <a:br>
              <a:rPr lang="en-US" sz="3200" i="1" dirty="0">
                <a:solidFill>
                  <a:srgbClr val="FFFF00"/>
                </a:solidFill>
                <a:latin typeface="NikoshBAN" panose="02000000000000000000" pitchFamily="2" charset="0"/>
                <a:cs typeface="NikoshBAN" panose="02000000000000000000" pitchFamily="2" charset="0"/>
              </a:rPr>
            </a:br>
            <a:r>
              <a:rPr lang="en-US" sz="3200" i="1" dirty="0">
                <a:solidFill>
                  <a:srgbClr val="FFFF00"/>
                </a:solidFill>
                <a:latin typeface="NikoshBAN" panose="02000000000000000000" pitchFamily="2" charset="0"/>
                <a:cs typeface="NikoshBAN" panose="02000000000000000000" pitchFamily="2" charset="0"/>
              </a:rPr>
              <a:t>খ. </a:t>
            </a:r>
            <a:r>
              <a:rPr lang="en-US" sz="3200" i="1" dirty="0" err="1">
                <a:solidFill>
                  <a:srgbClr val="FFFF00"/>
                </a:solidFill>
                <a:latin typeface="NikoshBAN" panose="02000000000000000000" pitchFamily="2" charset="0"/>
                <a:cs typeface="NikoshBAN" panose="02000000000000000000" pitchFamily="2" charset="0"/>
              </a:rPr>
              <a:t>সামাজিক</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জরিপ</a:t>
            </a:r>
            <a:br>
              <a:rPr lang="en-US" sz="3200" i="1" dirty="0">
                <a:solidFill>
                  <a:srgbClr val="FFFF00"/>
                </a:solidFill>
                <a:latin typeface="NikoshBAN" panose="02000000000000000000" pitchFamily="2" charset="0"/>
                <a:cs typeface="NikoshBAN" panose="02000000000000000000" pitchFamily="2" charset="0"/>
              </a:rPr>
            </a:br>
            <a:r>
              <a:rPr lang="en-US" sz="3200" i="1" dirty="0">
                <a:solidFill>
                  <a:srgbClr val="FFFF00"/>
                </a:solidFill>
                <a:latin typeface="NikoshBAN" panose="02000000000000000000" pitchFamily="2" charset="0"/>
                <a:cs typeface="NikoshBAN" panose="02000000000000000000" pitchFamily="2" charset="0"/>
              </a:rPr>
              <a:t>গ. </a:t>
            </a:r>
            <a:r>
              <a:rPr lang="en-US" sz="3200" i="1" dirty="0" err="1">
                <a:solidFill>
                  <a:srgbClr val="FFFF00"/>
                </a:solidFill>
                <a:latin typeface="NikoshBAN" panose="02000000000000000000" pitchFamily="2" charset="0"/>
                <a:cs typeface="NikoshBAN" panose="02000000000000000000" pitchFamily="2" charset="0"/>
              </a:rPr>
              <a:t>সমস্যা</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সম্পর্কে</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জনগনের</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অভিযোগ</a:t>
            </a:r>
            <a:r>
              <a:rPr lang="en-US" sz="3200" i="1" dirty="0">
                <a:solidFill>
                  <a:srgbClr val="FFFF00"/>
                </a:solidFill>
                <a:latin typeface="NikoshBAN" panose="02000000000000000000" pitchFamily="2" charset="0"/>
                <a:cs typeface="NikoshBAN" panose="02000000000000000000" pitchFamily="2" charset="0"/>
              </a:rPr>
              <a:t> ও </a:t>
            </a:r>
            <a:r>
              <a:rPr lang="en-US" sz="3200" i="1" dirty="0" err="1">
                <a:solidFill>
                  <a:srgbClr val="FFFF00"/>
                </a:solidFill>
                <a:latin typeface="NikoshBAN" panose="02000000000000000000" pitchFamily="2" charset="0"/>
                <a:cs typeface="NikoshBAN" panose="02000000000000000000" pitchFamily="2" charset="0"/>
              </a:rPr>
              <a:t>মতামত</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সংগ্রহ</a:t>
            </a:r>
            <a:br>
              <a:rPr lang="en-US" sz="3200" i="1" dirty="0">
                <a:solidFill>
                  <a:srgbClr val="FFFF00"/>
                </a:solidFill>
                <a:latin typeface="NikoshBAN" panose="02000000000000000000" pitchFamily="2" charset="0"/>
                <a:cs typeface="NikoshBAN" panose="02000000000000000000" pitchFamily="2" charset="0"/>
              </a:rPr>
            </a:br>
            <a:r>
              <a:rPr lang="en-US" sz="3200" i="1" dirty="0">
                <a:solidFill>
                  <a:srgbClr val="FFFF00"/>
                </a:solidFill>
                <a:latin typeface="NikoshBAN" panose="02000000000000000000" pitchFamily="2" charset="0"/>
                <a:cs typeface="NikoshBAN" panose="02000000000000000000" pitchFamily="2" charset="0"/>
              </a:rPr>
              <a:t>ঘ. </a:t>
            </a:r>
            <a:r>
              <a:rPr lang="en-US" sz="3200" i="1" dirty="0" err="1">
                <a:solidFill>
                  <a:srgbClr val="FFFF00"/>
                </a:solidFill>
                <a:latin typeface="NikoshBAN" panose="02000000000000000000" pitchFamily="2" charset="0"/>
                <a:cs typeface="NikoshBAN" panose="02000000000000000000" pitchFamily="2" charset="0"/>
              </a:rPr>
              <a:t>সংবাদপত্রে</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প্রকাশ</a:t>
            </a:r>
            <a:br>
              <a:rPr lang="en-US" sz="3200" i="1" dirty="0">
                <a:solidFill>
                  <a:srgbClr val="FFFF00"/>
                </a:solidFill>
                <a:latin typeface="NikoshBAN" panose="02000000000000000000" pitchFamily="2" charset="0"/>
                <a:cs typeface="NikoshBAN" panose="02000000000000000000" pitchFamily="2" charset="0"/>
              </a:rPr>
            </a:br>
            <a:r>
              <a:rPr lang="en-US" sz="3200" i="1" dirty="0">
                <a:solidFill>
                  <a:srgbClr val="FFFF00"/>
                </a:solidFill>
                <a:latin typeface="NikoshBAN" panose="02000000000000000000" pitchFamily="2" charset="0"/>
                <a:cs typeface="NikoshBAN" panose="02000000000000000000" pitchFamily="2" charset="0"/>
              </a:rPr>
              <a:t>ঙ. </a:t>
            </a:r>
            <a:r>
              <a:rPr lang="en-US" sz="3200" i="1" dirty="0" err="1">
                <a:solidFill>
                  <a:srgbClr val="FFFF00"/>
                </a:solidFill>
                <a:latin typeface="NikoshBAN" panose="02000000000000000000" pitchFamily="2" charset="0"/>
                <a:cs typeface="NikoshBAN" panose="02000000000000000000" pitchFamily="2" charset="0"/>
              </a:rPr>
              <a:t>পর্যবেক্ষণ</a:t>
            </a:r>
            <a:r>
              <a:rPr lang="en-US" sz="3200" i="1" dirty="0">
                <a:solidFill>
                  <a:srgbClr val="FFFF00"/>
                </a:solidFill>
                <a:latin typeface="NikoshBAN" panose="02000000000000000000" pitchFamily="2" charset="0"/>
                <a:cs typeface="NikoshBAN" panose="02000000000000000000" pitchFamily="2" charset="0"/>
              </a:rPr>
              <a:t> ও </a:t>
            </a:r>
            <a:r>
              <a:rPr lang="en-US" sz="3200" i="1" dirty="0" err="1">
                <a:solidFill>
                  <a:srgbClr val="FFFF00"/>
                </a:solidFill>
                <a:latin typeface="NikoshBAN" panose="02000000000000000000" pitchFamily="2" charset="0"/>
                <a:cs typeface="NikoshBAN" panose="02000000000000000000" pitchFamily="2" charset="0"/>
              </a:rPr>
              <a:t>প্রত্যক্ষণ</a:t>
            </a:r>
            <a:br>
              <a:rPr lang="en-US" sz="3200" i="1" dirty="0">
                <a:solidFill>
                  <a:srgbClr val="FFFF00"/>
                </a:solidFill>
                <a:latin typeface="NikoshBAN" panose="02000000000000000000" pitchFamily="2" charset="0"/>
                <a:cs typeface="NikoshBAN" panose="02000000000000000000" pitchFamily="2" charset="0"/>
              </a:rPr>
            </a:br>
            <a:r>
              <a:rPr lang="en-US" sz="3200" i="1" dirty="0">
                <a:solidFill>
                  <a:srgbClr val="FFFF00"/>
                </a:solidFill>
                <a:latin typeface="NikoshBAN" panose="02000000000000000000" pitchFamily="2" charset="0"/>
                <a:cs typeface="NikoshBAN" panose="02000000000000000000" pitchFamily="2" charset="0"/>
              </a:rPr>
              <a:t>চ. </a:t>
            </a:r>
            <a:r>
              <a:rPr lang="en-US" sz="3200" i="1" dirty="0" err="1">
                <a:solidFill>
                  <a:srgbClr val="FFFF00"/>
                </a:solidFill>
                <a:latin typeface="NikoshBAN" panose="02000000000000000000" pitchFamily="2" charset="0"/>
                <a:cs typeface="NikoshBAN" panose="02000000000000000000" pitchFamily="2" charset="0"/>
              </a:rPr>
              <a:t>সমাজের</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নেতৃস্থানীয়</a:t>
            </a:r>
            <a:r>
              <a:rPr lang="en-US" sz="3200" i="1" dirty="0">
                <a:solidFill>
                  <a:srgbClr val="FFFF00"/>
                </a:solidFill>
                <a:latin typeface="NikoshBAN" panose="02000000000000000000" pitchFamily="2" charset="0"/>
                <a:cs typeface="NikoshBAN" panose="02000000000000000000" pitchFamily="2" charset="0"/>
              </a:rPr>
              <a:t> ও </a:t>
            </a:r>
            <a:r>
              <a:rPr lang="en-US" sz="3200" i="1" dirty="0" err="1">
                <a:solidFill>
                  <a:srgbClr val="FFFF00"/>
                </a:solidFill>
                <a:latin typeface="NikoshBAN" panose="02000000000000000000" pitchFamily="2" charset="0"/>
                <a:cs typeface="NikoshBAN" panose="02000000000000000000" pitchFamily="2" charset="0"/>
              </a:rPr>
              <a:t>অভিজ্ঞতাসম্পন্ন</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লোকদের</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সাক্ষাৎকার</a:t>
            </a:r>
            <a:r>
              <a:rPr lang="en-US" sz="3200" i="1" dirty="0">
                <a:solidFill>
                  <a:srgbClr val="FFFF00"/>
                </a:solidFill>
                <a:latin typeface="NikoshBAN" panose="02000000000000000000" pitchFamily="2" charset="0"/>
                <a:cs typeface="NikoshBAN" panose="02000000000000000000" pitchFamily="2" charset="0"/>
              </a:rPr>
              <a:t> ও </a:t>
            </a:r>
            <a:r>
              <a:rPr lang="en-US" sz="3200" i="1" dirty="0" err="1">
                <a:solidFill>
                  <a:srgbClr val="FFFF00"/>
                </a:solidFill>
                <a:latin typeface="NikoshBAN" panose="02000000000000000000" pitchFamily="2" charset="0"/>
                <a:cs typeface="NikoshBAN" panose="02000000000000000000" pitchFamily="2" charset="0"/>
              </a:rPr>
              <a:t>মতামত</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গ্রহণ</a:t>
            </a:r>
            <a:br>
              <a:rPr lang="en-US" sz="3200" i="1" dirty="0">
                <a:solidFill>
                  <a:srgbClr val="FFFF00"/>
                </a:solidFill>
                <a:latin typeface="NikoshBAN" panose="02000000000000000000" pitchFamily="2" charset="0"/>
                <a:cs typeface="NikoshBAN" panose="02000000000000000000" pitchFamily="2" charset="0"/>
              </a:rPr>
            </a:br>
            <a:r>
              <a:rPr lang="en-US" sz="3200" i="1" dirty="0">
                <a:solidFill>
                  <a:srgbClr val="FFFF00"/>
                </a:solidFill>
                <a:latin typeface="NikoshBAN" panose="02000000000000000000" pitchFamily="2" charset="0"/>
                <a:cs typeface="NikoshBAN" panose="02000000000000000000" pitchFamily="2" charset="0"/>
              </a:rPr>
              <a:t>ছ. </a:t>
            </a:r>
            <a:r>
              <a:rPr lang="en-US" sz="3200" i="1" dirty="0" err="1">
                <a:solidFill>
                  <a:srgbClr val="FFFF00"/>
                </a:solidFill>
                <a:latin typeface="NikoshBAN" panose="02000000000000000000" pitchFamily="2" charset="0"/>
                <a:cs typeface="NikoshBAN" panose="02000000000000000000" pitchFamily="2" charset="0"/>
              </a:rPr>
              <a:t>বিভিন্ন</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প্রতিষ্ঠানের</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নথিপত্র</a:t>
            </a:r>
            <a:r>
              <a:rPr lang="en-US" sz="3200" i="1" dirty="0">
                <a:solidFill>
                  <a:srgbClr val="FFFF00"/>
                </a:solidFill>
                <a:latin typeface="NikoshBAN" panose="02000000000000000000" pitchFamily="2" charset="0"/>
                <a:cs typeface="NikoshBAN" panose="02000000000000000000" pitchFamily="2" charset="0"/>
              </a:rPr>
              <a:t> ও </a:t>
            </a:r>
            <a:r>
              <a:rPr lang="en-US" sz="3200" i="1" dirty="0" err="1">
                <a:solidFill>
                  <a:srgbClr val="FFFF00"/>
                </a:solidFill>
                <a:latin typeface="NikoshBAN" panose="02000000000000000000" pitchFamily="2" charset="0"/>
                <a:cs typeface="NikoshBAN" panose="02000000000000000000" pitchFamily="2" charset="0"/>
              </a:rPr>
              <a:t>তথ্যাবলী</a:t>
            </a:r>
            <a:r>
              <a:rPr lang="en-US" sz="3200" i="1" dirty="0">
                <a:solidFill>
                  <a:srgbClr val="FFFF00"/>
                </a:solidFill>
                <a:latin typeface="NikoshBAN" panose="02000000000000000000" pitchFamily="2" charset="0"/>
                <a:cs typeface="NikoshBAN" panose="02000000000000000000" pitchFamily="2" charset="0"/>
              </a:rPr>
              <a:t> </a:t>
            </a:r>
            <a:r>
              <a:rPr lang="en-US" sz="3200" i="1" dirty="0" err="1">
                <a:solidFill>
                  <a:srgbClr val="FFFF00"/>
                </a:solidFill>
                <a:latin typeface="NikoshBAN" panose="02000000000000000000" pitchFamily="2" charset="0"/>
                <a:cs typeface="NikoshBAN" panose="02000000000000000000" pitchFamily="2" charset="0"/>
              </a:rPr>
              <a:t>পর্যালোচনা</a:t>
            </a:r>
            <a:endParaRPr lang="en-US" sz="32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6667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2115800" cy="6324600"/>
          </a:xfrm>
        </p:spPr>
        <p:txBody>
          <a:bodyPr/>
          <a:lstStyle/>
          <a:p>
            <a:pPr algn="l"/>
            <a:br>
              <a:rPr lang="en-US" sz="3600" b="1" dirty="0">
                <a:solidFill>
                  <a:srgbClr val="FFFF00"/>
                </a:solidFill>
                <a:latin typeface="NikoshBAN" panose="02000000000000000000" pitchFamily="2" charset="0"/>
                <a:cs typeface="NikoshBAN" panose="02000000000000000000" pitchFamily="2" charset="0"/>
              </a:rPr>
            </a:br>
            <a:br>
              <a:rPr lang="en-US" sz="3600" b="1" dirty="0">
                <a:solidFill>
                  <a:srgbClr val="FFFF00"/>
                </a:solidFill>
                <a:latin typeface="NikoshBAN" panose="02000000000000000000" pitchFamily="2" charset="0"/>
                <a:cs typeface="NikoshBAN" panose="02000000000000000000" pitchFamily="2" charset="0"/>
              </a:rPr>
            </a:br>
            <a:br>
              <a:rPr lang="en-US" sz="3600" b="1" dirty="0">
                <a:solidFill>
                  <a:srgbClr val="FFFF00"/>
                </a:solidFill>
                <a:latin typeface="NikoshBAN" panose="02000000000000000000" pitchFamily="2" charset="0"/>
                <a:cs typeface="NikoshBAN" panose="02000000000000000000" pitchFamily="2" charset="0"/>
              </a:rPr>
            </a:br>
            <a:br>
              <a:rPr lang="en-US" sz="3600" b="1" dirty="0">
                <a:solidFill>
                  <a:srgbClr val="FFFF00"/>
                </a:solidFill>
                <a:latin typeface="NikoshBAN" panose="02000000000000000000" pitchFamily="2" charset="0"/>
                <a:cs typeface="NikoshBAN" panose="02000000000000000000" pitchFamily="2" charset="0"/>
              </a:rPr>
            </a:br>
            <a:r>
              <a:rPr lang="en-US" b="1" dirty="0">
                <a:solidFill>
                  <a:srgbClr val="FFFF00"/>
                </a:solidFill>
                <a:latin typeface="NikoshBAN" panose="02000000000000000000" pitchFamily="2" charset="0"/>
                <a:cs typeface="NikoshBAN" panose="02000000000000000000" pitchFamily="2" charset="0"/>
              </a:rPr>
              <a:t>২. </a:t>
            </a:r>
            <a:r>
              <a:rPr lang="en-US" b="1" dirty="0" err="1">
                <a:solidFill>
                  <a:srgbClr val="FFFF00"/>
                </a:solidFill>
                <a:latin typeface="NikoshBAN" panose="02000000000000000000" pitchFamily="2" charset="0"/>
                <a:cs typeface="NikoshBAN" panose="02000000000000000000" pitchFamily="2" charset="0"/>
              </a:rPr>
              <a:t>গবেষণা</a:t>
            </a:r>
            <a:r>
              <a:rPr lang="en-US" b="1" dirty="0">
                <a:solidFill>
                  <a:srgbClr val="FFFF00"/>
                </a:solidFill>
                <a:latin typeface="+mn-lt"/>
                <a:cs typeface="NikoshBAN" panose="02000000000000000000" pitchFamily="2" charset="0"/>
              </a:rPr>
              <a:t> </a:t>
            </a:r>
            <a:r>
              <a:rPr lang="en-US" dirty="0">
                <a:solidFill>
                  <a:srgbClr val="FFFF00"/>
                </a:solidFill>
                <a:latin typeface="+mn-lt"/>
                <a:cs typeface="NikoshBAN" panose="02000000000000000000" pitchFamily="2" charset="0"/>
              </a:rPr>
              <a:t>(Research)</a:t>
            </a:r>
            <a:br>
              <a:rPr lang="en-US" dirty="0">
                <a:solidFill>
                  <a:srgbClr val="FFFF00"/>
                </a:solidFill>
                <a:latin typeface="NikoshBAN" panose="02000000000000000000" pitchFamily="2" charset="0"/>
                <a:cs typeface="NikoshBAN" panose="02000000000000000000" pitchFamily="2" charset="0"/>
              </a:rPr>
            </a:br>
            <a:r>
              <a:rPr lang="en-US" b="1" dirty="0">
                <a:solidFill>
                  <a:srgbClr val="FFFF00"/>
                </a:solidFill>
                <a:latin typeface="NikoshBAN" panose="02000000000000000000" pitchFamily="2" charset="0"/>
                <a:cs typeface="NikoshBAN" panose="02000000000000000000" pitchFamily="2" charset="0"/>
              </a:rPr>
              <a:t>৩. </a:t>
            </a:r>
            <a:r>
              <a:rPr lang="en-US" b="1" dirty="0" err="1">
                <a:solidFill>
                  <a:srgbClr val="FFFF00"/>
                </a:solidFill>
                <a:latin typeface="NikoshBAN" panose="02000000000000000000" pitchFamily="2" charset="0"/>
                <a:cs typeface="NikoshBAN" panose="02000000000000000000" pitchFamily="2" charset="0"/>
              </a:rPr>
              <a:t>সচেতনতার</a:t>
            </a:r>
            <a:r>
              <a:rPr lang="en-US" b="1" dirty="0">
                <a:solidFill>
                  <a:srgbClr val="FFFF00"/>
                </a:solidFill>
                <a:latin typeface="NikoshBAN" panose="02000000000000000000" pitchFamily="2" charset="0"/>
                <a:cs typeface="NikoshBAN" panose="02000000000000000000" pitchFamily="2" charset="0"/>
              </a:rPr>
              <a:t> </a:t>
            </a:r>
            <a:r>
              <a:rPr lang="en-US" b="1" dirty="0" err="1">
                <a:solidFill>
                  <a:srgbClr val="FFFF00"/>
                </a:solidFill>
                <a:latin typeface="NikoshBAN" panose="02000000000000000000" pitchFamily="2" charset="0"/>
                <a:cs typeface="NikoshBAN" panose="02000000000000000000" pitchFamily="2" charset="0"/>
              </a:rPr>
              <a:t>উন্নয়ন</a:t>
            </a:r>
            <a:r>
              <a:rPr lang="en-US" b="1" dirty="0">
                <a:solidFill>
                  <a:srgbClr val="FFFF00"/>
                </a:solidFill>
                <a:latin typeface="NikoshBAN" panose="02000000000000000000" pitchFamily="2" charset="0"/>
                <a:cs typeface="NikoshBAN" panose="02000000000000000000" pitchFamily="2" charset="0"/>
              </a:rPr>
              <a:t> </a:t>
            </a:r>
            <a:r>
              <a:rPr lang="en-US" dirty="0">
                <a:solidFill>
                  <a:srgbClr val="FFFF00"/>
                </a:solidFill>
                <a:latin typeface="+mn-lt"/>
                <a:cs typeface="NikoshBAN" panose="02000000000000000000" pitchFamily="2" charset="0"/>
              </a:rPr>
              <a:t>(Development of awareness)</a:t>
            </a:r>
            <a:r>
              <a:rPr lang="en-US" dirty="0">
                <a:solidFill>
                  <a:srgbClr val="FFFF00"/>
                </a:solidFill>
                <a:latin typeface="NikoshBAN" panose="02000000000000000000" pitchFamily="2" charset="0"/>
                <a:cs typeface="NikoshBAN" panose="02000000000000000000" pitchFamily="2" charset="0"/>
              </a:rPr>
              <a:t>:</a:t>
            </a:r>
            <a:br>
              <a:rPr lang="en-US" dirty="0">
                <a:solidFill>
                  <a:srgbClr val="FFFF00"/>
                </a:solidFill>
                <a:latin typeface="NikoshBAN" panose="02000000000000000000" pitchFamily="2" charset="0"/>
                <a:cs typeface="NikoshBAN" panose="02000000000000000000" pitchFamily="2" charset="0"/>
              </a:rPr>
            </a:br>
            <a:r>
              <a:rPr lang="en-US" b="1" dirty="0">
                <a:solidFill>
                  <a:srgbClr val="FFFF00"/>
                </a:solidFill>
                <a:latin typeface="NikoshBAN" panose="02000000000000000000" pitchFamily="2" charset="0"/>
                <a:cs typeface="NikoshBAN" panose="02000000000000000000" pitchFamily="2" charset="0"/>
              </a:rPr>
              <a:t>৪. </a:t>
            </a:r>
            <a:r>
              <a:rPr lang="en-US" b="1" dirty="0" err="1">
                <a:solidFill>
                  <a:srgbClr val="FFFF00"/>
                </a:solidFill>
                <a:latin typeface="NikoshBAN" panose="02000000000000000000" pitchFamily="2" charset="0"/>
                <a:cs typeface="NikoshBAN" panose="02000000000000000000" pitchFamily="2" charset="0"/>
              </a:rPr>
              <a:t>সমাধান</a:t>
            </a:r>
            <a:r>
              <a:rPr lang="en-US" b="1" dirty="0">
                <a:solidFill>
                  <a:srgbClr val="FFFF00"/>
                </a:solidFill>
                <a:latin typeface="NikoshBAN" panose="02000000000000000000" pitchFamily="2" charset="0"/>
                <a:cs typeface="NikoshBAN" panose="02000000000000000000" pitchFamily="2" charset="0"/>
              </a:rPr>
              <a:t> </a:t>
            </a:r>
            <a:r>
              <a:rPr lang="en-US" b="1" dirty="0" err="1">
                <a:solidFill>
                  <a:srgbClr val="FFFF00"/>
                </a:solidFill>
                <a:latin typeface="NikoshBAN" panose="02000000000000000000" pitchFamily="2" charset="0"/>
                <a:cs typeface="NikoshBAN" panose="02000000000000000000" pitchFamily="2" charset="0"/>
              </a:rPr>
              <a:t>প্রকৃয়া</a:t>
            </a:r>
            <a:r>
              <a:rPr lang="en-US" b="1" dirty="0">
                <a:solidFill>
                  <a:srgbClr val="FFFF00"/>
                </a:solidFill>
                <a:latin typeface="NikoshBAN" panose="02000000000000000000" pitchFamily="2" charset="0"/>
                <a:cs typeface="NikoshBAN" panose="02000000000000000000" pitchFamily="2" charset="0"/>
              </a:rPr>
              <a:t> </a:t>
            </a:r>
            <a:r>
              <a:rPr lang="en-US" dirty="0">
                <a:solidFill>
                  <a:srgbClr val="FFFF00"/>
                </a:solidFill>
                <a:latin typeface="+mn-lt"/>
                <a:cs typeface="NikoshBAN" panose="02000000000000000000" pitchFamily="2" charset="0"/>
              </a:rPr>
              <a:t>(Planning for the solution)</a:t>
            </a:r>
            <a:r>
              <a:rPr lang="en-US" dirty="0">
                <a:solidFill>
                  <a:srgbClr val="FFFF00"/>
                </a:solidFill>
                <a:latin typeface="NikoshBAN" panose="02000000000000000000" pitchFamily="2" charset="0"/>
                <a:cs typeface="NikoshBAN" panose="02000000000000000000" pitchFamily="2" charset="0"/>
              </a:rPr>
              <a:t>:</a:t>
            </a:r>
            <a:br>
              <a:rPr lang="en-US" b="1" dirty="0">
                <a:solidFill>
                  <a:srgbClr val="FFFF00"/>
                </a:solidFill>
                <a:latin typeface="NikoshBAN" panose="02000000000000000000" pitchFamily="2" charset="0"/>
                <a:cs typeface="NikoshBAN" panose="02000000000000000000" pitchFamily="2" charset="0"/>
              </a:rPr>
            </a:br>
            <a:r>
              <a:rPr lang="en-US" b="1" dirty="0">
                <a:solidFill>
                  <a:srgbClr val="FFFF00"/>
                </a:solidFill>
                <a:latin typeface="NikoshBAN" panose="02000000000000000000" pitchFamily="2" charset="0"/>
                <a:cs typeface="NikoshBAN" panose="02000000000000000000" pitchFamily="2" charset="0"/>
              </a:rPr>
              <a:t>৫. </a:t>
            </a:r>
            <a:r>
              <a:rPr lang="en-US" b="1" dirty="0" err="1">
                <a:solidFill>
                  <a:srgbClr val="FFFF00"/>
                </a:solidFill>
                <a:latin typeface="NikoshBAN" panose="02000000000000000000" pitchFamily="2" charset="0"/>
                <a:cs typeface="NikoshBAN" panose="02000000000000000000" pitchFamily="2" charset="0"/>
              </a:rPr>
              <a:t>জনসমর্থন</a:t>
            </a:r>
            <a:r>
              <a:rPr lang="en-US" b="1" dirty="0">
                <a:solidFill>
                  <a:srgbClr val="FFFF00"/>
                </a:solidFill>
                <a:latin typeface="NikoshBAN" panose="02000000000000000000" pitchFamily="2" charset="0"/>
                <a:cs typeface="NikoshBAN" panose="02000000000000000000" pitchFamily="2" charset="0"/>
              </a:rPr>
              <a:t> </a:t>
            </a:r>
            <a:r>
              <a:rPr lang="en-US" b="1" dirty="0" err="1">
                <a:solidFill>
                  <a:srgbClr val="FFFF00"/>
                </a:solidFill>
                <a:latin typeface="NikoshBAN" panose="02000000000000000000" pitchFamily="2" charset="0"/>
                <a:cs typeface="NikoshBAN" panose="02000000000000000000" pitchFamily="2" charset="0"/>
              </a:rPr>
              <a:t>সংগ্রহ</a:t>
            </a:r>
            <a:r>
              <a:rPr lang="en-US" b="1" dirty="0">
                <a:solidFill>
                  <a:srgbClr val="FFFF00"/>
                </a:solidFill>
                <a:latin typeface="NikoshBAN" panose="02000000000000000000" pitchFamily="2" charset="0"/>
                <a:cs typeface="NikoshBAN" panose="02000000000000000000" pitchFamily="2" charset="0"/>
              </a:rPr>
              <a:t> </a:t>
            </a:r>
            <a:r>
              <a:rPr lang="en-US" dirty="0">
                <a:solidFill>
                  <a:srgbClr val="FFFF00"/>
                </a:solidFill>
                <a:latin typeface="+mn-lt"/>
                <a:cs typeface="NikoshBAN" panose="02000000000000000000" pitchFamily="2" charset="0"/>
              </a:rPr>
              <a:t>(Enlisting the public support)</a:t>
            </a:r>
            <a:r>
              <a:rPr lang="en-US" dirty="0">
                <a:solidFill>
                  <a:srgbClr val="FFFF00"/>
                </a:solidFill>
                <a:latin typeface="NikoshBAN" panose="02000000000000000000" pitchFamily="2" charset="0"/>
                <a:cs typeface="NikoshBAN" panose="02000000000000000000" pitchFamily="2" charset="0"/>
              </a:rPr>
              <a:t>:</a:t>
            </a:r>
            <a:br>
              <a:rPr lang="en-US" b="1" dirty="0">
                <a:solidFill>
                  <a:srgbClr val="FFFF00"/>
                </a:solidFill>
                <a:latin typeface="NikoshBAN" panose="02000000000000000000" pitchFamily="2" charset="0"/>
                <a:cs typeface="NikoshBAN" panose="02000000000000000000" pitchFamily="2" charset="0"/>
              </a:rPr>
            </a:br>
            <a:r>
              <a:rPr lang="en-US" b="1" dirty="0">
                <a:solidFill>
                  <a:srgbClr val="FFFF00"/>
                </a:solidFill>
                <a:latin typeface="NikoshBAN" panose="02000000000000000000" pitchFamily="2" charset="0"/>
                <a:cs typeface="NikoshBAN" panose="02000000000000000000" pitchFamily="2" charset="0"/>
              </a:rPr>
              <a:t>৬. </a:t>
            </a:r>
            <a:r>
              <a:rPr lang="en-US" b="1" dirty="0" err="1">
                <a:solidFill>
                  <a:srgbClr val="FFFF00"/>
                </a:solidFill>
                <a:latin typeface="NikoshBAN" panose="02000000000000000000" pitchFamily="2" charset="0"/>
                <a:cs typeface="NikoshBAN" panose="02000000000000000000" pitchFamily="2" charset="0"/>
              </a:rPr>
              <a:t>যথাযথ</a:t>
            </a:r>
            <a:r>
              <a:rPr lang="en-US" b="1" dirty="0">
                <a:solidFill>
                  <a:srgbClr val="FFFF00"/>
                </a:solidFill>
                <a:latin typeface="NikoshBAN" panose="02000000000000000000" pitchFamily="2" charset="0"/>
                <a:cs typeface="NikoshBAN" panose="02000000000000000000" pitchFamily="2" charset="0"/>
              </a:rPr>
              <a:t> </a:t>
            </a:r>
            <a:r>
              <a:rPr lang="en-US" b="1" dirty="0" err="1">
                <a:solidFill>
                  <a:srgbClr val="FFFF00"/>
                </a:solidFill>
                <a:latin typeface="NikoshBAN" panose="02000000000000000000" pitchFamily="2" charset="0"/>
                <a:cs typeface="NikoshBAN" panose="02000000000000000000" pitchFamily="2" charset="0"/>
              </a:rPr>
              <a:t>কর্তৃপক্ষের</a:t>
            </a:r>
            <a:r>
              <a:rPr lang="en-US" b="1" dirty="0">
                <a:solidFill>
                  <a:srgbClr val="FFFF00"/>
                </a:solidFill>
                <a:latin typeface="NikoshBAN" panose="02000000000000000000" pitchFamily="2" charset="0"/>
                <a:cs typeface="NikoshBAN" panose="02000000000000000000" pitchFamily="2" charset="0"/>
              </a:rPr>
              <a:t> </a:t>
            </a:r>
            <a:r>
              <a:rPr lang="en-US" b="1" dirty="0" err="1">
                <a:solidFill>
                  <a:srgbClr val="FFFF00"/>
                </a:solidFill>
                <a:latin typeface="NikoshBAN" panose="02000000000000000000" pitchFamily="2" charset="0"/>
                <a:cs typeface="NikoshBAN" panose="02000000000000000000" pitchFamily="2" charset="0"/>
              </a:rPr>
              <a:t>নিকট</a:t>
            </a:r>
            <a:r>
              <a:rPr lang="en-US" b="1" dirty="0">
                <a:solidFill>
                  <a:srgbClr val="FFFF00"/>
                </a:solidFill>
                <a:latin typeface="NikoshBAN" panose="02000000000000000000" pitchFamily="2" charset="0"/>
                <a:cs typeface="NikoshBAN" panose="02000000000000000000" pitchFamily="2" charset="0"/>
              </a:rPr>
              <a:t> </a:t>
            </a:r>
            <a:r>
              <a:rPr lang="en-US" b="1" dirty="0" err="1">
                <a:solidFill>
                  <a:srgbClr val="FFFF00"/>
                </a:solidFill>
                <a:latin typeface="NikoshBAN" panose="02000000000000000000" pitchFamily="2" charset="0"/>
                <a:cs typeface="NikoshBAN" panose="02000000000000000000" pitchFamily="2" charset="0"/>
              </a:rPr>
              <a:t>প্রস্তাব</a:t>
            </a:r>
            <a:r>
              <a:rPr lang="en-US" b="1" dirty="0">
                <a:solidFill>
                  <a:srgbClr val="FFFF00"/>
                </a:solidFill>
                <a:latin typeface="NikoshBAN" panose="02000000000000000000" pitchFamily="2" charset="0"/>
                <a:cs typeface="NikoshBAN" panose="02000000000000000000" pitchFamily="2" charset="0"/>
              </a:rPr>
              <a:t> </a:t>
            </a:r>
            <a:r>
              <a:rPr lang="en-US" b="1" dirty="0" err="1">
                <a:solidFill>
                  <a:srgbClr val="FFFF00"/>
                </a:solidFill>
                <a:latin typeface="NikoshBAN" panose="02000000000000000000" pitchFamily="2" charset="0"/>
                <a:cs typeface="NikoshBAN" panose="02000000000000000000" pitchFamily="2" charset="0"/>
              </a:rPr>
              <a:t>পেশ</a:t>
            </a:r>
            <a:r>
              <a:rPr lang="en-US" b="1" dirty="0">
                <a:solidFill>
                  <a:srgbClr val="FFFF00"/>
                </a:solidFill>
                <a:latin typeface="NikoshBAN" panose="02000000000000000000" pitchFamily="2" charset="0"/>
                <a:cs typeface="NikoshBAN" panose="02000000000000000000" pitchFamily="2" charset="0"/>
              </a:rPr>
              <a:t> </a:t>
            </a:r>
            <a:r>
              <a:rPr lang="en-US" dirty="0">
                <a:solidFill>
                  <a:srgbClr val="FFFF00"/>
                </a:solidFill>
                <a:latin typeface="+mn-lt"/>
                <a:cs typeface="NikoshBAN" panose="02000000000000000000" pitchFamily="2" charset="0"/>
              </a:rPr>
              <a:t>(presentation of proposed suggestion to the appropriate authority)</a:t>
            </a:r>
            <a:r>
              <a:rPr lang="en-US" dirty="0">
                <a:solidFill>
                  <a:srgbClr val="FFFF00"/>
                </a:solidFill>
                <a:latin typeface="NikoshBAN" panose="02000000000000000000" pitchFamily="2" charset="0"/>
                <a:cs typeface="NikoshBAN" panose="02000000000000000000" pitchFamily="2" charset="0"/>
              </a:rPr>
              <a:t>:</a:t>
            </a:r>
            <a:br>
              <a:rPr lang="en-US" dirty="0">
                <a:solidFill>
                  <a:srgbClr val="FFFF00"/>
                </a:solidFill>
                <a:latin typeface="NikoshBAN" panose="02000000000000000000" pitchFamily="2" charset="0"/>
                <a:cs typeface="NikoshBAN" panose="02000000000000000000" pitchFamily="2" charset="0"/>
              </a:rPr>
            </a:br>
            <a:r>
              <a:rPr lang="en-US" b="1" dirty="0">
                <a:solidFill>
                  <a:srgbClr val="FFFF00"/>
                </a:solidFill>
                <a:latin typeface="NikoshBAN" panose="02000000000000000000" pitchFamily="2" charset="0"/>
                <a:cs typeface="NikoshBAN" panose="02000000000000000000" pitchFamily="2" charset="0"/>
              </a:rPr>
              <a:t>৭. </a:t>
            </a:r>
            <a:r>
              <a:rPr lang="en-US" b="1" dirty="0" err="1">
                <a:solidFill>
                  <a:srgbClr val="FFFF00"/>
                </a:solidFill>
                <a:latin typeface="NikoshBAN" panose="02000000000000000000" pitchFamily="2" charset="0"/>
                <a:cs typeface="NikoshBAN" panose="02000000000000000000" pitchFamily="2" charset="0"/>
              </a:rPr>
              <a:t>বাস্তবায়ন</a:t>
            </a:r>
            <a:r>
              <a:rPr lang="en-US" b="1" dirty="0">
                <a:solidFill>
                  <a:srgbClr val="FFFF00"/>
                </a:solidFill>
                <a:latin typeface="NikoshBAN" panose="02000000000000000000" pitchFamily="2" charset="0"/>
                <a:cs typeface="NikoshBAN" panose="02000000000000000000" pitchFamily="2" charset="0"/>
              </a:rPr>
              <a:t> </a:t>
            </a:r>
            <a:r>
              <a:rPr lang="en-US" dirty="0">
                <a:solidFill>
                  <a:srgbClr val="FFFF00"/>
                </a:solidFill>
                <a:latin typeface="+mn-lt"/>
                <a:cs typeface="NikoshBAN" panose="02000000000000000000" pitchFamily="2" charset="0"/>
              </a:rPr>
              <a:t>(Enforcement)</a:t>
            </a:r>
            <a:r>
              <a:rPr lang="en-US" dirty="0">
                <a:solidFill>
                  <a:srgbClr val="FFFF00"/>
                </a:solidFill>
                <a:latin typeface="NikoshBAN" panose="02000000000000000000" pitchFamily="2" charset="0"/>
                <a:cs typeface="NikoshBAN" panose="02000000000000000000" pitchFamily="2" charset="0"/>
              </a:rPr>
              <a:t>:</a:t>
            </a:r>
            <a:br>
              <a:rPr lang="en-US" b="1" dirty="0">
                <a:solidFill>
                  <a:srgbClr val="FFFF00"/>
                </a:solidFill>
                <a:latin typeface="NikoshBAN" panose="02000000000000000000" pitchFamily="2" charset="0"/>
                <a:cs typeface="NikoshBAN" panose="02000000000000000000" pitchFamily="2" charset="0"/>
              </a:rPr>
            </a:br>
            <a:r>
              <a:rPr lang="en-US" b="1" dirty="0">
                <a:solidFill>
                  <a:srgbClr val="FFFF00"/>
                </a:solidFill>
                <a:latin typeface="NikoshBAN" panose="02000000000000000000" pitchFamily="2" charset="0"/>
                <a:cs typeface="NikoshBAN" panose="02000000000000000000" pitchFamily="2" charset="0"/>
              </a:rPr>
              <a:t>৮. </a:t>
            </a:r>
            <a:r>
              <a:rPr lang="en-US" b="1" dirty="0" err="1">
                <a:solidFill>
                  <a:srgbClr val="FFFF00"/>
                </a:solidFill>
                <a:latin typeface="NikoshBAN" panose="02000000000000000000" pitchFamily="2" charset="0"/>
                <a:cs typeface="NikoshBAN" panose="02000000000000000000" pitchFamily="2" charset="0"/>
              </a:rPr>
              <a:t>মূল্যায়ন</a:t>
            </a:r>
            <a:r>
              <a:rPr lang="en-US" b="1" dirty="0">
                <a:solidFill>
                  <a:srgbClr val="FFFF00"/>
                </a:solidFill>
                <a:latin typeface="NikoshBAN" panose="02000000000000000000" pitchFamily="2" charset="0"/>
                <a:cs typeface="NikoshBAN" panose="02000000000000000000" pitchFamily="2" charset="0"/>
              </a:rPr>
              <a:t> </a:t>
            </a:r>
            <a:r>
              <a:rPr lang="en-US" dirty="0">
                <a:solidFill>
                  <a:srgbClr val="FFFF00"/>
                </a:solidFill>
                <a:latin typeface="+mn-lt"/>
                <a:cs typeface="NikoshBAN" panose="02000000000000000000" pitchFamily="2" charset="0"/>
              </a:rPr>
              <a:t>(Evaluation)</a:t>
            </a:r>
            <a:r>
              <a:rPr lang="en-US" dirty="0">
                <a:solidFill>
                  <a:srgbClr val="FFFF00"/>
                </a:solidFill>
                <a:latin typeface="NikoshBAN" panose="02000000000000000000" pitchFamily="2" charset="0"/>
                <a:cs typeface="NikoshBAN" panose="02000000000000000000" pitchFamily="2" charset="0"/>
              </a:rPr>
              <a:t>:</a:t>
            </a:r>
            <a:br>
              <a:rPr lang="en-US" sz="3600" b="1" dirty="0">
                <a:solidFill>
                  <a:srgbClr val="FFFF00"/>
                </a:solidFill>
                <a:latin typeface="NikoshBAN" panose="02000000000000000000" pitchFamily="2" charset="0"/>
                <a:cs typeface="NikoshBAN" panose="02000000000000000000" pitchFamily="2" charset="0"/>
              </a:rPr>
            </a:br>
            <a:br>
              <a:rPr lang="en-US" sz="2400" b="1" dirty="0">
                <a:solidFill>
                  <a:srgbClr val="FFFF00"/>
                </a:solidFill>
                <a:latin typeface="NikoshBAN" panose="02000000000000000000" pitchFamily="2" charset="0"/>
                <a:cs typeface="NikoshBAN" panose="02000000000000000000" pitchFamily="2" charset="0"/>
              </a:rPr>
            </a:br>
            <a:br>
              <a:rPr lang="en-US" sz="2400" b="1" dirty="0">
                <a:solidFill>
                  <a:srgbClr val="FFFF00"/>
                </a:solidFill>
                <a:latin typeface="NikoshBAN" panose="02000000000000000000" pitchFamily="2" charset="0"/>
                <a:cs typeface="NikoshBAN" panose="02000000000000000000" pitchFamily="2" charset="0"/>
              </a:rPr>
            </a:br>
            <a:r>
              <a:rPr lang="en-US" sz="3200" b="1" dirty="0">
                <a:solidFill>
                  <a:srgbClr val="FFFF00"/>
                </a:solidFill>
                <a:latin typeface="NikoshBAN" panose="02000000000000000000" pitchFamily="2" charset="0"/>
                <a:cs typeface="NikoshBAN" panose="02000000000000000000" pitchFamily="2" charset="0"/>
              </a:rPr>
              <a:t>   </a:t>
            </a:r>
            <a:br>
              <a:rPr lang="en-US" b="1" dirty="0">
                <a:solidFill>
                  <a:srgbClr val="FFFF00"/>
                </a:solidFill>
                <a:latin typeface="NikoshBAN" panose="02000000000000000000" pitchFamily="2" charset="0"/>
                <a:cs typeface="NikoshBAN" panose="02000000000000000000" pitchFamily="2" charset="0"/>
              </a:rPr>
            </a:br>
            <a:br>
              <a:rPr lang="en-US" b="1" dirty="0">
                <a:solidFill>
                  <a:srgbClr val="FFFF00"/>
                </a:solidFill>
                <a:latin typeface="NikoshBAN" panose="02000000000000000000" pitchFamily="2" charset="0"/>
                <a:cs typeface="NikoshBAN" panose="02000000000000000000" pitchFamily="2" charset="0"/>
              </a:rPr>
            </a:b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9962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2039600" cy="881062"/>
          </a:xfrm>
        </p:spPr>
        <p:txBody>
          <a:bodyPr/>
          <a:lstStyle/>
          <a:p>
            <a:r>
              <a:rPr lang="en-US" sz="7200" b="1" dirty="0" err="1">
                <a:latin typeface="NikoshBAN" panose="02000000000000000000" pitchFamily="2" charset="0"/>
                <a:cs typeface="NikoshBAN" panose="02000000000000000000" pitchFamily="2" charset="0"/>
              </a:rPr>
              <a:t>সামাজিক</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কার্যক্রমের</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গুরুত্বঃ</a:t>
            </a:r>
            <a:endParaRPr lang="en-US" sz="7200" dirty="0">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228600" y="1371601"/>
            <a:ext cx="11506200" cy="5333999"/>
          </a:xfrm>
        </p:spPr>
        <p:txBody>
          <a:bodyPr/>
          <a:lstStyle/>
          <a:p>
            <a:endParaRPr lang="en-US" sz="4400" b="1" dirty="0">
              <a:solidFill>
                <a:srgbClr val="FFFF00"/>
              </a:solidFill>
              <a:latin typeface="NikoshBAN" panose="02000000000000000000" pitchFamily="2" charset="0"/>
              <a:cs typeface="NikoshBAN" panose="02000000000000000000" pitchFamily="2" charset="0"/>
            </a:endParaRPr>
          </a:p>
          <a:p>
            <a:pPr marL="742950" indent="-742950">
              <a:buAutoNum type="arabicPeriod"/>
            </a:pPr>
            <a:r>
              <a:rPr lang="en-US" sz="4000" b="1" dirty="0" err="1">
                <a:solidFill>
                  <a:srgbClr val="FFFF00"/>
                </a:solidFill>
                <a:latin typeface="NikoshBAN" panose="02000000000000000000" pitchFamily="2" charset="0"/>
                <a:cs typeface="NikoshBAN" panose="02000000000000000000" pitchFamily="2" charset="0"/>
              </a:rPr>
              <a:t>সচেতনতা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সৃষ্টি</a:t>
            </a:r>
            <a:r>
              <a:rPr lang="en-US" sz="4000" b="1" dirty="0">
                <a:solidFill>
                  <a:srgbClr val="FFFF00"/>
                </a:solidFill>
                <a:latin typeface="NikoshBAN" panose="02000000000000000000" pitchFamily="2" charset="0"/>
                <a:cs typeface="NikoshBAN" panose="02000000000000000000" pitchFamily="2" charset="0"/>
              </a:rPr>
              <a:t>:</a:t>
            </a:r>
          </a:p>
          <a:p>
            <a:pPr marL="742950" indent="-742950">
              <a:buAutoNum type="arabicPeriod"/>
            </a:pPr>
            <a:r>
              <a:rPr lang="en-US" sz="4000" b="1" dirty="0" err="1">
                <a:solidFill>
                  <a:srgbClr val="FFFF00"/>
                </a:solidFill>
                <a:latin typeface="NikoshBAN" panose="02000000000000000000" pitchFamily="2" charset="0"/>
                <a:cs typeface="NikoshBAN" panose="02000000000000000000" pitchFamily="2" charset="0"/>
              </a:rPr>
              <a:t>জনগনকে</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সুসংগঠিত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করা</a:t>
            </a:r>
            <a:r>
              <a:rPr lang="en-US" sz="4000" b="1" dirty="0">
                <a:solidFill>
                  <a:srgbClr val="FFFF00"/>
                </a:solidFill>
                <a:latin typeface="NikoshBAN" panose="02000000000000000000" pitchFamily="2" charset="0"/>
                <a:cs typeface="NikoshBAN" panose="02000000000000000000" pitchFamily="2" charset="0"/>
              </a:rPr>
              <a:t>:</a:t>
            </a:r>
          </a:p>
          <a:p>
            <a:pPr marL="742950" indent="-742950">
              <a:buAutoNum type="arabicPeriod"/>
            </a:pPr>
            <a:r>
              <a:rPr lang="en-US" sz="4000" b="1" dirty="0" err="1">
                <a:solidFill>
                  <a:srgbClr val="FFFF00"/>
                </a:solidFill>
                <a:latin typeface="NikoshBAN" panose="02000000000000000000" pitchFamily="2" charset="0"/>
                <a:cs typeface="NikoshBAN" panose="02000000000000000000" pitchFamily="2" charset="0"/>
              </a:rPr>
              <a:t>সমাজ</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সংস্কার</a:t>
            </a:r>
            <a:r>
              <a:rPr lang="en-US" sz="4000" b="1" dirty="0">
                <a:solidFill>
                  <a:srgbClr val="FFFF00"/>
                </a:solidFill>
                <a:latin typeface="NikoshBAN" panose="02000000000000000000" pitchFamily="2" charset="0"/>
                <a:cs typeface="NikoshBAN" panose="02000000000000000000" pitchFamily="2" charset="0"/>
              </a:rPr>
              <a:t>:</a:t>
            </a:r>
          </a:p>
          <a:p>
            <a:pPr marL="742950" indent="-742950">
              <a:buAutoNum type="arabicPeriod"/>
            </a:pPr>
            <a:r>
              <a:rPr lang="en-US" sz="4000" b="1" dirty="0" err="1">
                <a:solidFill>
                  <a:srgbClr val="FFFF00"/>
                </a:solidFill>
                <a:latin typeface="NikoshBAN" panose="02000000000000000000" pitchFamily="2" charset="0"/>
                <a:cs typeface="NikoshBAN" panose="02000000000000000000" pitchFamily="2" charset="0"/>
              </a:rPr>
              <a:t>জন</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অংশগ্রহণ</a:t>
            </a:r>
            <a:endParaRPr lang="en-US" sz="4000" b="1" dirty="0">
              <a:solidFill>
                <a:srgbClr val="FFFF00"/>
              </a:solidFill>
              <a:latin typeface="NikoshBAN" panose="02000000000000000000" pitchFamily="2" charset="0"/>
              <a:cs typeface="NikoshBAN" panose="02000000000000000000" pitchFamily="2" charset="0"/>
            </a:endParaRPr>
          </a:p>
          <a:p>
            <a:r>
              <a:rPr lang="en-US" sz="4000" b="1" dirty="0">
                <a:solidFill>
                  <a:srgbClr val="FFFF00"/>
                </a:solidFill>
                <a:latin typeface="NikoshBAN" panose="02000000000000000000" pitchFamily="2" charset="0"/>
                <a:cs typeface="NikoshBAN" panose="02000000000000000000" pitchFamily="2" charset="0"/>
              </a:rPr>
              <a:t>৫. </a:t>
            </a:r>
            <a:r>
              <a:rPr lang="en-US" sz="4000" b="1" dirty="0" err="1">
                <a:solidFill>
                  <a:srgbClr val="FFFF00"/>
                </a:solidFill>
                <a:latin typeface="NikoshBAN" panose="02000000000000000000" pitchFamily="2" charset="0"/>
                <a:cs typeface="NikoshBAN" panose="02000000000000000000" pitchFamily="2" charset="0"/>
              </a:rPr>
              <a:t>নীতি</a:t>
            </a:r>
            <a:r>
              <a:rPr lang="en-US" sz="4000" b="1" dirty="0">
                <a:solidFill>
                  <a:srgbClr val="FFFF00"/>
                </a:solidFill>
                <a:latin typeface="NikoshBAN" panose="02000000000000000000" pitchFamily="2" charset="0"/>
                <a:cs typeface="NikoshBAN" panose="02000000000000000000" pitchFamily="2" charset="0"/>
              </a:rPr>
              <a:t> ও </a:t>
            </a:r>
            <a:r>
              <a:rPr lang="en-US" sz="4000" b="1" dirty="0" err="1">
                <a:solidFill>
                  <a:srgbClr val="FFFF00"/>
                </a:solidFill>
                <a:latin typeface="NikoshBAN" panose="02000000000000000000" pitchFamily="2" charset="0"/>
                <a:cs typeface="NikoshBAN" panose="02000000000000000000" pitchFamily="2" charset="0"/>
              </a:rPr>
              <a:t>আইন</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প্রণয়ন</a:t>
            </a:r>
            <a:r>
              <a:rPr lang="en-US" sz="4000" b="1" dirty="0">
                <a:solidFill>
                  <a:srgbClr val="FFFF00"/>
                </a:solidFill>
                <a:latin typeface="NikoshBAN" panose="02000000000000000000" pitchFamily="2" charset="0"/>
                <a:cs typeface="NikoshBAN" panose="02000000000000000000" pitchFamily="2" charset="0"/>
              </a:rPr>
              <a:t>:</a:t>
            </a:r>
          </a:p>
          <a:p>
            <a:r>
              <a:rPr lang="en-US" sz="4000" b="1" i="1" dirty="0">
                <a:solidFill>
                  <a:srgbClr val="FFFF00"/>
                </a:solidFill>
                <a:latin typeface="NikoshBAN" panose="02000000000000000000" pitchFamily="2" charset="0"/>
                <a:cs typeface="NikoshBAN" panose="02000000000000000000" pitchFamily="2" charset="0"/>
              </a:rPr>
              <a:t>৬. </a:t>
            </a:r>
            <a:r>
              <a:rPr lang="en-US" sz="4000" b="1" dirty="0" err="1">
                <a:solidFill>
                  <a:srgbClr val="FFFF00"/>
                </a:solidFill>
                <a:latin typeface="NikoshBAN" panose="02000000000000000000" pitchFamily="2" charset="0"/>
                <a:cs typeface="NikoshBAN" panose="02000000000000000000" pitchFamily="2" charset="0"/>
              </a:rPr>
              <a:t>নীতি</a:t>
            </a:r>
            <a:r>
              <a:rPr lang="en-US" sz="4000" b="1" dirty="0">
                <a:solidFill>
                  <a:srgbClr val="FFFF00"/>
                </a:solidFill>
                <a:latin typeface="NikoshBAN" panose="02000000000000000000" pitchFamily="2" charset="0"/>
                <a:cs typeface="NikoshBAN" panose="02000000000000000000" pitchFamily="2" charset="0"/>
              </a:rPr>
              <a:t> ও </a:t>
            </a:r>
            <a:r>
              <a:rPr lang="en-US" sz="4000" b="1" dirty="0" err="1">
                <a:solidFill>
                  <a:srgbClr val="FFFF00"/>
                </a:solidFill>
                <a:latin typeface="NikoshBAN" panose="02000000000000000000" pitchFamily="2" charset="0"/>
                <a:cs typeface="NikoshBAN" panose="02000000000000000000" pitchFamily="2" charset="0"/>
              </a:rPr>
              <a:t>আইনের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সংশোধন</a:t>
            </a:r>
            <a:r>
              <a:rPr lang="en-US" sz="4000" b="1" dirty="0">
                <a:solidFill>
                  <a:srgbClr val="FFFF00"/>
                </a:solidFill>
                <a:latin typeface="NikoshBAN" panose="02000000000000000000" pitchFamily="2" charset="0"/>
                <a:cs typeface="NikoshBAN" panose="02000000000000000000" pitchFamily="2" charset="0"/>
              </a:rPr>
              <a:t>:</a:t>
            </a:r>
          </a:p>
          <a:p>
            <a:endParaRPr lang="en-US" sz="4000" b="1" i="1" dirty="0">
              <a:solidFill>
                <a:srgbClr val="FFFF00"/>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CD160888-9F61-4AF3-9996-004E0F4EAA99}"/>
              </a:ext>
            </a:extLst>
          </p:cNvPr>
          <p:cNvSpPr/>
          <p:nvPr/>
        </p:nvSpPr>
        <p:spPr bwMode="auto">
          <a:xfrm>
            <a:off x="5562600" y="2209800"/>
            <a:ext cx="6096000" cy="426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৭. </a:t>
            </a:r>
            <a:r>
              <a:rPr kumimoji="0" lang="bn-BD"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ন</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a:t>
            </a:r>
            <a:r>
              <a:rPr kumimoji="0" lang="bn-BD"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ত</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 </a:t>
            </a:r>
            <a:r>
              <a:rPr kumimoji="0" lang="bn-BD"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ও</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আইন</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বাস</a:t>
            </a:r>
            <a:r>
              <a:rPr lang="bn-BD" sz="4000" b="1" dirty="0">
                <a:solidFill>
                  <a:srgbClr val="FFFF00"/>
                </a:solidFill>
                <a:latin typeface="NikoshBAN" panose="02000000000000000000" pitchFamily="2" charset="0"/>
                <a:cs typeface="NikoshBAN" panose="02000000000000000000" pitchFamily="2" charset="0"/>
              </a:rPr>
              <a:t>্</a:t>
            </a:r>
            <a:r>
              <a:rPr lang="en-US" sz="4000" b="1" dirty="0">
                <a:solidFill>
                  <a:srgbClr val="FFFF00"/>
                </a:solidFill>
                <a:latin typeface="NikoshBAN" panose="02000000000000000000" pitchFamily="2" charset="0"/>
                <a:cs typeface="NikoshBAN" panose="02000000000000000000" pitchFamily="2" charset="0"/>
              </a:rPr>
              <a:t>ত</a:t>
            </a:r>
            <a:r>
              <a:rPr lang="bn-BD" sz="4000" b="1" dirty="0">
                <a:solidFill>
                  <a:srgbClr val="FFFF00"/>
                </a:solidFill>
                <a:latin typeface="NikoshBAN" panose="02000000000000000000" pitchFamily="2" charset="0"/>
                <a:cs typeface="NikoshBAN" panose="02000000000000000000" pitchFamily="2" charset="0"/>
              </a:rPr>
              <a:t>ব</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য়</a:t>
            </a:r>
            <a:r>
              <a:rPr lang="en-US" sz="4000" b="1" dirty="0">
                <a:solidFill>
                  <a:srgbClr val="FFFF00"/>
                </a:solidFill>
                <a:latin typeface="NikoshBAN" panose="02000000000000000000" pitchFamily="2" charset="0"/>
                <a:cs typeface="NikoshBAN" panose="02000000000000000000" pitchFamily="2" charset="0"/>
              </a:rPr>
              <a:t>ন:</a:t>
            </a:r>
          </a:p>
          <a:p>
            <a:pPr marL="0" marR="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৮. </a:t>
            </a:r>
            <a:r>
              <a:rPr kumimoji="0" lang="en-US" sz="4000" b="1" i="0" u="none" strike="noStrike" cap="none" normalizeH="0" baseline="0" dirty="0" err="1">
                <a:ln>
                  <a:noFill/>
                </a:ln>
                <a:solidFill>
                  <a:srgbClr val="FFFF00"/>
                </a:solidFill>
                <a:effectLst/>
                <a:latin typeface="NikoshBAN" panose="02000000000000000000" pitchFamily="2" charset="0"/>
                <a:cs typeface="NikoshBAN" panose="02000000000000000000" pitchFamily="2" charset="0"/>
              </a:rPr>
              <a:t>বাঞ</a:t>
            </a:r>
            <a:r>
              <a:rPr lang="en-US" sz="4000" b="1" dirty="0" err="1">
                <a:solidFill>
                  <a:srgbClr val="FFFF00"/>
                </a:solidFill>
                <a:latin typeface="NikoshBAN" panose="02000000000000000000" pitchFamily="2" charset="0"/>
                <a:cs typeface="NikoshBAN" panose="02000000000000000000" pitchFamily="2" charset="0"/>
              </a:rPr>
              <a:t>্ছিত</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পরিবর্তন</a:t>
            </a:r>
            <a:r>
              <a:rPr lang="en-US" sz="4000" b="1" dirty="0">
                <a:solidFill>
                  <a:srgbClr val="FFFF00"/>
                </a:solidFill>
                <a:latin typeface="NikoshBAN" panose="02000000000000000000" pitchFamily="2" charset="0"/>
                <a:cs typeface="NikoshBAN" panose="02000000000000000000" pitchFamily="2" charset="0"/>
              </a:rPr>
              <a:t>:</a:t>
            </a:r>
          </a:p>
          <a:p>
            <a:pPr marL="0" marR="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৯. </a:t>
            </a:r>
            <a:r>
              <a:rPr kumimoji="0" lang="en-US" sz="4000" b="1" i="0" u="none" strike="noStrike" cap="none" normalizeH="0" baseline="0" dirty="0" err="1">
                <a:ln>
                  <a:noFill/>
                </a:ln>
                <a:solidFill>
                  <a:srgbClr val="FFFF00"/>
                </a:solidFill>
                <a:effectLst/>
                <a:latin typeface="NikoshBAN" panose="02000000000000000000" pitchFamily="2" charset="0"/>
                <a:cs typeface="NikoshBAN" panose="02000000000000000000" pitchFamily="2" charset="0"/>
              </a:rPr>
              <a:t>সামঞ্জস্য</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 </a:t>
            </a:r>
            <a:r>
              <a:rPr kumimoji="0" lang="en-US" sz="4000" b="1" i="0" u="none" strike="noStrike" cap="none" normalizeH="0" baseline="0" dirty="0" err="1">
                <a:ln>
                  <a:noFill/>
                </a:ln>
                <a:solidFill>
                  <a:srgbClr val="FFFF00"/>
                </a:solidFill>
                <a:effectLst/>
                <a:latin typeface="NikoshBAN" panose="02000000000000000000" pitchFamily="2" charset="0"/>
                <a:cs typeface="NikoshBAN" panose="02000000000000000000" pitchFamily="2" charset="0"/>
              </a:rPr>
              <a:t>বিধান</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a:t>
            </a:r>
          </a:p>
          <a:p>
            <a:pPr marL="0" marR="0" indent="0" algn="l" defTabSz="914400" rtl="0" eaLnBrk="0" fontAlgn="base" latinLnBrk="0" hangingPunct="0">
              <a:lnSpc>
                <a:spcPct val="100000"/>
              </a:lnSpc>
              <a:spcBef>
                <a:spcPct val="0"/>
              </a:spcBef>
              <a:spcAft>
                <a:spcPct val="0"/>
              </a:spcAft>
              <a:buClrTx/>
              <a:buSzTx/>
              <a:buFontTx/>
              <a:buNone/>
              <a:tabLst/>
            </a:pPr>
            <a:r>
              <a:rPr lang="en-US" sz="4000" b="1" dirty="0">
                <a:solidFill>
                  <a:srgbClr val="FFFF00"/>
                </a:solidFill>
                <a:latin typeface="NikoshBAN" panose="02000000000000000000" pitchFamily="2" charset="0"/>
                <a:cs typeface="NikoshBAN" panose="02000000000000000000" pitchFamily="2" charset="0"/>
              </a:rPr>
              <a:t> </a:t>
            </a:r>
            <a:r>
              <a:rPr lang="bn-BD" sz="4000" b="1" dirty="0">
                <a:solidFill>
                  <a:srgbClr val="FFFF00"/>
                </a:solidFill>
                <a:latin typeface="NikoshBAN" panose="02000000000000000000" pitchFamily="2" charset="0"/>
                <a:cs typeface="NikoshBAN" panose="02000000000000000000" pitchFamily="2" charset="0"/>
              </a:rPr>
              <a:t>১</a:t>
            </a:r>
            <a:r>
              <a:rPr lang="en-US" sz="4000" b="1" dirty="0">
                <a:solidFill>
                  <a:srgbClr val="FFFF00"/>
                </a:solidFill>
                <a:latin typeface="NikoshBAN" panose="02000000000000000000" pitchFamily="2" charset="0"/>
                <a:cs typeface="NikoshBAN" panose="02000000000000000000" pitchFamily="2" charset="0"/>
              </a:rPr>
              <a:t>০.তথ্য স</a:t>
            </a:r>
            <a:r>
              <a:rPr lang="bn-BD" sz="4000" b="1" dirty="0">
                <a:solidFill>
                  <a:srgbClr val="FFFF00"/>
                </a:solidFill>
                <a:latin typeface="NikoshBAN" panose="02000000000000000000" pitchFamily="2" charset="0"/>
                <a:cs typeface="NikoshBAN" panose="02000000000000000000" pitchFamily="2" charset="0"/>
              </a:rPr>
              <a:t>ং</a:t>
            </a:r>
            <a:r>
              <a:rPr lang="en-US" sz="4000" b="1" dirty="0" err="1">
                <a:solidFill>
                  <a:srgbClr val="FFFF00"/>
                </a:solidFill>
                <a:latin typeface="NikoshBAN" panose="02000000000000000000" pitchFamily="2" charset="0"/>
                <a:cs typeface="NikoshBAN" panose="02000000000000000000" pitchFamily="2" charset="0"/>
              </a:rPr>
              <a:t>গ্রহ</a:t>
            </a:r>
            <a:r>
              <a:rPr lang="en-US" sz="4000" b="1" dirty="0">
                <a:solidFill>
                  <a:srgbClr val="FFFF00"/>
                </a:solidFill>
                <a:latin typeface="NikoshBAN" panose="02000000000000000000" pitchFamily="2" charset="0"/>
                <a:cs typeface="NikoshBAN" panose="02000000000000000000" pitchFamily="2" charset="0"/>
              </a:rPr>
              <a:t> ও </a:t>
            </a:r>
            <a:r>
              <a:rPr lang="en-US" sz="4000" b="1" dirty="0" err="1">
                <a:solidFill>
                  <a:srgbClr val="FFFF00"/>
                </a:solidFill>
                <a:latin typeface="NikoshBAN" panose="02000000000000000000" pitchFamily="2" charset="0"/>
                <a:cs typeface="NikoshBAN" panose="02000000000000000000" pitchFamily="2" charset="0"/>
              </a:rPr>
              <a:t>সমস্যা</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নির্ণয়</a:t>
            </a:r>
            <a:r>
              <a:rPr lang="en-US" sz="4000" b="1" dirty="0">
                <a:solidFill>
                  <a:srgbClr val="FFFF00"/>
                </a:solidFill>
                <a:latin typeface="NikoshBAN" panose="02000000000000000000" pitchFamily="2" charset="0"/>
                <a:cs typeface="NikoshBAN" panose="02000000000000000000" pitchFamily="2" charset="0"/>
              </a:rPr>
              <a:t>:</a:t>
            </a:r>
          </a:p>
          <a:p>
            <a:r>
              <a:rPr lang="bn-BD" sz="4000" b="1" dirty="0">
                <a:solidFill>
                  <a:srgbClr val="FFFF00"/>
                </a:solidFill>
                <a:latin typeface="NikoshBAN" panose="02000000000000000000" pitchFamily="2" charset="0"/>
                <a:cs typeface="NikoshBAN" panose="02000000000000000000" pitchFamily="2" charset="0"/>
              </a:rPr>
              <a:t>১</a:t>
            </a:r>
            <a:r>
              <a:rPr lang="en-US" sz="4000" b="1" dirty="0">
                <a:solidFill>
                  <a:srgbClr val="FFFF00"/>
                </a:solidFill>
                <a:latin typeface="NikoshBAN" panose="02000000000000000000" pitchFamily="2" charset="0"/>
                <a:cs typeface="NikoshBAN" panose="02000000000000000000" pitchFamily="2" charset="0"/>
              </a:rPr>
              <a:t>১. </a:t>
            </a:r>
            <a:r>
              <a:rPr lang="en-US" sz="4000" b="1" dirty="0" err="1">
                <a:solidFill>
                  <a:srgbClr val="FFFF00"/>
                </a:solidFill>
                <a:latin typeface="NikoshBAN" panose="02000000000000000000" pitchFamily="2" charset="0"/>
                <a:cs typeface="NikoshBAN" panose="02000000000000000000" pitchFamily="2" charset="0"/>
              </a:rPr>
              <a:t>সম্পর্ক</a:t>
            </a:r>
            <a:r>
              <a:rPr lang="en-US" sz="4000" b="1" dirty="0">
                <a:solidFill>
                  <a:srgbClr val="FFFF00"/>
                </a:solidFill>
                <a:latin typeface="NikoshBAN" panose="02000000000000000000" pitchFamily="2" charset="0"/>
                <a:cs typeface="NikoshBAN" panose="02000000000000000000" pitchFamily="2" charset="0"/>
              </a:rPr>
              <a:t> </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ও </a:t>
            </a:r>
            <a:r>
              <a:rPr kumimoji="0" lang="en-US" sz="4000" b="1" i="0" u="none" strike="noStrike" cap="none" normalizeH="0" baseline="0" dirty="0" err="1">
                <a:ln>
                  <a:noFill/>
                </a:ln>
                <a:solidFill>
                  <a:srgbClr val="FFFF00"/>
                </a:solidFill>
                <a:effectLst/>
                <a:latin typeface="NikoshBAN" panose="02000000000000000000" pitchFamily="2" charset="0"/>
                <a:cs typeface="NikoshBAN" panose="02000000000000000000" pitchFamily="2" charset="0"/>
              </a:rPr>
              <a:t>সহযে</a:t>
            </a:r>
            <a:r>
              <a:rPr kumimoji="0" lang="bn-BD"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গ</a:t>
            </a:r>
            <a:r>
              <a:rPr kumimoji="0" lang="bn-BD"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ত</a:t>
            </a:r>
            <a:r>
              <a:rPr kumimoji="0" lang="bn-BD"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 </a:t>
            </a:r>
            <a:r>
              <a:rPr kumimoji="0" lang="bn-BD"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ব</a:t>
            </a:r>
            <a:r>
              <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a:t>
            </a:r>
            <a:r>
              <a:rPr kumimoji="0" lang="bn-BD"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rPr>
              <a:t>দ</a:t>
            </a:r>
            <a:r>
              <a:rPr lang="en-US" sz="4000" b="1" dirty="0" err="1">
                <a:solidFill>
                  <a:srgbClr val="FFFF00"/>
                </a:solidFill>
                <a:latin typeface="NikoshBAN" panose="02000000000000000000" pitchFamily="2" charset="0"/>
                <a:cs typeface="NikoshBAN" panose="02000000000000000000" pitchFamily="2" charset="0"/>
              </a:rPr>
              <a:t>্ধি</a:t>
            </a:r>
            <a:r>
              <a:rPr lang="en-US" sz="4000" b="1" dirty="0">
                <a:solidFill>
                  <a:srgbClr val="FFFF00"/>
                </a:solidFill>
                <a:latin typeface="NikoshBAN" panose="02000000000000000000" pitchFamily="2" charset="0"/>
                <a:cs typeface="NikoshBAN" panose="02000000000000000000" pitchFamily="2" charset="0"/>
              </a:rPr>
              <a:t> :</a:t>
            </a:r>
            <a:endParaRPr kumimoji="0" lang="en-US" sz="4000" b="1" i="0" u="none" strike="noStrike" cap="none" normalizeH="0" baseline="0" dirty="0">
              <a:ln>
                <a:noFill/>
              </a:ln>
              <a:solidFill>
                <a:srgbClr val="FFFF00"/>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9165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fade">
                                      <p:cBhvr>
                                        <p:cTn id="70" dur="1000"/>
                                        <p:tgtEl>
                                          <p:spTgt spid="4">
                                            <p:txEl>
                                              <p:pRg st="2" end="2"/>
                                            </p:txEl>
                                          </p:spTgt>
                                        </p:tgtEl>
                                      </p:cBhvr>
                                    </p:animEffect>
                                    <p:anim calcmode="lin" valueType="num">
                                      <p:cBhvr>
                                        <p:cTn id="7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1000"/>
                                        <p:tgtEl>
                                          <p:spTgt spid="4">
                                            <p:txEl>
                                              <p:pRg st="3" end="3"/>
                                            </p:txEl>
                                          </p:spTgt>
                                        </p:tgtEl>
                                      </p:cBhvr>
                                    </p:animEffect>
                                    <p:anim calcmode="lin" valueType="num">
                                      <p:cBhvr>
                                        <p:cTn id="7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fade">
                                      <p:cBhvr>
                                        <p:cTn id="84" dur="1000"/>
                                        <p:tgtEl>
                                          <p:spTgt spid="4">
                                            <p:txEl>
                                              <p:pRg st="4" end="4"/>
                                            </p:txEl>
                                          </p:spTgt>
                                        </p:tgtEl>
                                      </p:cBhvr>
                                    </p:animEffect>
                                    <p:anim calcmode="lin" valueType="num">
                                      <p:cBhvr>
                                        <p:cTn id="8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200"/>
            <a:ext cx="11201400" cy="1676400"/>
          </a:xfrm>
        </p:spPr>
        <p:txBody>
          <a:bodyPr/>
          <a:lstStyle/>
          <a:p>
            <a:r>
              <a:rPr lang="en-US" sz="9600" dirty="0" err="1">
                <a:latin typeface="NikoshBAN" panose="02000000000000000000" pitchFamily="2" charset="0"/>
                <a:cs typeface="NikoshBAN" panose="02000000000000000000" pitchFamily="2" charset="0"/>
              </a:rPr>
              <a:t>একক</a:t>
            </a:r>
            <a:r>
              <a:rPr lang="en-US" sz="9600" dirty="0">
                <a:latin typeface="NikoshBAN" panose="02000000000000000000" pitchFamily="2" charset="0"/>
                <a:cs typeface="NikoshBAN" panose="02000000000000000000" pitchFamily="2" charset="0"/>
              </a:rPr>
              <a:t> </a:t>
            </a:r>
            <a:r>
              <a:rPr lang="en-US" sz="9600" dirty="0" err="1">
                <a:latin typeface="NikoshBAN" panose="02000000000000000000" pitchFamily="2" charset="0"/>
                <a:cs typeface="NikoshBAN" panose="02000000000000000000" pitchFamily="2" charset="0"/>
              </a:rPr>
              <a:t>কাজ</a:t>
            </a:r>
            <a:r>
              <a:rPr lang="en-US" sz="6600" dirty="0">
                <a:latin typeface="NikoshBAN" panose="02000000000000000000" pitchFamily="2" charset="0"/>
                <a:cs typeface="NikoshBAN" panose="02000000000000000000" pitchFamily="2" charset="0"/>
              </a:rPr>
              <a:t>:</a:t>
            </a:r>
          </a:p>
        </p:txBody>
      </p:sp>
      <p:sp>
        <p:nvSpPr>
          <p:cNvPr id="3" name="Text Placeholder 2"/>
          <p:cNvSpPr>
            <a:spLocks noGrp="1"/>
          </p:cNvSpPr>
          <p:nvPr>
            <p:ph type="body" idx="1"/>
          </p:nvPr>
        </p:nvSpPr>
        <p:spPr>
          <a:xfrm>
            <a:off x="571500" y="2667000"/>
            <a:ext cx="11049000" cy="2051050"/>
          </a:xfrm>
        </p:spPr>
        <p:txBody>
          <a:bodyPr/>
          <a:lstStyle/>
          <a:p>
            <a:pPr marL="457200" indent="-457200">
              <a:buAutoNum type="arabicPeriod"/>
            </a:pPr>
            <a:r>
              <a:rPr lang="en-US" sz="6600" b="1" dirty="0" err="1">
                <a:solidFill>
                  <a:srgbClr val="FFFF00"/>
                </a:solidFill>
                <a:latin typeface="NikoshBAN" panose="02000000000000000000" pitchFamily="2" charset="0"/>
                <a:cs typeface="NikoshBAN" panose="02000000000000000000" pitchFamily="2" charset="0"/>
              </a:rPr>
              <a:t>সামাজিক</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কার্যক্রমের</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সংজ্ঞা</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দাও</a:t>
            </a:r>
            <a:r>
              <a:rPr lang="en-US" sz="6600" b="1" dirty="0">
                <a:solidFill>
                  <a:srgbClr val="FFFF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019301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4966521"/>
            <a:ext cx="9144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dirty="0">
                <a:latin typeface="Aharoni" pitchFamily="2" charset="-79"/>
                <a:cs typeface="Aharoni" pitchFamily="2" charset="-79"/>
              </a:rPr>
              <a:t>WELCOME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8600"/>
            <a:ext cx="16459200" cy="7528423"/>
          </a:xfrm>
          <a:prstGeom prst="rect">
            <a:avLst/>
          </a:prstGeom>
        </p:spPr>
      </p:pic>
    </p:spTree>
    <p:extLst>
      <p:ext uri="{BB962C8B-B14F-4D97-AF65-F5344CB8AC3E}">
        <p14:creationId xmlns:p14="http://schemas.microsoft.com/office/powerpoint/2010/main" val="1800948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1"/>
            <a:ext cx="7886700" cy="1219200"/>
          </a:xfrm>
        </p:spPr>
        <p:txBody>
          <a:bodyPr/>
          <a:lstStyle/>
          <a:p>
            <a:r>
              <a:rPr lang="en-US" sz="7200" b="1" dirty="0" err="1">
                <a:latin typeface="NikoshBAN" panose="02000000000000000000" pitchFamily="2" charset="0"/>
                <a:cs typeface="NikoshBAN" panose="02000000000000000000" pitchFamily="2" charset="0"/>
              </a:rPr>
              <a:t>দলীয়</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কাজঃ</a:t>
            </a:r>
            <a:endParaRPr lang="en-US" sz="7200" b="1" dirty="0">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381000" y="2057402"/>
            <a:ext cx="11658600" cy="1371597"/>
          </a:xfrm>
        </p:spPr>
        <p:txBody>
          <a:bodyPr/>
          <a:lstStyle/>
          <a:p>
            <a:r>
              <a:rPr lang="en-US" sz="6000" dirty="0">
                <a:solidFill>
                  <a:srgbClr val="FFFF00"/>
                </a:solidFill>
                <a:latin typeface="NikoshBAN" panose="02000000000000000000" pitchFamily="2" charset="0"/>
                <a:cs typeface="NikoshBAN" panose="02000000000000000000" pitchFamily="2" charset="0"/>
              </a:rPr>
              <a:t>১. </a:t>
            </a:r>
            <a:r>
              <a:rPr lang="en-US" sz="6000" dirty="0" err="1">
                <a:solidFill>
                  <a:srgbClr val="FFFF00"/>
                </a:solidFill>
                <a:latin typeface="NikoshBAN" panose="02000000000000000000" pitchFamily="2" charset="0"/>
                <a:cs typeface="NikoshBAN" panose="02000000000000000000" pitchFamily="2" charset="0"/>
              </a:rPr>
              <a:t>সামাজিক</a:t>
            </a:r>
            <a:r>
              <a:rPr lang="en-US" sz="6000" dirty="0">
                <a:solidFill>
                  <a:srgbClr val="FFFF00"/>
                </a:solidFill>
                <a:latin typeface="NikoshBAN" panose="02000000000000000000" pitchFamily="2" charset="0"/>
                <a:cs typeface="NikoshBAN" panose="02000000000000000000" pitchFamily="2" charset="0"/>
              </a:rPr>
              <a:t> </a:t>
            </a:r>
            <a:r>
              <a:rPr lang="en-US" sz="6000" dirty="0" err="1">
                <a:solidFill>
                  <a:srgbClr val="FFFF00"/>
                </a:solidFill>
                <a:latin typeface="NikoshBAN" panose="02000000000000000000" pitchFamily="2" charset="0"/>
                <a:cs typeface="NikoshBAN" panose="02000000000000000000" pitchFamily="2" charset="0"/>
              </a:rPr>
              <a:t>কার্যক্রমের</a:t>
            </a:r>
            <a:r>
              <a:rPr lang="en-US" sz="6000" dirty="0">
                <a:solidFill>
                  <a:srgbClr val="FFFF00"/>
                </a:solidFill>
                <a:latin typeface="NikoshBAN" panose="02000000000000000000" pitchFamily="2" charset="0"/>
                <a:cs typeface="NikoshBAN" panose="02000000000000000000" pitchFamily="2" charset="0"/>
              </a:rPr>
              <a:t> </a:t>
            </a:r>
            <a:r>
              <a:rPr lang="en-US" sz="6000" dirty="0" err="1">
                <a:solidFill>
                  <a:srgbClr val="FFFF00"/>
                </a:solidFill>
                <a:latin typeface="NikoshBAN" panose="02000000000000000000" pitchFamily="2" charset="0"/>
                <a:cs typeface="NikoshBAN" panose="02000000000000000000" pitchFamily="2" charset="0"/>
              </a:rPr>
              <a:t>উপাদানগুলো</a:t>
            </a:r>
            <a:r>
              <a:rPr lang="en-US" sz="6000" dirty="0">
                <a:solidFill>
                  <a:srgbClr val="FFFF00"/>
                </a:solidFill>
                <a:latin typeface="NikoshBAN" panose="02000000000000000000" pitchFamily="2" charset="0"/>
                <a:cs typeface="NikoshBAN" panose="02000000000000000000" pitchFamily="2" charset="0"/>
              </a:rPr>
              <a:t> </a:t>
            </a:r>
            <a:r>
              <a:rPr lang="en-US" sz="6000" dirty="0" err="1">
                <a:solidFill>
                  <a:srgbClr val="FFFF00"/>
                </a:solidFill>
                <a:latin typeface="NikoshBAN" panose="02000000000000000000" pitchFamily="2" charset="0"/>
                <a:cs typeface="NikoshBAN" panose="02000000000000000000" pitchFamily="2" charset="0"/>
              </a:rPr>
              <a:t>লিখ</a:t>
            </a:r>
            <a:r>
              <a:rPr lang="en-US" sz="6000" dirty="0">
                <a:solidFill>
                  <a:srgbClr val="FFFF00"/>
                </a:solidFill>
                <a:latin typeface="NikoshBAN" panose="02000000000000000000" pitchFamily="2" charset="0"/>
                <a:cs typeface="NikoshBAN" panose="02000000000000000000" pitchFamily="2" charset="0"/>
              </a:rPr>
              <a:t>।</a:t>
            </a:r>
            <a:endParaRPr lang="en-US" sz="66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8386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972" y="609600"/>
            <a:ext cx="7886700" cy="1109662"/>
          </a:xfrm>
        </p:spPr>
        <p:txBody>
          <a:bodyPr/>
          <a:lstStyle/>
          <a:p>
            <a:r>
              <a:rPr lang="en-US" sz="8800" dirty="0" err="1">
                <a:latin typeface="NikoshBAN" panose="02000000000000000000" pitchFamily="2" charset="0"/>
                <a:cs typeface="NikoshBAN" panose="02000000000000000000" pitchFamily="2" charset="0"/>
              </a:rPr>
              <a:t>মূল্যায়নঃ</a:t>
            </a:r>
            <a:endParaRPr lang="en-US" dirty="0">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76200" y="1828800"/>
            <a:ext cx="12039600" cy="4572000"/>
          </a:xfrm>
        </p:spPr>
        <p:txBody>
          <a:bodyPr/>
          <a:lstStyle/>
          <a:p>
            <a:r>
              <a:rPr lang="en-US" sz="4000" b="1" dirty="0">
                <a:solidFill>
                  <a:srgbClr val="FFFF00"/>
                </a:solidFill>
                <a:latin typeface="NikoshBAN" panose="02000000000000000000" pitchFamily="2" charset="0"/>
                <a:cs typeface="NikoshBAN" panose="02000000000000000000" pitchFamily="2" charset="0"/>
              </a:rPr>
              <a:t>  ১. </a:t>
            </a:r>
            <a:r>
              <a:rPr lang="en-US" sz="4000" b="1" dirty="0" err="1">
                <a:solidFill>
                  <a:srgbClr val="FFFF00"/>
                </a:solidFill>
                <a:latin typeface="NikoshBAN" panose="02000000000000000000" pitchFamily="2" charset="0"/>
                <a:cs typeface="NikoshBAN" panose="02000000000000000000" pitchFamily="2" charset="0"/>
              </a:rPr>
              <a:t>সা</a:t>
            </a:r>
            <a:r>
              <a:rPr lang="bn-BD" sz="4000" b="1" dirty="0">
                <a:solidFill>
                  <a:srgbClr val="FFFF00"/>
                </a:solidFill>
                <a:latin typeface="NikoshBAN" panose="02000000000000000000" pitchFamily="2" charset="0"/>
                <a:cs typeface="NikoshBAN" panose="02000000000000000000" pitchFamily="2" charset="0"/>
              </a:rPr>
              <a:t>ম</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জ</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ক</a:t>
            </a:r>
            <a:r>
              <a:rPr lang="en-US" sz="4000" b="1" dirty="0">
                <a:solidFill>
                  <a:srgbClr val="FFFF00"/>
                </a:solidFill>
                <a:latin typeface="NikoshBAN" panose="02000000000000000000" pitchFamily="2" charset="0"/>
                <a:cs typeface="NikoshBAN" panose="02000000000000000000" pitchFamily="2" charset="0"/>
              </a:rPr>
              <a:t> </a:t>
            </a:r>
            <a:r>
              <a:rPr lang="bn-BD" sz="4000" b="1" dirty="0">
                <a:solidFill>
                  <a:srgbClr val="FFFF00"/>
                </a:solidFill>
                <a:latin typeface="NikoshBAN" panose="02000000000000000000" pitchFamily="2" charset="0"/>
                <a:cs typeface="NikoshBAN" panose="02000000000000000000" pitchFamily="2" charset="0"/>
              </a:rPr>
              <a:t>ক</a:t>
            </a:r>
            <a:r>
              <a:rPr lang="en-US" sz="4000" b="1" dirty="0" err="1">
                <a:solidFill>
                  <a:srgbClr val="FFFF00"/>
                </a:solidFill>
                <a:latin typeface="NikoshBAN" panose="02000000000000000000" pitchFamily="2" charset="0"/>
                <a:cs typeface="NikoshBAN" panose="02000000000000000000" pitchFamily="2" charset="0"/>
              </a:rPr>
              <a:t>ার</a:t>
            </a:r>
            <a:r>
              <a:rPr lang="bn-BD" sz="4000" b="1" dirty="0">
                <a:solidFill>
                  <a:srgbClr val="FFFF00"/>
                </a:solidFill>
                <a:latin typeface="NikoshBAN" panose="02000000000000000000" pitchFamily="2" charset="0"/>
                <a:cs typeface="NikoshBAN" panose="02000000000000000000" pitchFamily="2" charset="0"/>
              </a:rPr>
              <a:t>্ক</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র</a:t>
            </a:r>
            <a:r>
              <a:rPr lang="en-US" sz="4000" b="1" dirty="0">
                <a:solidFill>
                  <a:srgbClr val="FFFF00"/>
                </a:solidFill>
                <a:latin typeface="NikoshBAN" panose="02000000000000000000" pitchFamily="2" charset="0"/>
                <a:cs typeface="NikoshBAN" panose="02000000000000000000" pitchFamily="2" charset="0"/>
              </a:rPr>
              <a:t>ম</a:t>
            </a:r>
            <a:r>
              <a:rPr lang="bn-BD" sz="4000" b="1" dirty="0">
                <a:solidFill>
                  <a:srgbClr val="FFFF00"/>
                </a:solidFill>
                <a:latin typeface="NikoshBAN" panose="02000000000000000000" pitchFamily="2" charset="0"/>
                <a:cs typeface="NikoshBAN" panose="02000000000000000000" pitchFamily="2" charset="0"/>
              </a:rPr>
              <a:t>ে</a:t>
            </a:r>
            <a:r>
              <a:rPr lang="en-US" sz="4000" b="1" dirty="0">
                <a:solidFill>
                  <a:srgbClr val="FFFF00"/>
                </a:solidFill>
                <a:latin typeface="NikoshBAN" panose="02000000000000000000" pitchFamily="2" charset="0"/>
                <a:cs typeface="NikoshBAN" panose="02000000000000000000" pitchFamily="2" charset="0"/>
              </a:rPr>
              <a:t>র </a:t>
            </a:r>
            <a:r>
              <a:rPr lang="bn-BD" sz="4000" b="1" dirty="0">
                <a:solidFill>
                  <a:srgbClr val="FFFF00"/>
                </a:solidFill>
                <a:latin typeface="NikoshBAN" panose="02000000000000000000" pitchFamily="2" charset="0"/>
                <a:cs typeface="NikoshBAN" panose="02000000000000000000" pitchFamily="2" charset="0"/>
              </a:rPr>
              <a:t>গ</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র</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ত</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ব</a:t>
            </a:r>
            <a:r>
              <a:rPr lang="en-US" sz="4000" b="1" dirty="0">
                <a:solidFill>
                  <a:srgbClr val="FFFF00"/>
                </a:solidFill>
                <a:latin typeface="NikoshBAN" panose="02000000000000000000" pitchFamily="2" charset="0"/>
                <a:cs typeface="NikoshBAN" panose="02000000000000000000" pitchFamily="2" charset="0"/>
              </a:rPr>
              <a:t> </a:t>
            </a:r>
            <a:r>
              <a:rPr lang="bn-BD" sz="4000" b="1" dirty="0">
                <a:solidFill>
                  <a:srgbClr val="FFFF00"/>
                </a:solidFill>
                <a:latin typeface="NikoshBAN" panose="02000000000000000000" pitchFamily="2" charset="0"/>
                <a:cs typeface="NikoshBAN" panose="02000000000000000000" pitchFamily="2" charset="0"/>
              </a:rPr>
              <a:t>ব</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য</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খ</a:t>
            </a:r>
            <a:r>
              <a:rPr lang="en-US" sz="4000" b="1" dirty="0">
                <a:solidFill>
                  <a:srgbClr val="FFFF00"/>
                </a:solidFill>
                <a:latin typeface="NikoshBAN" panose="02000000000000000000" pitchFamily="2" charset="0"/>
                <a:cs typeface="NikoshBAN" panose="02000000000000000000" pitchFamily="2" charset="0"/>
              </a:rPr>
              <a:t>্</a:t>
            </a:r>
            <a:r>
              <a:rPr lang="bn-BD" sz="4000" b="1" dirty="0">
                <a:solidFill>
                  <a:srgbClr val="FFFF00"/>
                </a:solidFill>
                <a:latin typeface="NikoshBAN" panose="02000000000000000000" pitchFamily="2" charset="0"/>
                <a:cs typeface="NikoshBAN" panose="02000000000000000000" pitchFamily="2" charset="0"/>
              </a:rPr>
              <a:t>য</a:t>
            </a:r>
            <a:r>
              <a:rPr lang="en-US" sz="4000" b="1" dirty="0">
                <a:solidFill>
                  <a:srgbClr val="FFFF00"/>
                </a:solidFill>
                <a:latin typeface="NikoshBAN" panose="02000000000000000000" pitchFamily="2" charset="0"/>
                <a:cs typeface="NikoshBAN" panose="02000000000000000000" pitchFamily="2" charset="0"/>
              </a:rPr>
              <a:t>া </a:t>
            </a:r>
            <a:r>
              <a:rPr lang="bn-BD" sz="4000" b="1" dirty="0">
                <a:solidFill>
                  <a:srgbClr val="FFFF00"/>
                </a:solidFill>
                <a:latin typeface="NikoshBAN" panose="02000000000000000000" pitchFamily="2" charset="0"/>
                <a:cs typeface="NikoshBAN" panose="02000000000000000000" pitchFamily="2" charset="0"/>
              </a:rPr>
              <a:t>ক</a:t>
            </a:r>
            <a:r>
              <a:rPr lang="en-US" sz="4000" b="1" dirty="0">
                <a:solidFill>
                  <a:srgbClr val="FFFF00"/>
                </a:solidFill>
                <a:latin typeface="NikoshBAN" panose="02000000000000000000" pitchFamily="2" charset="0"/>
                <a:cs typeface="NikoshBAN" panose="02000000000000000000" pitchFamily="2" charset="0"/>
              </a:rPr>
              <a:t>র</a:t>
            </a: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7686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140368"/>
            <a:ext cx="5027614" cy="1600200"/>
          </a:xfrm>
        </p:spPr>
        <p:txBody>
          <a:bodyPr/>
          <a:lstStyle/>
          <a:p>
            <a:r>
              <a:rPr lang="en-US" sz="6000" b="1" dirty="0" err="1">
                <a:latin typeface="NikoshBAN" panose="02000000000000000000" pitchFamily="2" charset="0"/>
                <a:cs typeface="NikoshBAN" panose="02000000000000000000" pitchFamily="2" charset="0"/>
              </a:rPr>
              <a:t>বাড়ির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endParaRPr lang="en-US" sz="6000" b="1" dirty="0">
              <a:latin typeface="NikoshBAN" panose="02000000000000000000" pitchFamily="2" charset="0"/>
              <a:cs typeface="NikoshBAN" panose="02000000000000000000" pitchFamily="2" charset="0"/>
            </a:endParaRPr>
          </a:p>
        </p:txBody>
      </p:sp>
      <p:sp>
        <p:nvSpPr>
          <p:cNvPr id="7" name="Text Placeholder 6"/>
          <p:cNvSpPr>
            <a:spLocks noGrp="1"/>
          </p:cNvSpPr>
          <p:nvPr>
            <p:ph type="body" sz="half" idx="2"/>
          </p:nvPr>
        </p:nvSpPr>
        <p:spPr>
          <a:xfrm>
            <a:off x="76200" y="2895600"/>
            <a:ext cx="4876800" cy="2057400"/>
          </a:xfrm>
        </p:spPr>
        <p:txBody>
          <a:bodyPr/>
          <a:lstStyle/>
          <a:p>
            <a:pPr marL="742950" indent="-742950">
              <a:buAutoNum type="arabicPeriod"/>
            </a:pPr>
            <a:r>
              <a:rPr lang="en-US" sz="4000" b="1" dirty="0" err="1">
                <a:solidFill>
                  <a:srgbClr val="FFFF00"/>
                </a:solidFill>
                <a:latin typeface="NikoshBAN" panose="02000000000000000000" pitchFamily="2" charset="0"/>
                <a:cs typeface="NikoshBAN" panose="02000000000000000000" pitchFamily="2" charset="0"/>
              </a:rPr>
              <a:t>সামাজিক</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কার্যক্রম</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a:t>
            </a:r>
            <a:r>
              <a:rPr lang="en-US" sz="4000" b="1" dirty="0">
                <a:solidFill>
                  <a:srgbClr val="FFFF00"/>
                </a:solidFill>
                <a:latin typeface="NikoshBAN" panose="02000000000000000000" pitchFamily="2" charset="0"/>
                <a:cs typeface="NikoshBAN" panose="02000000000000000000" pitchFamily="2" charset="0"/>
              </a:rPr>
              <a:t>?</a:t>
            </a:r>
          </a:p>
          <a:p>
            <a:pPr marL="742950" indent="-742950">
              <a:buAutoNum type="arabicPeriod"/>
            </a:pPr>
            <a:r>
              <a:rPr lang="en-US" sz="4000" b="1" dirty="0" err="1">
                <a:solidFill>
                  <a:srgbClr val="FFFF00"/>
                </a:solidFill>
                <a:latin typeface="NikoshBAN" panose="02000000000000000000" pitchFamily="2" charset="0"/>
                <a:cs typeface="NikoshBAN" panose="02000000000000000000" pitchFamily="2" charset="0"/>
              </a:rPr>
              <a:t>সামাজিক</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কার্যক্রমের</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উপাদানগুলো</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বুঝিয়ে</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লিখ</a:t>
            </a:r>
            <a:endParaRPr lang="en-US" sz="4000" b="1" dirty="0">
              <a:solidFill>
                <a:srgbClr val="FFFF00"/>
              </a:solidFill>
              <a:latin typeface="NikoshBAN" panose="02000000000000000000" pitchFamily="2" charset="0"/>
              <a:cs typeface="NikoshBAN" panose="02000000000000000000" pitchFamily="2" charset="0"/>
            </a:endParaRPr>
          </a:p>
          <a:p>
            <a:pPr marL="514350" indent="-514350">
              <a:buAutoNum type="arabicPeriod"/>
            </a:pPr>
            <a:endParaRPr lang="en-US" sz="3200" b="1" dirty="0">
              <a:solidFill>
                <a:srgbClr val="FFFF00"/>
              </a:solidFill>
              <a:latin typeface="NikoshBAN" panose="02000000000000000000" pitchFamily="2" charset="0"/>
              <a:cs typeface="NikoshBAN" panose="02000000000000000000" pitchFamily="2"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03814" y="0"/>
            <a:ext cx="7088186" cy="4952999"/>
          </a:xfrm>
        </p:spPr>
      </p:pic>
      <p:sp>
        <p:nvSpPr>
          <p:cNvPr id="4" name="TextBox 3"/>
          <p:cNvSpPr txBox="1"/>
          <p:nvPr/>
        </p:nvSpPr>
        <p:spPr>
          <a:xfrm>
            <a:off x="150224" y="4958792"/>
            <a:ext cx="12039599" cy="1877437"/>
          </a:xfrm>
          <a:prstGeom prst="rect">
            <a:avLst/>
          </a:prstGeom>
          <a:noFill/>
        </p:spPr>
        <p:txBody>
          <a:bodyPr wrap="square" rtlCol="0">
            <a:spAutoFit/>
          </a:bodyPr>
          <a:lstStyle/>
          <a:p>
            <a:r>
              <a:rPr lang="en-US" sz="4400" b="1" dirty="0">
                <a:solidFill>
                  <a:srgbClr val="FFFF00"/>
                </a:solidFill>
                <a:latin typeface="NikoshBAN" panose="02000000000000000000" pitchFamily="2" charset="0"/>
                <a:cs typeface="NikoshBAN" panose="02000000000000000000" pitchFamily="2" charset="0"/>
              </a:rPr>
              <a:t>৩</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সামাজিক</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কার্যক্রম</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প্রকৃয়ার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ধাপ</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সমূহ</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বর্ণনা</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কর</a:t>
            </a:r>
            <a:r>
              <a:rPr lang="en-US" sz="3600" b="1" dirty="0">
                <a:solidFill>
                  <a:srgbClr val="FFFF00"/>
                </a:solidFill>
                <a:latin typeface="NikoshBAN" panose="02000000000000000000" pitchFamily="2" charset="0"/>
                <a:cs typeface="NikoshBAN" panose="02000000000000000000" pitchFamily="2" charset="0"/>
              </a:rPr>
              <a:t>।</a:t>
            </a:r>
          </a:p>
          <a:p>
            <a:r>
              <a:rPr lang="en-US" sz="3600" b="1" dirty="0">
                <a:solidFill>
                  <a:srgbClr val="FFFF00"/>
                </a:solidFill>
                <a:latin typeface="NikoshBAN" panose="02000000000000000000" pitchFamily="2" charset="0"/>
                <a:cs typeface="NikoshBAN" panose="02000000000000000000" pitchFamily="2" charset="0"/>
              </a:rPr>
              <a:t>৪. </a:t>
            </a:r>
            <a:r>
              <a:rPr lang="en-US" sz="3600" b="1" dirty="0" err="1">
                <a:solidFill>
                  <a:srgbClr val="FFFF00"/>
                </a:solidFill>
                <a:latin typeface="NikoshBAN" panose="02000000000000000000" pitchFamily="2" charset="0"/>
                <a:cs typeface="NikoshBAN" panose="02000000000000000000" pitchFamily="2" charset="0"/>
              </a:rPr>
              <a:t>তোমার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এলাকার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কোন</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কুসংস্কার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দূরীকরণে</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সামাজিক</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কার্যক্রমের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ধাপগুলোর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প্রয়োগ</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দেখাও</a:t>
            </a:r>
            <a:r>
              <a:rPr lang="en-US" sz="3600" b="1" dirty="0">
                <a:solidFill>
                  <a:srgbClr val="FFFF00"/>
                </a:solidFill>
                <a:latin typeface="NikoshBAN" panose="02000000000000000000" pitchFamily="2" charset="0"/>
                <a:cs typeface="NikoshBAN" panose="02000000000000000000" pitchFamily="2" charset="0"/>
              </a:rPr>
              <a:t>।</a:t>
            </a:r>
            <a:endParaRPr lang="en-US" sz="20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3577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881152"/>
            <a:ext cx="11734800" cy="1862048"/>
          </a:xfrm>
          <a:prstGeom prst="rect">
            <a:avLst/>
          </a:prstGeom>
          <a:noFill/>
        </p:spPr>
        <p:txBody>
          <a:bodyPr wrap="square" rtlCol="0">
            <a:spAutoFit/>
          </a:bodyPr>
          <a:lstStyle/>
          <a:p>
            <a:pPr algn="ctr"/>
            <a:r>
              <a:rPr lang="en-US" sz="11500" b="1" dirty="0" err="1">
                <a:solidFill>
                  <a:srgbClr val="FFFF00"/>
                </a:solidFill>
                <a:latin typeface="NikoshBAN" panose="02000000000000000000" pitchFamily="2" charset="0"/>
                <a:cs typeface="NikoshBAN" panose="02000000000000000000" pitchFamily="2" charset="0"/>
              </a:rPr>
              <a:t>আগামী</a:t>
            </a:r>
            <a:r>
              <a:rPr lang="en-US" sz="11500" b="1" dirty="0">
                <a:solidFill>
                  <a:srgbClr val="FFFF00"/>
                </a:solidFill>
                <a:latin typeface="NikoshBAN" panose="02000000000000000000" pitchFamily="2" charset="0"/>
                <a:cs typeface="NikoshBAN" panose="02000000000000000000" pitchFamily="2" charset="0"/>
              </a:rPr>
              <a:t> </a:t>
            </a:r>
            <a:r>
              <a:rPr lang="en-US" sz="11500" b="1" dirty="0" err="1">
                <a:solidFill>
                  <a:srgbClr val="FFFF00"/>
                </a:solidFill>
                <a:latin typeface="NikoshBAN" panose="02000000000000000000" pitchFamily="2" charset="0"/>
                <a:cs typeface="NikoshBAN" panose="02000000000000000000" pitchFamily="2" charset="0"/>
              </a:rPr>
              <a:t>ক্লাসের</a:t>
            </a:r>
            <a:r>
              <a:rPr lang="en-US" sz="11500" b="1" dirty="0">
                <a:solidFill>
                  <a:srgbClr val="FFFF00"/>
                </a:solidFill>
                <a:latin typeface="NikoshBAN" panose="02000000000000000000" pitchFamily="2" charset="0"/>
                <a:cs typeface="NikoshBAN" panose="02000000000000000000" pitchFamily="2" charset="0"/>
              </a:rPr>
              <a:t> </a:t>
            </a:r>
            <a:r>
              <a:rPr lang="en-US" sz="11500" b="1" dirty="0" err="1">
                <a:solidFill>
                  <a:srgbClr val="FFFF00"/>
                </a:solidFill>
                <a:latin typeface="NikoshBAN" panose="02000000000000000000" pitchFamily="2" charset="0"/>
                <a:cs typeface="NikoshBAN" panose="02000000000000000000" pitchFamily="2" charset="0"/>
              </a:rPr>
              <a:t>পাঠ</a:t>
            </a:r>
            <a:endParaRPr lang="en-US" sz="11500" b="1" dirty="0">
              <a:solidFill>
                <a:srgbClr val="FFFF00"/>
              </a:solidFill>
              <a:latin typeface="NikoshBAN" panose="02000000000000000000" pitchFamily="2" charset="0"/>
              <a:cs typeface="NikoshBAN" panose="02000000000000000000" pitchFamily="2" charset="0"/>
            </a:endParaRPr>
          </a:p>
        </p:txBody>
      </p:sp>
      <p:sp>
        <p:nvSpPr>
          <p:cNvPr id="6" name="TextBox 5"/>
          <p:cNvSpPr txBox="1"/>
          <p:nvPr/>
        </p:nvSpPr>
        <p:spPr>
          <a:xfrm>
            <a:off x="228600" y="3733800"/>
            <a:ext cx="11734800" cy="1862048"/>
          </a:xfrm>
          <a:prstGeom prst="rect">
            <a:avLst/>
          </a:prstGeom>
          <a:noFill/>
        </p:spPr>
        <p:txBody>
          <a:bodyPr wrap="square" rtlCol="0">
            <a:spAutoFit/>
          </a:bodyPr>
          <a:lstStyle/>
          <a:p>
            <a:pPr algn="ctr"/>
            <a:r>
              <a:rPr lang="en-US" sz="11500" b="1" dirty="0" err="1">
                <a:solidFill>
                  <a:srgbClr val="FFFF00"/>
                </a:solidFill>
                <a:latin typeface="NikoshBAN" panose="02000000000000000000" pitchFamily="2" charset="0"/>
                <a:cs typeface="NikoshBAN" panose="02000000000000000000" pitchFamily="2" charset="0"/>
              </a:rPr>
              <a:t>সমাজকর্ম</a:t>
            </a:r>
            <a:r>
              <a:rPr lang="en-US" sz="11500" b="1" dirty="0">
                <a:solidFill>
                  <a:srgbClr val="FFFF00"/>
                </a:solidFill>
                <a:latin typeface="NikoshBAN" panose="02000000000000000000" pitchFamily="2" charset="0"/>
                <a:cs typeface="NikoshBAN" panose="02000000000000000000" pitchFamily="2" charset="0"/>
              </a:rPr>
              <a:t> </a:t>
            </a:r>
            <a:r>
              <a:rPr lang="en-US" sz="11500" b="1" dirty="0" err="1">
                <a:solidFill>
                  <a:srgbClr val="FFFF00"/>
                </a:solidFill>
                <a:latin typeface="NikoshBAN" panose="02000000000000000000" pitchFamily="2" charset="0"/>
                <a:cs typeface="NikoshBAN" panose="02000000000000000000" pitchFamily="2" charset="0"/>
              </a:rPr>
              <a:t>গবেষণা</a:t>
            </a:r>
            <a:endParaRPr lang="en-US" sz="3600" b="1" dirty="0">
              <a:solidFill>
                <a:srgbClr val="FFFF00"/>
              </a:solidFill>
              <a:latin typeface="NikoshBAN" panose="02000000000000000000" pitchFamily="2" charset="0"/>
              <a:cs typeface="NikoshBAN" panose="02000000000000000000" pitchFamily="2" charset="0"/>
            </a:endParaRPr>
          </a:p>
        </p:txBody>
      </p:sp>
      <p:sp>
        <p:nvSpPr>
          <p:cNvPr id="3" name="Arrow: Circular 2">
            <a:extLst>
              <a:ext uri="{FF2B5EF4-FFF2-40B4-BE49-F238E27FC236}">
                <a16:creationId xmlns:a16="http://schemas.microsoft.com/office/drawing/2014/main" id="{B2EA67AC-20B0-4D95-83A2-FB321E81F575}"/>
              </a:ext>
            </a:extLst>
          </p:cNvPr>
          <p:cNvSpPr/>
          <p:nvPr/>
        </p:nvSpPr>
        <p:spPr bwMode="auto">
          <a:xfrm rot="5400000">
            <a:off x="9071983" y="1645796"/>
            <a:ext cx="3690848" cy="3242015"/>
          </a:xfrm>
          <a:prstGeom prst="circularArrow">
            <a:avLst>
              <a:gd name="adj1" fmla="val 12500"/>
              <a:gd name="adj2" fmla="val 1879321"/>
              <a:gd name="adj3" fmla="val 20457681"/>
              <a:gd name="adj4" fmla="val 10800000"/>
              <a:gd name="adj5" fmla="val 183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496557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11887200" cy="4370427"/>
          </a:xfrm>
          <a:prstGeom prst="rect">
            <a:avLst/>
          </a:prstGeom>
          <a:noFill/>
        </p:spPr>
        <p:txBody>
          <a:bodyPr wrap="square" rtlCol="0">
            <a:spAutoFit/>
          </a:bodyPr>
          <a:lstStyle/>
          <a:p>
            <a:r>
              <a:rPr lang="en-US" sz="6000" b="1" dirty="0" err="1">
                <a:solidFill>
                  <a:schemeClr val="tx2"/>
                </a:solidFill>
                <a:latin typeface="NikoshBAN" panose="02000000000000000000" pitchFamily="2" charset="0"/>
                <a:cs typeface="NikoshBAN" panose="02000000000000000000" pitchFamily="2" charset="0"/>
              </a:rPr>
              <a:t>সহায়ক</a:t>
            </a:r>
            <a:r>
              <a:rPr lang="en-US" sz="6000" b="1" dirty="0">
                <a:solidFill>
                  <a:schemeClr val="tx2"/>
                </a:solidFill>
                <a:latin typeface="NikoshBAN" panose="02000000000000000000" pitchFamily="2" charset="0"/>
                <a:cs typeface="NikoshBAN" panose="02000000000000000000" pitchFamily="2" charset="0"/>
              </a:rPr>
              <a:t> </a:t>
            </a:r>
            <a:r>
              <a:rPr lang="en-US" sz="6000" b="1" dirty="0" err="1">
                <a:solidFill>
                  <a:schemeClr val="tx2"/>
                </a:solidFill>
                <a:latin typeface="NikoshBAN" panose="02000000000000000000" pitchFamily="2" charset="0"/>
                <a:cs typeface="NikoshBAN" panose="02000000000000000000" pitchFamily="2" charset="0"/>
              </a:rPr>
              <a:t>গ্রন্থাবলীঃ</a:t>
            </a:r>
            <a:br>
              <a:rPr lang="en-US" sz="4800" dirty="0">
                <a:solidFill>
                  <a:schemeClr val="tx2"/>
                </a:solidFill>
                <a:latin typeface="NikoshBAN" panose="02000000000000000000" pitchFamily="2" charset="0"/>
                <a:cs typeface="NikoshBAN" panose="02000000000000000000" pitchFamily="2" charset="0"/>
              </a:rPr>
            </a:br>
            <a:r>
              <a:rPr lang="en-US" sz="3800" b="1" dirty="0" err="1">
                <a:solidFill>
                  <a:schemeClr val="tx2"/>
                </a:solidFill>
                <a:latin typeface="NikoshBAN" panose="02000000000000000000" pitchFamily="2" charset="0"/>
                <a:cs typeface="NikoshBAN" panose="02000000000000000000" pitchFamily="2" charset="0"/>
              </a:rPr>
              <a:t>সমাজকর্ম</a:t>
            </a:r>
            <a:r>
              <a:rPr lang="en-US" sz="3800" b="1" dirty="0">
                <a:solidFill>
                  <a:schemeClr val="tx2"/>
                </a:solidFill>
                <a:latin typeface="NikoshBAN" panose="02000000000000000000" pitchFamily="2" charset="0"/>
                <a:cs typeface="NikoshBAN" panose="02000000000000000000" pitchFamily="2" charset="0"/>
              </a:rPr>
              <a:t> (১ম </a:t>
            </a:r>
            <a:r>
              <a:rPr lang="en-US" sz="3800" b="1" dirty="0" err="1">
                <a:solidFill>
                  <a:schemeClr val="tx2"/>
                </a:solidFill>
                <a:latin typeface="NikoshBAN" panose="02000000000000000000" pitchFamily="2" charset="0"/>
                <a:cs typeface="NikoshBAN" panose="02000000000000000000" pitchFamily="2" charset="0"/>
              </a:rPr>
              <a:t>পত্র</a:t>
            </a:r>
            <a:r>
              <a:rPr lang="en-US" sz="3800" b="1" dirty="0">
                <a:solidFill>
                  <a:schemeClr val="tx2"/>
                </a:solidFill>
                <a:latin typeface="NikoshBAN" panose="02000000000000000000" pitchFamily="2" charset="0"/>
                <a:cs typeface="NikoshBAN" panose="02000000000000000000" pitchFamily="2" charset="0"/>
              </a:rPr>
              <a:t>)-</a:t>
            </a:r>
            <a:r>
              <a:rPr lang="en-US" sz="3800" b="1" dirty="0" err="1">
                <a:solidFill>
                  <a:schemeClr val="tx2"/>
                </a:solidFill>
                <a:latin typeface="NikoshBAN" panose="02000000000000000000" pitchFamily="2" charset="0"/>
                <a:cs typeface="NikoshBAN" panose="02000000000000000000" pitchFamily="2" charset="0"/>
              </a:rPr>
              <a:t>একাদশ</a:t>
            </a:r>
            <a:r>
              <a:rPr lang="en-US" sz="3800" b="1" dirty="0">
                <a:solidFill>
                  <a:schemeClr val="tx2"/>
                </a:solidFill>
                <a:latin typeface="NikoshBAN" panose="02000000000000000000" pitchFamily="2" charset="0"/>
                <a:cs typeface="NikoshBAN" panose="02000000000000000000" pitchFamily="2" charset="0"/>
              </a:rPr>
              <a:t> ও </a:t>
            </a:r>
            <a:r>
              <a:rPr lang="en-US" sz="3800" b="1" dirty="0" err="1">
                <a:solidFill>
                  <a:schemeClr val="tx2"/>
                </a:solidFill>
                <a:latin typeface="NikoshBAN" panose="02000000000000000000" pitchFamily="2" charset="0"/>
                <a:cs typeface="NikoshBAN" panose="02000000000000000000" pitchFamily="2" charset="0"/>
              </a:rPr>
              <a:t>দ্বাদশ</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শ্রেণি</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মোহাম্মদ</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মাহফুজুর</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রহমান</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সরকার</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সমাজকর্ম</a:t>
            </a:r>
            <a:r>
              <a:rPr lang="en-US" sz="3800" b="1" dirty="0">
                <a:solidFill>
                  <a:schemeClr val="tx2"/>
                </a:solidFill>
                <a:latin typeface="NikoshBAN" panose="02000000000000000000" pitchFamily="2" charset="0"/>
                <a:cs typeface="NikoshBAN" panose="02000000000000000000" pitchFamily="2" charset="0"/>
              </a:rPr>
              <a:t> (১ম </a:t>
            </a:r>
            <a:r>
              <a:rPr lang="en-US" sz="3800" b="1" dirty="0" err="1">
                <a:solidFill>
                  <a:schemeClr val="tx2"/>
                </a:solidFill>
                <a:latin typeface="NikoshBAN" panose="02000000000000000000" pitchFamily="2" charset="0"/>
                <a:cs typeface="NikoshBAN" panose="02000000000000000000" pitchFamily="2" charset="0"/>
              </a:rPr>
              <a:t>পত্র</a:t>
            </a:r>
            <a:r>
              <a:rPr lang="en-US" sz="3800" b="1" dirty="0">
                <a:solidFill>
                  <a:schemeClr val="tx2"/>
                </a:solidFill>
                <a:latin typeface="NikoshBAN" panose="02000000000000000000" pitchFamily="2" charset="0"/>
                <a:cs typeface="NikoshBAN" panose="02000000000000000000" pitchFamily="2" charset="0"/>
              </a:rPr>
              <a:t>)-</a:t>
            </a:r>
            <a:r>
              <a:rPr lang="en-US" sz="3800" b="1" dirty="0" err="1">
                <a:solidFill>
                  <a:schemeClr val="tx2"/>
                </a:solidFill>
                <a:latin typeface="NikoshBAN" panose="02000000000000000000" pitchFamily="2" charset="0"/>
                <a:cs typeface="NikoshBAN" panose="02000000000000000000" pitchFamily="2" charset="0"/>
              </a:rPr>
              <a:t>একাদশ</a:t>
            </a:r>
            <a:r>
              <a:rPr lang="en-US" sz="3800" b="1" dirty="0">
                <a:solidFill>
                  <a:schemeClr val="tx2"/>
                </a:solidFill>
                <a:latin typeface="NikoshBAN" panose="02000000000000000000" pitchFamily="2" charset="0"/>
                <a:cs typeface="NikoshBAN" panose="02000000000000000000" pitchFamily="2" charset="0"/>
              </a:rPr>
              <a:t> ও </a:t>
            </a:r>
            <a:r>
              <a:rPr lang="en-US" sz="3800" b="1" dirty="0" err="1">
                <a:solidFill>
                  <a:schemeClr val="tx2"/>
                </a:solidFill>
                <a:latin typeface="NikoshBAN" panose="02000000000000000000" pitchFamily="2" charset="0"/>
                <a:cs typeface="NikoshBAN" panose="02000000000000000000" pitchFamily="2" charset="0"/>
              </a:rPr>
              <a:t>দ্বাদশ</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শ্রেণি</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প্রফেসর</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মোঃ</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আতিকুর</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রহমান</a:t>
            </a:r>
            <a:br>
              <a:rPr lang="en-US" sz="3800" b="1" dirty="0">
                <a:solidFill>
                  <a:schemeClr val="tx2"/>
                </a:solidFill>
                <a:latin typeface="NikoshBAN" panose="02000000000000000000" pitchFamily="2" charset="0"/>
                <a:cs typeface="NikoshBAN" panose="02000000000000000000" pitchFamily="2" charset="0"/>
              </a:rPr>
            </a:br>
            <a:r>
              <a:rPr lang="en-US" sz="3800" b="1" dirty="0" err="1">
                <a:solidFill>
                  <a:schemeClr val="tx2"/>
                </a:solidFill>
                <a:latin typeface="NikoshBAN" panose="02000000000000000000" pitchFamily="2" charset="0"/>
                <a:cs typeface="NikoshBAN" panose="02000000000000000000" pitchFamily="2" charset="0"/>
              </a:rPr>
              <a:t>সমাজকর্ম</a:t>
            </a:r>
            <a:r>
              <a:rPr lang="en-US" sz="3800" b="1" dirty="0">
                <a:solidFill>
                  <a:schemeClr val="tx2"/>
                </a:solidFill>
                <a:latin typeface="NikoshBAN" panose="02000000000000000000" pitchFamily="2" charset="0"/>
                <a:cs typeface="NikoshBAN" panose="02000000000000000000" pitchFamily="2" charset="0"/>
              </a:rPr>
              <a:t> (১ম </a:t>
            </a:r>
            <a:r>
              <a:rPr lang="en-US" sz="3800" b="1" dirty="0" err="1">
                <a:solidFill>
                  <a:schemeClr val="tx2"/>
                </a:solidFill>
                <a:latin typeface="NikoshBAN" panose="02000000000000000000" pitchFamily="2" charset="0"/>
                <a:cs typeface="NikoshBAN" panose="02000000000000000000" pitchFamily="2" charset="0"/>
              </a:rPr>
              <a:t>পত্র</a:t>
            </a:r>
            <a:r>
              <a:rPr lang="en-US" sz="3800" b="1" dirty="0">
                <a:solidFill>
                  <a:schemeClr val="tx2"/>
                </a:solidFill>
                <a:latin typeface="NikoshBAN" panose="02000000000000000000" pitchFamily="2" charset="0"/>
                <a:cs typeface="NikoshBAN" panose="02000000000000000000" pitchFamily="2" charset="0"/>
              </a:rPr>
              <a:t>)-</a:t>
            </a:r>
            <a:r>
              <a:rPr lang="en-US" sz="3800" b="1" dirty="0" err="1">
                <a:solidFill>
                  <a:schemeClr val="tx2"/>
                </a:solidFill>
                <a:latin typeface="NikoshBAN" panose="02000000000000000000" pitchFamily="2" charset="0"/>
                <a:cs typeface="NikoshBAN" panose="02000000000000000000" pitchFamily="2" charset="0"/>
              </a:rPr>
              <a:t>একাদশ</a:t>
            </a:r>
            <a:r>
              <a:rPr lang="en-US" sz="3800" b="1" dirty="0">
                <a:solidFill>
                  <a:schemeClr val="tx2"/>
                </a:solidFill>
                <a:latin typeface="NikoshBAN" panose="02000000000000000000" pitchFamily="2" charset="0"/>
                <a:cs typeface="NikoshBAN" panose="02000000000000000000" pitchFamily="2" charset="0"/>
              </a:rPr>
              <a:t> ও </a:t>
            </a:r>
            <a:r>
              <a:rPr lang="en-US" sz="3800" b="1" dirty="0" err="1">
                <a:solidFill>
                  <a:schemeClr val="tx2"/>
                </a:solidFill>
                <a:latin typeface="NikoshBAN" panose="02000000000000000000" pitchFamily="2" charset="0"/>
                <a:cs typeface="NikoshBAN" panose="02000000000000000000" pitchFamily="2" charset="0"/>
              </a:rPr>
              <a:t>দ্বাদশ</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শ্রেণি</a:t>
            </a:r>
            <a:r>
              <a:rPr lang="en-US" sz="3800" b="1" dirty="0">
                <a:solidFill>
                  <a:schemeClr val="tx2"/>
                </a:solidFill>
                <a:latin typeface="NikoshBAN" panose="02000000000000000000" pitchFamily="2" charset="0"/>
                <a:cs typeface="NikoshBAN" panose="02000000000000000000" pitchFamily="2" charset="0"/>
              </a:rPr>
              <a:t>- ড. </a:t>
            </a:r>
            <a:r>
              <a:rPr lang="en-US" sz="3800" b="1" dirty="0" err="1">
                <a:solidFill>
                  <a:schemeClr val="tx2"/>
                </a:solidFill>
                <a:latin typeface="NikoshBAN" panose="02000000000000000000" pitchFamily="2" charset="0"/>
                <a:cs typeface="NikoshBAN" panose="02000000000000000000" pitchFamily="2" charset="0"/>
              </a:rPr>
              <a:t>মোঃ</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আবদুর</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রাজ্জাক</a:t>
            </a:r>
            <a:br>
              <a:rPr lang="en-US" sz="3800" b="1" dirty="0">
                <a:solidFill>
                  <a:schemeClr val="tx2"/>
                </a:solidFill>
                <a:latin typeface="NikoshBAN" panose="02000000000000000000" pitchFamily="2" charset="0"/>
                <a:cs typeface="NikoshBAN" panose="02000000000000000000" pitchFamily="2" charset="0"/>
              </a:rPr>
            </a:br>
            <a:r>
              <a:rPr lang="en-US" sz="3800" b="1" dirty="0" err="1">
                <a:solidFill>
                  <a:schemeClr val="tx2"/>
                </a:solidFill>
                <a:latin typeface="NikoshBAN" panose="02000000000000000000" pitchFamily="2" charset="0"/>
                <a:cs typeface="NikoshBAN" panose="02000000000000000000" pitchFamily="2" charset="0"/>
              </a:rPr>
              <a:t>সমাজকর্ম</a:t>
            </a:r>
            <a:r>
              <a:rPr lang="en-US" sz="3800" b="1" dirty="0">
                <a:solidFill>
                  <a:schemeClr val="tx2"/>
                </a:solidFill>
                <a:latin typeface="NikoshBAN" panose="02000000000000000000" pitchFamily="2" charset="0"/>
                <a:cs typeface="NikoshBAN" panose="02000000000000000000" pitchFamily="2" charset="0"/>
              </a:rPr>
              <a:t> (১ম </a:t>
            </a:r>
            <a:r>
              <a:rPr lang="en-US" sz="3800" b="1" dirty="0" err="1">
                <a:solidFill>
                  <a:schemeClr val="tx2"/>
                </a:solidFill>
                <a:latin typeface="NikoshBAN" panose="02000000000000000000" pitchFamily="2" charset="0"/>
                <a:cs typeface="NikoshBAN" panose="02000000000000000000" pitchFamily="2" charset="0"/>
              </a:rPr>
              <a:t>পত্র</a:t>
            </a:r>
            <a:r>
              <a:rPr lang="en-US" sz="3800" b="1" dirty="0">
                <a:solidFill>
                  <a:schemeClr val="tx2"/>
                </a:solidFill>
                <a:latin typeface="NikoshBAN" panose="02000000000000000000" pitchFamily="2" charset="0"/>
                <a:cs typeface="NikoshBAN" panose="02000000000000000000" pitchFamily="2" charset="0"/>
              </a:rPr>
              <a:t>)-</a:t>
            </a:r>
            <a:r>
              <a:rPr lang="en-US" sz="3800" b="1" dirty="0" err="1">
                <a:solidFill>
                  <a:schemeClr val="tx2"/>
                </a:solidFill>
                <a:latin typeface="NikoshBAN" panose="02000000000000000000" pitchFamily="2" charset="0"/>
                <a:cs typeface="NikoshBAN" panose="02000000000000000000" pitchFamily="2" charset="0"/>
              </a:rPr>
              <a:t>একাদশ</a:t>
            </a:r>
            <a:r>
              <a:rPr lang="en-US" sz="3800" b="1" dirty="0">
                <a:solidFill>
                  <a:schemeClr val="tx2"/>
                </a:solidFill>
                <a:latin typeface="NikoshBAN" panose="02000000000000000000" pitchFamily="2" charset="0"/>
                <a:cs typeface="NikoshBAN" panose="02000000000000000000" pitchFamily="2" charset="0"/>
              </a:rPr>
              <a:t> ও </a:t>
            </a:r>
            <a:r>
              <a:rPr lang="en-US" sz="3800" b="1" dirty="0" err="1">
                <a:solidFill>
                  <a:schemeClr val="tx2"/>
                </a:solidFill>
                <a:latin typeface="NikoshBAN" panose="02000000000000000000" pitchFamily="2" charset="0"/>
                <a:cs typeface="NikoshBAN" panose="02000000000000000000" pitchFamily="2" charset="0"/>
              </a:rPr>
              <a:t>দ্বাদশ</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শ্রেণি</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অধ্যক্ষ</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এম</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হুমায়ুন</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আজাদ</a:t>
            </a:r>
            <a:br>
              <a:rPr lang="en-US" sz="3800" b="1" dirty="0">
                <a:solidFill>
                  <a:schemeClr val="tx2"/>
                </a:solidFill>
                <a:latin typeface="NikoshBAN" panose="02000000000000000000" pitchFamily="2" charset="0"/>
                <a:cs typeface="NikoshBAN" panose="02000000000000000000" pitchFamily="2" charset="0"/>
              </a:rPr>
            </a:br>
            <a:r>
              <a:rPr lang="en-US" sz="3800" b="1" dirty="0">
                <a:solidFill>
                  <a:schemeClr val="tx2"/>
                </a:solidFill>
                <a:latin typeface="NikoshBAN" panose="02000000000000000000" pitchFamily="2" charset="0"/>
                <a:cs typeface="NikoshBAN" panose="02000000000000000000" pitchFamily="2" charset="0"/>
              </a:rPr>
              <a:t>                        		                 ড. </a:t>
            </a:r>
            <a:r>
              <a:rPr lang="en-US" sz="3800" b="1" dirty="0" err="1">
                <a:solidFill>
                  <a:schemeClr val="tx2"/>
                </a:solidFill>
                <a:latin typeface="NikoshBAN" panose="02000000000000000000" pitchFamily="2" charset="0"/>
                <a:cs typeface="NikoshBAN" panose="02000000000000000000" pitchFamily="2" charset="0"/>
              </a:rPr>
              <a:t>মোঃ</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আবদুল</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হক</a:t>
            </a:r>
            <a:r>
              <a:rPr lang="en-US" sz="3800" b="1" dirty="0">
                <a:solidFill>
                  <a:schemeClr val="tx2"/>
                </a:solidFill>
                <a:latin typeface="NikoshBAN" panose="02000000000000000000" pitchFamily="2" charset="0"/>
                <a:cs typeface="NikoshBAN" panose="02000000000000000000" pitchFamily="2" charset="0"/>
              </a:rPr>
              <a:t> </a:t>
            </a:r>
            <a:r>
              <a:rPr lang="en-US" sz="3800" b="1" dirty="0" err="1">
                <a:solidFill>
                  <a:schemeClr val="tx2"/>
                </a:solidFill>
                <a:latin typeface="NikoshBAN" panose="02000000000000000000" pitchFamily="2" charset="0"/>
                <a:cs typeface="NikoshBAN" panose="02000000000000000000" pitchFamily="2" charset="0"/>
              </a:rPr>
              <a:t>তালুকদার</a:t>
            </a:r>
            <a:br>
              <a:rPr lang="en-US" sz="3600" b="1" dirty="0">
                <a:solidFill>
                  <a:schemeClr val="tx2"/>
                </a:solidFill>
                <a:latin typeface="NikoshBAN" panose="02000000000000000000" pitchFamily="2" charset="0"/>
                <a:cs typeface="NikoshBAN" panose="02000000000000000000" pitchFamily="2" charset="0"/>
              </a:rPr>
            </a:br>
            <a:endParaRPr lang="en-US" sz="2800" b="1" dirty="0">
              <a:latin typeface="NikoshBAN" panose="02000000000000000000" pitchFamily="2" charset="0"/>
              <a:cs typeface="NikoshBAN" panose="02000000000000000000" pitchFamily="2" charset="0"/>
            </a:endParaRPr>
          </a:p>
        </p:txBody>
      </p:sp>
      <p:cxnSp>
        <p:nvCxnSpPr>
          <p:cNvPr id="4" name="Straight Connector 3"/>
          <p:cNvCxnSpPr/>
          <p:nvPr/>
        </p:nvCxnSpPr>
        <p:spPr bwMode="auto">
          <a:xfrm>
            <a:off x="6705600" y="3733800"/>
            <a:ext cx="0" cy="685800"/>
          </a:xfrm>
          <a:prstGeom prst="line">
            <a:avLst/>
          </a:prstGeom>
          <a:ln w="57150">
            <a:solidFill>
              <a:srgbClr val="FFFF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4885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
            <a:ext cx="12039599" cy="769441"/>
          </a:xfrm>
          <a:prstGeom prst="rect">
            <a:avLst/>
          </a:prstGeom>
          <a:noFill/>
        </p:spPr>
        <p:txBody>
          <a:bodyPr wrap="square" rtlCol="0">
            <a:spAutoFit/>
          </a:bodyPr>
          <a:lstStyle/>
          <a:p>
            <a:pPr algn="ctr"/>
            <a:r>
              <a:rPr lang="en-US" sz="4400" b="1" dirty="0" err="1">
                <a:solidFill>
                  <a:srgbClr val="FFFF00"/>
                </a:solidFill>
                <a:latin typeface="NikoshBAN" panose="02000000000000000000" pitchFamily="2" charset="0"/>
                <a:cs typeface="NikoshBAN" panose="02000000000000000000" pitchFamily="2" charset="0"/>
              </a:rPr>
              <a:t>সামাজিক</a:t>
            </a:r>
            <a:r>
              <a:rPr lang="en-US" sz="4400" b="1" dirty="0">
                <a:solidFill>
                  <a:srgbClr val="FFFF00"/>
                </a:solidFill>
                <a:latin typeface="NikoshBAN" panose="02000000000000000000" pitchFamily="2" charset="0"/>
                <a:cs typeface="NikoshBAN" panose="02000000000000000000" pitchFamily="2" charset="0"/>
              </a:rPr>
              <a:t> </a:t>
            </a:r>
            <a:r>
              <a:rPr lang="en-US" sz="4400" b="1" dirty="0" err="1">
                <a:solidFill>
                  <a:srgbClr val="FFFF00"/>
                </a:solidFill>
                <a:latin typeface="NikoshBAN" panose="02000000000000000000" pitchFamily="2" charset="0"/>
                <a:cs typeface="NikoshBAN" panose="02000000000000000000" pitchFamily="2" charset="0"/>
              </a:rPr>
              <a:t>দূরত্ব</a:t>
            </a:r>
            <a:r>
              <a:rPr lang="en-US" sz="4400" b="1" dirty="0">
                <a:solidFill>
                  <a:srgbClr val="FFFF00"/>
                </a:solidFill>
                <a:latin typeface="NikoshBAN" panose="02000000000000000000" pitchFamily="2" charset="0"/>
                <a:cs typeface="NikoshBAN" panose="02000000000000000000" pitchFamily="2" charset="0"/>
              </a:rPr>
              <a:t> </a:t>
            </a:r>
            <a:r>
              <a:rPr lang="en-US" sz="4400" b="1" dirty="0" err="1">
                <a:solidFill>
                  <a:srgbClr val="FFFF00"/>
                </a:solidFill>
                <a:latin typeface="NikoshBAN" panose="02000000000000000000" pitchFamily="2" charset="0"/>
                <a:cs typeface="NikoshBAN" panose="02000000000000000000" pitchFamily="2" charset="0"/>
              </a:rPr>
              <a:t>বজায়</a:t>
            </a:r>
            <a:r>
              <a:rPr lang="en-US" sz="4400" b="1" dirty="0">
                <a:solidFill>
                  <a:srgbClr val="FFFF00"/>
                </a:solidFill>
                <a:latin typeface="NikoshBAN" panose="02000000000000000000" pitchFamily="2" charset="0"/>
                <a:cs typeface="NikoshBAN" panose="02000000000000000000" pitchFamily="2" charset="0"/>
              </a:rPr>
              <a:t> </a:t>
            </a:r>
            <a:r>
              <a:rPr lang="en-US" sz="4400" b="1" dirty="0" err="1">
                <a:solidFill>
                  <a:srgbClr val="FFFF00"/>
                </a:solidFill>
                <a:latin typeface="NikoshBAN" panose="02000000000000000000" pitchFamily="2" charset="0"/>
                <a:cs typeface="NikoshBAN" panose="02000000000000000000" pitchFamily="2" charset="0"/>
              </a:rPr>
              <a:t>রাখা</a:t>
            </a:r>
            <a:r>
              <a:rPr lang="en-US" sz="4400" b="1" dirty="0">
                <a:solidFill>
                  <a:srgbClr val="FFFF00"/>
                </a:solidFill>
                <a:latin typeface="NikoshBAN" panose="02000000000000000000" pitchFamily="2" charset="0"/>
                <a:cs typeface="NikoshBAN" panose="02000000000000000000" pitchFamily="2" charset="0"/>
              </a:rPr>
              <a:t> ও </a:t>
            </a:r>
            <a:r>
              <a:rPr lang="en-US" sz="4400" b="1" dirty="0" err="1">
                <a:solidFill>
                  <a:srgbClr val="FFFF00"/>
                </a:solidFill>
                <a:latin typeface="NikoshBAN" panose="02000000000000000000" pitchFamily="2" charset="0"/>
                <a:cs typeface="NikoshBAN" panose="02000000000000000000" pitchFamily="2" charset="0"/>
              </a:rPr>
              <a:t>স্বাস্থ্য</a:t>
            </a:r>
            <a:r>
              <a:rPr lang="en-US" sz="4400" b="1" dirty="0">
                <a:solidFill>
                  <a:srgbClr val="FFFF00"/>
                </a:solidFill>
                <a:latin typeface="NikoshBAN" panose="02000000000000000000" pitchFamily="2" charset="0"/>
                <a:cs typeface="NikoshBAN" panose="02000000000000000000" pitchFamily="2" charset="0"/>
              </a:rPr>
              <a:t> </a:t>
            </a:r>
            <a:r>
              <a:rPr lang="en-US" sz="4400" b="1" dirty="0" err="1">
                <a:solidFill>
                  <a:srgbClr val="FFFF00"/>
                </a:solidFill>
                <a:latin typeface="NikoshBAN" panose="02000000000000000000" pitchFamily="2" charset="0"/>
                <a:cs typeface="NikoshBAN" panose="02000000000000000000" pitchFamily="2" charset="0"/>
              </a:rPr>
              <a:t>বিধি</a:t>
            </a:r>
            <a:r>
              <a:rPr lang="en-US" sz="4400" b="1" dirty="0">
                <a:solidFill>
                  <a:srgbClr val="FFFF00"/>
                </a:solidFill>
                <a:latin typeface="NikoshBAN" panose="02000000000000000000" pitchFamily="2" charset="0"/>
                <a:cs typeface="NikoshBAN" panose="02000000000000000000" pitchFamily="2" charset="0"/>
              </a:rPr>
              <a:t> </a:t>
            </a:r>
            <a:r>
              <a:rPr lang="en-US" sz="4400" b="1" dirty="0" err="1">
                <a:solidFill>
                  <a:srgbClr val="FFFF00"/>
                </a:solidFill>
                <a:latin typeface="NikoshBAN" panose="02000000000000000000" pitchFamily="2" charset="0"/>
                <a:cs typeface="NikoshBAN" panose="02000000000000000000" pitchFamily="2" charset="0"/>
              </a:rPr>
              <a:t>মেনে</a:t>
            </a:r>
            <a:r>
              <a:rPr lang="en-US" sz="4400" b="1" dirty="0">
                <a:solidFill>
                  <a:srgbClr val="FFFF00"/>
                </a:solidFill>
                <a:latin typeface="NikoshBAN" panose="02000000000000000000" pitchFamily="2" charset="0"/>
                <a:cs typeface="NikoshBAN" panose="02000000000000000000" pitchFamily="2" charset="0"/>
              </a:rPr>
              <a:t> </a:t>
            </a:r>
            <a:r>
              <a:rPr lang="en-US" sz="4400" b="1" dirty="0" err="1">
                <a:solidFill>
                  <a:srgbClr val="FFFF00"/>
                </a:solidFill>
                <a:latin typeface="NikoshBAN" panose="02000000000000000000" pitchFamily="2" charset="0"/>
                <a:cs typeface="NikoshBAN" panose="02000000000000000000" pitchFamily="2" charset="0"/>
              </a:rPr>
              <a:t>চলার</a:t>
            </a:r>
            <a:r>
              <a:rPr lang="en-US" sz="4400" b="1" dirty="0">
                <a:solidFill>
                  <a:srgbClr val="FFFF00"/>
                </a:solidFill>
                <a:latin typeface="NikoshBAN" panose="02000000000000000000" pitchFamily="2" charset="0"/>
                <a:cs typeface="NikoshBAN" panose="02000000000000000000" pitchFamily="2" charset="0"/>
              </a:rPr>
              <a:t> </a:t>
            </a:r>
            <a:r>
              <a:rPr lang="en-US" sz="4400" b="1" dirty="0" err="1">
                <a:solidFill>
                  <a:srgbClr val="FFFF00"/>
                </a:solidFill>
                <a:latin typeface="NikoshBAN" panose="02000000000000000000" pitchFamily="2" charset="0"/>
                <a:cs typeface="NikoshBAN" panose="02000000000000000000" pitchFamily="2" charset="0"/>
              </a:rPr>
              <a:t>পরামর্শ</a:t>
            </a:r>
            <a:r>
              <a:rPr lang="en-US" sz="4400" b="1" dirty="0">
                <a:solidFill>
                  <a:srgbClr val="FFFF00"/>
                </a:solidFill>
                <a:latin typeface="NikoshBAN" panose="02000000000000000000" pitchFamily="2" charset="0"/>
                <a:cs typeface="NikoshBAN" panose="02000000000000000000" pitchFamily="2" charset="0"/>
              </a:rPr>
              <a:t> </a:t>
            </a:r>
            <a:r>
              <a:rPr lang="en-US" sz="4400" b="1" dirty="0" err="1">
                <a:solidFill>
                  <a:srgbClr val="FFFF00"/>
                </a:solidFill>
                <a:latin typeface="NikoshBAN" panose="02000000000000000000" pitchFamily="2" charset="0"/>
                <a:cs typeface="NikoshBAN" panose="02000000000000000000" pitchFamily="2" charset="0"/>
              </a:rPr>
              <a:t>সহ</a:t>
            </a:r>
            <a:endParaRPr lang="en-US" sz="4400" b="1" dirty="0">
              <a:solidFill>
                <a:srgbClr val="FFFF00"/>
              </a:solidFill>
              <a:latin typeface="NikoshBAN" panose="02000000000000000000" pitchFamily="2" charset="0"/>
              <a:cs typeface="NikoshBAN" panose="02000000000000000000" pitchFamily="2" charset="0"/>
            </a:endParaRPr>
          </a:p>
        </p:txBody>
      </p:sp>
      <p:sp>
        <p:nvSpPr>
          <p:cNvPr id="7" name="TextBox 6"/>
          <p:cNvSpPr txBox="1"/>
          <p:nvPr/>
        </p:nvSpPr>
        <p:spPr>
          <a:xfrm>
            <a:off x="1997001" y="514224"/>
            <a:ext cx="8350396" cy="1200329"/>
          </a:xfrm>
          <a:prstGeom prst="rect">
            <a:avLst/>
          </a:prstGeom>
          <a:noFill/>
        </p:spPr>
        <p:txBody>
          <a:bodyPr wrap="square" rtlCol="0">
            <a:spAutoFit/>
          </a:bodyPr>
          <a:lstStyle/>
          <a:p>
            <a:pPr algn="ctr"/>
            <a:r>
              <a:rPr lang="en-US" sz="7200" b="1" dirty="0" err="1">
                <a:solidFill>
                  <a:srgbClr val="FFFF00"/>
                </a:solidFill>
                <a:latin typeface="NikoshBAN" panose="02000000000000000000" pitchFamily="2" charset="0"/>
                <a:cs typeface="NikoshBAN" panose="02000000000000000000" pitchFamily="2" charset="0"/>
              </a:rPr>
              <a:t>সবাইকে</a:t>
            </a:r>
            <a:r>
              <a:rPr lang="en-US" sz="7200" b="1" dirty="0">
                <a:solidFill>
                  <a:srgbClr val="FFFF00"/>
                </a:solidFill>
                <a:latin typeface="NikoshBAN" panose="02000000000000000000" pitchFamily="2" charset="0"/>
                <a:cs typeface="NikoshBAN" panose="02000000000000000000" pitchFamily="2" charset="0"/>
              </a:rPr>
              <a:t> </a:t>
            </a:r>
            <a:r>
              <a:rPr lang="en-US" sz="7200" b="1" dirty="0" err="1">
                <a:solidFill>
                  <a:srgbClr val="FFFF00"/>
                </a:solidFill>
                <a:latin typeface="NikoshBAN" panose="02000000000000000000" pitchFamily="2" charset="0"/>
                <a:cs typeface="NikoshBAN" panose="02000000000000000000" pitchFamily="2" charset="0"/>
              </a:rPr>
              <a:t>ধন্যবাদ</a:t>
            </a:r>
            <a:endParaRPr lang="en-US" b="1" dirty="0">
              <a:solidFill>
                <a:srgbClr val="FFFF00"/>
              </a:solidFill>
              <a:latin typeface="NikoshBAN" panose="02000000000000000000" pitchFamily="2" charset="0"/>
              <a:cs typeface="NikoshBAN" panose="02000000000000000000" pitchFamily="2" charset="0"/>
            </a:endParaRPr>
          </a:p>
        </p:txBody>
      </p:sp>
      <p:grpSp>
        <p:nvGrpSpPr>
          <p:cNvPr id="11" name="Group 10"/>
          <p:cNvGrpSpPr/>
          <p:nvPr/>
        </p:nvGrpSpPr>
        <p:grpSpPr>
          <a:xfrm>
            <a:off x="152400" y="2233579"/>
            <a:ext cx="11811000" cy="7876338"/>
            <a:chOff x="951707" y="2793041"/>
            <a:chExt cx="7225435" cy="7876338"/>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555589">
              <a:off x="951708" y="3036081"/>
              <a:ext cx="5048250" cy="684847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53515">
              <a:off x="3128892" y="2798296"/>
              <a:ext cx="5048250" cy="68484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37238">
              <a:off x="1350931" y="2804047"/>
              <a:ext cx="5797811" cy="7865332"/>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555589">
              <a:off x="951707" y="3030826"/>
              <a:ext cx="5048250" cy="684847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53515">
              <a:off x="3128891" y="2793041"/>
              <a:ext cx="5048250" cy="6848475"/>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37238">
              <a:off x="1350930" y="2798792"/>
              <a:ext cx="5797811" cy="7865332"/>
            </a:xfrm>
            <a:prstGeom prst="rect">
              <a:avLst/>
            </a:prstGeom>
          </p:spPr>
        </p:pic>
      </p:grpSp>
    </p:spTree>
    <p:extLst>
      <p:ext uri="{BB962C8B-B14F-4D97-AF65-F5344CB8AC3E}">
        <p14:creationId xmlns:p14="http://schemas.microsoft.com/office/powerpoint/2010/main" val="2805547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04800"/>
            <a:ext cx="8991600" cy="2590800"/>
          </a:xfrm>
        </p:spPr>
        <p:txBody>
          <a:bodyPr>
            <a:noAutofit/>
          </a:bodyPr>
          <a:lstStyle/>
          <a:p>
            <a:pPr algn="ctr"/>
            <a:r>
              <a:rPr lang="en-US" sz="9600" dirty="0" err="1">
                <a:solidFill>
                  <a:srgbClr val="FFFF00"/>
                </a:solidFill>
                <a:latin typeface="NikoshBAN" panose="02000000000000000000" pitchFamily="2" charset="0"/>
                <a:cs typeface="NikoshBAN" panose="02000000000000000000" pitchFamily="2" charset="0"/>
              </a:rPr>
              <a:t>স্বাগতম</a:t>
            </a:r>
            <a:br>
              <a:rPr lang="en-US" sz="31000" dirty="0">
                <a:solidFill>
                  <a:srgbClr val="FFFF00"/>
                </a:solidFill>
                <a:latin typeface="NikoshBAN" panose="02000000000000000000" pitchFamily="2" charset="0"/>
                <a:cs typeface="NikoshBAN" panose="02000000000000000000" pitchFamily="2" charset="0"/>
              </a:rPr>
            </a:br>
            <a:r>
              <a:rPr lang="en-US" sz="4500" b="1" dirty="0" err="1">
                <a:solidFill>
                  <a:srgbClr val="FFFF00"/>
                </a:solidFill>
                <a:latin typeface="NikoshBAN" panose="02000000000000000000" pitchFamily="2" charset="0"/>
                <a:cs typeface="NikoshBAN" panose="02000000000000000000" pitchFamily="2" charset="0"/>
              </a:rPr>
              <a:t>অনলাইন</a:t>
            </a:r>
            <a:r>
              <a:rPr lang="en-US" sz="4500" b="1" dirty="0">
                <a:solidFill>
                  <a:srgbClr val="FFFF00"/>
                </a:solidFill>
                <a:latin typeface="NikoshBAN" panose="02000000000000000000" pitchFamily="2" charset="0"/>
                <a:cs typeface="NikoshBAN" panose="02000000000000000000" pitchFamily="2" charset="0"/>
              </a:rPr>
              <a:t> </a:t>
            </a:r>
            <a:r>
              <a:rPr lang="en-US" sz="4500" b="1" dirty="0" err="1">
                <a:solidFill>
                  <a:srgbClr val="FFFF00"/>
                </a:solidFill>
                <a:latin typeface="NikoshBAN" panose="02000000000000000000" pitchFamily="2" charset="0"/>
                <a:cs typeface="NikoshBAN" panose="02000000000000000000" pitchFamily="2" charset="0"/>
              </a:rPr>
              <a:t>ক্লাস</a:t>
            </a:r>
            <a:endParaRPr lang="en-US" sz="10350" b="1" dirty="0">
              <a:solidFill>
                <a:srgbClr val="FFFF00"/>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752600" y="2438400"/>
            <a:ext cx="8686800" cy="4114800"/>
          </a:xfrm>
        </p:spPr>
        <p:txBody>
          <a:bodyPr>
            <a:noAutofit/>
          </a:bodyPr>
          <a:lstStyle/>
          <a:p>
            <a:endParaRPr lang="en-US" sz="4500" dirty="0">
              <a:solidFill>
                <a:schemeClr val="tx2"/>
              </a:solidFill>
              <a:latin typeface="NikoshBAN" panose="02000000000000000000" pitchFamily="2" charset="0"/>
              <a:cs typeface="NikoshBAN" panose="02000000000000000000" pitchFamily="2" charset="0"/>
            </a:endParaRPr>
          </a:p>
          <a:p>
            <a:r>
              <a:rPr lang="en-US" sz="4500" b="1" dirty="0" err="1">
                <a:solidFill>
                  <a:srgbClr val="FFFF00"/>
                </a:solidFill>
                <a:latin typeface="NikoshBAN" panose="02000000000000000000" pitchFamily="2" charset="0"/>
                <a:cs typeface="NikoshBAN" panose="02000000000000000000" pitchFamily="2" charset="0"/>
              </a:rPr>
              <a:t>শ্রেণি</a:t>
            </a:r>
            <a:r>
              <a:rPr lang="en-US" sz="4500" b="1" dirty="0">
                <a:solidFill>
                  <a:srgbClr val="FFFF00"/>
                </a:solidFill>
                <a:latin typeface="NikoshBAN" panose="02000000000000000000" pitchFamily="2" charset="0"/>
                <a:cs typeface="NikoshBAN" panose="02000000000000000000" pitchFamily="2" charset="0"/>
              </a:rPr>
              <a:t> - </a:t>
            </a:r>
            <a:r>
              <a:rPr lang="en-US" sz="4500" b="1" dirty="0" err="1">
                <a:solidFill>
                  <a:srgbClr val="FFFF00"/>
                </a:solidFill>
                <a:latin typeface="NikoshBAN" panose="02000000000000000000" pitchFamily="2" charset="0"/>
                <a:cs typeface="NikoshBAN" panose="02000000000000000000" pitchFamily="2" charset="0"/>
              </a:rPr>
              <a:t>একাদশ</a:t>
            </a:r>
            <a:r>
              <a:rPr lang="en-US" sz="4500" b="1" dirty="0">
                <a:solidFill>
                  <a:srgbClr val="FFFF00"/>
                </a:solidFill>
                <a:latin typeface="NikoshBAN" panose="02000000000000000000" pitchFamily="2" charset="0"/>
                <a:cs typeface="NikoshBAN" panose="02000000000000000000" pitchFamily="2" charset="0"/>
              </a:rPr>
              <a:t> ও </a:t>
            </a:r>
            <a:r>
              <a:rPr lang="en-US" sz="4500" b="1" dirty="0" err="1">
                <a:solidFill>
                  <a:srgbClr val="FFFF00"/>
                </a:solidFill>
                <a:latin typeface="NikoshBAN" panose="02000000000000000000" pitchFamily="2" charset="0"/>
                <a:cs typeface="NikoshBAN" panose="02000000000000000000" pitchFamily="2" charset="0"/>
              </a:rPr>
              <a:t>দ্বাদশ</a:t>
            </a:r>
            <a:r>
              <a:rPr lang="en-US" sz="4500" b="1" dirty="0">
                <a:solidFill>
                  <a:srgbClr val="FFFF00"/>
                </a:solidFill>
                <a:latin typeface="NikoshBAN" panose="02000000000000000000" pitchFamily="2" charset="0"/>
                <a:cs typeface="NikoshBAN" panose="02000000000000000000" pitchFamily="2" charset="0"/>
              </a:rPr>
              <a:t>, </a:t>
            </a:r>
          </a:p>
          <a:p>
            <a:r>
              <a:rPr lang="en-US" sz="4500" b="1" dirty="0" err="1">
                <a:solidFill>
                  <a:srgbClr val="FFFF00"/>
                </a:solidFill>
                <a:latin typeface="NikoshBAN" panose="02000000000000000000" pitchFamily="2" charset="0"/>
                <a:cs typeface="NikoshBAN" panose="02000000000000000000" pitchFamily="2" charset="0"/>
              </a:rPr>
              <a:t>বিষয়</a:t>
            </a:r>
            <a:r>
              <a:rPr lang="en-US" sz="4500" b="1" dirty="0">
                <a:solidFill>
                  <a:srgbClr val="FFFF00"/>
                </a:solidFill>
                <a:latin typeface="NikoshBAN" panose="02000000000000000000" pitchFamily="2" charset="0"/>
                <a:cs typeface="NikoshBAN" panose="02000000000000000000" pitchFamily="2" charset="0"/>
              </a:rPr>
              <a:t> - </a:t>
            </a:r>
            <a:r>
              <a:rPr lang="en-US" sz="4500" b="1" dirty="0" err="1">
                <a:solidFill>
                  <a:srgbClr val="FFFF00"/>
                </a:solidFill>
                <a:latin typeface="NikoshBAN" panose="02000000000000000000" pitchFamily="2" charset="0"/>
                <a:cs typeface="NikoshBAN" panose="02000000000000000000" pitchFamily="2" charset="0"/>
              </a:rPr>
              <a:t>সমাজকর্ম</a:t>
            </a:r>
            <a:r>
              <a:rPr lang="en-US" sz="4500" b="1" dirty="0">
                <a:solidFill>
                  <a:srgbClr val="FFFF00"/>
                </a:solidFill>
                <a:latin typeface="NikoshBAN" panose="02000000000000000000" pitchFamily="2" charset="0"/>
                <a:cs typeface="NikoshBAN" panose="02000000000000000000" pitchFamily="2" charset="0"/>
              </a:rPr>
              <a:t> </a:t>
            </a:r>
          </a:p>
          <a:p>
            <a:r>
              <a:rPr lang="en-US" sz="4500" b="1" dirty="0" err="1">
                <a:solidFill>
                  <a:srgbClr val="FFFF00"/>
                </a:solidFill>
                <a:latin typeface="NikoshBAN" panose="02000000000000000000" pitchFamily="2" charset="0"/>
                <a:cs typeface="NikoshBAN" panose="02000000000000000000" pitchFamily="2" charset="0"/>
              </a:rPr>
              <a:t>পত্র</a:t>
            </a:r>
            <a:r>
              <a:rPr lang="en-US" sz="4500" b="1" dirty="0">
                <a:solidFill>
                  <a:srgbClr val="FFFF00"/>
                </a:solidFill>
                <a:latin typeface="NikoshBAN" panose="02000000000000000000" pitchFamily="2" charset="0"/>
                <a:cs typeface="NikoshBAN" panose="02000000000000000000" pitchFamily="2" charset="0"/>
              </a:rPr>
              <a:t> – ১ম</a:t>
            </a:r>
          </a:p>
          <a:p>
            <a:r>
              <a:rPr lang="en-US" sz="4500" b="1" dirty="0" err="1">
                <a:solidFill>
                  <a:srgbClr val="FFFF00"/>
                </a:solidFill>
                <a:latin typeface="NikoshBAN" panose="02000000000000000000" pitchFamily="2" charset="0"/>
                <a:cs typeface="NikoshBAN" panose="02000000000000000000" pitchFamily="2" charset="0"/>
              </a:rPr>
              <a:t>অধ্যায়</a:t>
            </a:r>
            <a:r>
              <a:rPr lang="en-US" sz="4500" b="1" dirty="0">
                <a:solidFill>
                  <a:srgbClr val="FFFF00"/>
                </a:solidFill>
                <a:latin typeface="NikoshBAN" panose="02000000000000000000" pitchFamily="2" charset="0"/>
                <a:cs typeface="NikoshBAN" panose="02000000000000000000" pitchFamily="2" charset="0"/>
              </a:rPr>
              <a:t> - ৬</a:t>
            </a:r>
          </a:p>
        </p:txBody>
      </p:sp>
    </p:spTree>
    <p:extLst>
      <p:ext uri="{BB962C8B-B14F-4D97-AF65-F5344CB8AC3E}">
        <p14:creationId xmlns:p14="http://schemas.microsoft.com/office/powerpoint/2010/main" val="322796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9000">
              <a:schemeClr val="bg2"/>
            </a:gs>
            <a:gs pos="86000">
              <a:schemeClr val="bg1"/>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1828800" y="381000"/>
            <a:ext cx="5029200" cy="3416320"/>
          </a:xfrm>
          <a:prstGeom prst="rect">
            <a:avLst/>
          </a:prstGeom>
          <a:noFill/>
        </p:spPr>
        <p:txBody>
          <a:bodyPr wrap="square" rtlCol="0">
            <a:spAutoFit/>
          </a:bodyPr>
          <a:lstStyle/>
          <a:p>
            <a:pPr algn="ctr"/>
            <a:r>
              <a:rPr lang="en-US" sz="3600" b="1" dirty="0" err="1">
                <a:solidFill>
                  <a:srgbClr val="FFFF00"/>
                </a:solidFill>
                <a:latin typeface="NikoshBAN" panose="02000000000000000000" pitchFamily="2" charset="0"/>
                <a:cs typeface="NikoshBAN" panose="02000000000000000000" pitchFamily="2" charset="0"/>
              </a:rPr>
              <a:t>মোঃ</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আবদুল</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মালেক</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সিকদার</a:t>
            </a:r>
            <a:r>
              <a:rPr lang="en-US" sz="3600" b="1" dirty="0">
                <a:solidFill>
                  <a:srgbClr val="FFFF00"/>
                </a:solidFill>
                <a:latin typeface="NikoshBAN" panose="02000000000000000000" pitchFamily="2" charset="0"/>
                <a:cs typeface="NikoshBAN" panose="02000000000000000000" pitchFamily="2" charset="0"/>
              </a:rPr>
              <a:t>,</a:t>
            </a:r>
            <a:br>
              <a:rPr lang="en-US" sz="3600" b="1" dirty="0">
                <a:solidFill>
                  <a:srgbClr val="FFFF00"/>
                </a:solidFill>
                <a:latin typeface="NikoshBAN" panose="02000000000000000000" pitchFamily="2" charset="0"/>
                <a:cs typeface="NikoshBAN" panose="02000000000000000000" pitchFamily="2" charset="0"/>
              </a:rPr>
            </a:br>
            <a:r>
              <a:rPr lang="en-US" sz="3600" b="1" dirty="0" err="1">
                <a:solidFill>
                  <a:srgbClr val="FFFF00"/>
                </a:solidFill>
                <a:latin typeface="NikoshBAN" panose="02000000000000000000" pitchFamily="2" charset="0"/>
                <a:cs typeface="NikoshBAN" panose="02000000000000000000" pitchFamily="2" charset="0"/>
              </a:rPr>
              <a:t>প্রভাষক</a:t>
            </a:r>
            <a:r>
              <a:rPr lang="en-US" sz="3600" b="1" dirty="0">
                <a:solidFill>
                  <a:srgbClr val="FFFF00"/>
                </a:solidFill>
                <a:latin typeface="NikoshBAN" panose="02000000000000000000" pitchFamily="2" charset="0"/>
                <a:cs typeface="NikoshBAN" panose="02000000000000000000" pitchFamily="2" charset="0"/>
              </a:rPr>
              <a:t>, </a:t>
            </a:r>
            <a:br>
              <a:rPr lang="en-US" sz="3600" b="1" dirty="0">
                <a:solidFill>
                  <a:srgbClr val="FFFF00"/>
                </a:solidFill>
                <a:latin typeface="NikoshBAN" panose="02000000000000000000" pitchFamily="2" charset="0"/>
                <a:cs typeface="NikoshBAN" panose="02000000000000000000" pitchFamily="2" charset="0"/>
              </a:rPr>
            </a:br>
            <a:r>
              <a:rPr lang="en-US" sz="3600" b="1" dirty="0" err="1">
                <a:solidFill>
                  <a:srgbClr val="FFFF00"/>
                </a:solidFill>
                <a:latin typeface="NikoshBAN" panose="02000000000000000000" pitchFamily="2" charset="0"/>
                <a:cs typeface="NikoshBAN" panose="02000000000000000000" pitchFamily="2" charset="0"/>
              </a:rPr>
              <a:t>সমাজকর্ম</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বিভাগ</a:t>
            </a:r>
            <a:r>
              <a:rPr lang="en-US" sz="3600" b="1" dirty="0">
                <a:solidFill>
                  <a:srgbClr val="FFFF00"/>
                </a:solidFill>
                <a:latin typeface="NikoshBAN" panose="02000000000000000000" pitchFamily="2" charset="0"/>
                <a:cs typeface="NikoshBAN" panose="02000000000000000000" pitchFamily="2" charset="0"/>
              </a:rPr>
              <a:t>,</a:t>
            </a:r>
            <a:br>
              <a:rPr lang="en-US" sz="3600" b="1" dirty="0">
                <a:solidFill>
                  <a:srgbClr val="FFFF00"/>
                </a:solidFill>
                <a:latin typeface="NikoshBAN" panose="02000000000000000000" pitchFamily="2" charset="0"/>
                <a:cs typeface="NikoshBAN" panose="02000000000000000000" pitchFamily="2" charset="0"/>
              </a:rPr>
            </a:br>
            <a:r>
              <a:rPr lang="en-US" sz="3600" b="1" dirty="0" err="1">
                <a:solidFill>
                  <a:srgbClr val="FFFF00"/>
                </a:solidFill>
                <a:latin typeface="NikoshBAN" panose="02000000000000000000" pitchFamily="2" charset="0"/>
                <a:cs typeface="NikoshBAN" panose="02000000000000000000" pitchFamily="2" charset="0"/>
              </a:rPr>
              <a:t>শহীদ</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রাজা</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ডিগ্রী</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কলেজ</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আমুয়া</a:t>
            </a:r>
            <a:r>
              <a:rPr lang="en-US" sz="3600" b="1" dirty="0">
                <a:solidFill>
                  <a:srgbClr val="FFFF00"/>
                </a:solidFill>
                <a:latin typeface="NikoshBAN" panose="02000000000000000000" pitchFamily="2" charset="0"/>
                <a:cs typeface="NikoshBAN" panose="02000000000000000000" pitchFamily="2" charset="0"/>
              </a:rPr>
              <a:t>,</a:t>
            </a:r>
          </a:p>
          <a:p>
            <a:pPr algn="ct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কাঠালিয়া</a:t>
            </a:r>
            <a:r>
              <a:rPr lang="en-US" sz="3600" b="1" dirty="0">
                <a:solidFill>
                  <a:srgbClr val="FFFF00"/>
                </a:solidFill>
                <a:latin typeface="NikoshBAN" panose="02000000000000000000" pitchFamily="2" charset="0"/>
                <a:cs typeface="NikoshBAN" panose="02000000000000000000" pitchFamily="2" charset="0"/>
              </a:rPr>
              <a:t>, </a:t>
            </a:r>
            <a:r>
              <a:rPr lang="en-US" sz="3600" b="1" dirty="0" err="1">
                <a:solidFill>
                  <a:srgbClr val="FFFF00"/>
                </a:solidFill>
                <a:latin typeface="NikoshBAN" panose="02000000000000000000" pitchFamily="2" charset="0"/>
                <a:cs typeface="NikoshBAN" panose="02000000000000000000" pitchFamily="2" charset="0"/>
              </a:rPr>
              <a:t>ঝালকাঠি</a:t>
            </a:r>
            <a:br>
              <a:rPr lang="en-US" sz="3600" b="1" dirty="0">
                <a:solidFill>
                  <a:srgbClr val="FFFF00"/>
                </a:solidFill>
                <a:latin typeface="NikoshBAN" panose="02000000000000000000" pitchFamily="2" charset="0"/>
                <a:cs typeface="NikoshBAN" panose="02000000000000000000" pitchFamily="2" charset="0"/>
              </a:rPr>
            </a:br>
            <a:r>
              <a:rPr lang="en-US" sz="3600" b="1" dirty="0" err="1">
                <a:solidFill>
                  <a:srgbClr val="FFFF00"/>
                </a:solidFill>
                <a:latin typeface="NikoshBAN" panose="02000000000000000000" pitchFamily="2" charset="0"/>
                <a:cs typeface="NikoshBAN" panose="02000000000000000000" pitchFamily="2" charset="0"/>
              </a:rPr>
              <a:t>তারিখঃ</a:t>
            </a:r>
            <a:r>
              <a:rPr lang="en-US" sz="3600" b="1" dirty="0">
                <a:solidFill>
                  <a:srgbClr val="FFFF00"/>
                </a:solidFill>
                <a:latin typeface="NikoshBAN" panose="02000000000000000000" pitchFamily="2" charset="0"/>
                <a:cs typeface="NikoshBAN" panose="02000000000000000000" pitchFamily="2" charset="0"/>
              </a:rPr>
              <a:t> ১9/০9/২০২০ </a:t>
            </a:r>
            <a:r>
              <a:rPr lang="en-US" sz="3600" b="1" dirty="0" err="1">
                <a:solidFill>
                  <a:srgbClr val="FFFF00"/>
                </a:solidFill>
                <a:latin typeface="NikoshBAN" panose="02000000000000000000" pitchFamily="2" charset="0"/>
                <a:cs typeface="NikoshBAN" panose="02000000000000000000" pitchFamily="2" charset="0"/>
              </a:rPr>
              <a:t>খ্রীঃ</a:t>
            </a:r>
            <a:endParaRPr lang="en-US" sz="3600" b="1" dirty="0">
              <a:solidFill>
                <a:srgbClr val="FFFF00"/>
              </a:solidFill>
            </a:endParaRPr>
          </a:p>
        </p:txBody>
      </p:sp>
      <p:sp>
        <p:nvSpPr>
          <p:cNvPr id="2" name="Rounded Rectangle 1"/>
          <p:cNvSpPr/>
          <p:nvPr/>
        </p:nvSpPr>
        <p:spPr bwMode="auto">
          <a:xfrm>
            <a:off x="7162800" y="457200"/>
            <a:ext cx="3352800" cy="34290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 name="TextBox 3"/>
          <p:cNvSpPr txBox="1"/>
          <p:nvPr/>
        </p:nvSpPr>
        <p:spPr>
          <a:xfrm>
            <a:off x="2133600" y="4343400"/>
            <a:ext cx="8153400" cy="1077218"/>
          </a:xfrm>
          <a:prstGeom prst="rect">
            <a:avLst/>
          </a:prstGeom>
          <a:noFill/>
        </p:spPr>
        <p:txBody>
          <a:bodyPr wrap="square" rtlCol="0">
            <a:spAutoFit/>
          </a:bodyPr>
          <a:lstStyle/>
          <a:p>
            <a:r>
              <a:rPr lang="en-US" sz="3200" b="1" dirty="0" err="1">
                <a:solidFill>
                  <a:srgbClr val="FFFF00"/>
                </a:solidFill>
                <a:latin typeface="NikoshBAN" panose="02000000000000000000" pitchFamily="2" charset="0"/>
                <a:cs typeface="NikoshBAN" panose="02000000000000000000" pitchFamily="2" charset="0"/>
              </a:rPr>
              <a:t>মোবাইল</a:t>
            </a:r>
            <a:r>
              <a:rPr lang="en-US" sz="3200" b="1" dirty="0">
                <a:solidFill>
                  <a:srgbClr val="FFFF00"/>
                </a:solidFill>
                <a:latin typeface="NikoshBAN" panose="02000000000000000000" pitchFamily="2" charset="0"/>
                <a:cs typeface="NikoshBAN" panose="02000000000000000000" pitchFamily="2" charset="0"/>
              </a:rPr>
              <a:t> </a:t>
            </a:r>
            <a:r>
              <a:rPr lang="en-US" sz="3200" b="1" dirty="0" err="1">
                <a:solidFill>
                  <a:srgbClr val="FFFF00"/>
                </a:solidFill>
                <a:latin typeface="NikoshBAN" panose="02000000000000000000" pitchFamily="2" charset="0"/>
                <a:cs typeface="NikoshBAN" panose="02000000000000000000" pitchFamily="2" charset="0"/>
              </a:rPr>
              <a:t>নম্বর</a:t>
            </a:r>
            <a:r>
              <a:rPr lang="en-US" sz="3200" b="1" dirty="0">
                <a:solidFill>
                  <a:srgbClr val="FFFF00"/>
                </a:solidFill>
                <a:latin typeface="NikoshBAN" panose="02000000000000000000" pitchFamily="2" charset="0"/>
                <a:cs typeface="NikoshBAN" panose="02000000000000000000" pitchFamily="2" charset="0"/>
              </a:rPr>
              <a:t> :  ০১৭২৬৫১৮৫৪৩</a:t>
            </a:r>
          </a:p>
          <a:p>
            <a:r>
              <a:rPr lang="en-US" sz="3200" b="1" dirty="0">
                <a:solidFill>
                  <a:srgbClr val="FFFF00"/>
                </a:solidFill>
                <a:latin typeface="NikoshBAN" panose="02000000000000000000" pitchFamily="2" charset="0"/>
                <a:cs typeface="NikoshBAN" panose="02000000000000000000" pitchFamily="2" charset="0"/>
              </a:rPr>
              <a:t>ই-</a:t>
            </a:r>
            <a:r>
              <a:rPr lang="en-US" sz="3200" b="1" dirty="0" err="1">
                <a:solidFill>
                  <a:srgbClr val="FFFF00"/>
                </a:solidFill>
                <a:latin typeface="NikoshBAN" panose="02000000000000000000" pitchFamily="2" charset="0"/>
                <a:cs typeface="NikoshBAN" panose="02000000000000000000" pitchFamily="2" charset="0"/>
              </a:rPr>
              <a:t>মেইল</a:t>
            </a:r>
            <a:r>
              <a:rPr lang="en-US" sz="3200" b="1" dirty="0">
                <a:solidFill>
                  <a:srgbClr val="FFFF00"/>
                </a:solidFill>
                <a:latin typeface="NikoshBAN" panose="02000000000000000000" pitchFamily="2" charset="0"/>
                <a:cs typeface="NikoshBAN" panose="02000000000000000000" pitchFamily="2" charset="0"/>
              </a:rPr>
              <a:t>        :  sikdermalek@gmail.com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0" y="1078471"/>
            <a:ext cx="2667000" cy="30363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65690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1143000"/>
          </a:xfrm>
        </p:spPr>
        <p:txBody>
          <a:bodyPr/>
          <a:lstStyle/>
          <a:p>
            <a:r>
              <a:rPr lang="en-US" sz="6000" b="1" dirty="0" err="1">
                <a:latin typeface="NikoshBAN" panose="02000000000000000000" pitchFamily="2" charset="0"/>
                <a:cs typeface="NikoshBAN" panose="02000000000000000000" pitchFamily="2" charset="0"/>
              </a:rPr>
              <a:t>নিম্নের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ছবিগুলো</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দেখ</a:t>
            </a:r>
            <a:endParaRPr lang="en-US" b="1"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10744200" cy="5181600"/>
          </a:xfrm>
          <a:solidFill>
            <a:schemeClr val="tx1">
              <a:lumMod val="95000"/>
            </a:schemeClr>
          </a:solidFill>
        </p:spPr>
      </p:pic>
    </p:spTree>
    <p:extLst>
      <p:ext uri="{BB962C8B-B14F-4D97-AF65-F5344CB8AC3E}">
        <p14:creationId xmlns:p14="http://schemas.microsoft.com/office/powerpoint/2010/main" val="373029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11963400" cy="6553200"/>
          </a:xfrm>
        </p:spPr>
      </p:pic>
    </p:spTree>
    <p:extLst>
      <p:ext uri="{BB962C8B-B14F-4D97-AF65-F5344CB8AC3E}">
        <p14:creationId xmlns:p14="http://schemas.microsoft.com/office/powerpoint/2010/main" val="2977540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76200"/>
            <a:ext cx="11963400" cy="6629400"/>
          </a:xfrm>
        </p:spPr>
      </p:pic>
    </p:spTree>
    <p:extLst>
      <p:ext uri="{BB962C8B-B14F-4D97-AF65-F5344CB8AC3E}">
        <p14:creationId xmlns:p14="http://schemas.microsoft.com/office/powerpoint/2010/main" val="2980431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1"/>
            <a:ext cx="11887200" cy="6553200"/>
          </a:xfrm>
        </p:spPr>
      </p:pic>
    </p:spTree>
    <p:extLst>
      <p:ext uri="{BB962C8B-B14F-4D97-AF65-F5344CB8AC3E}">
        <p14:creationId xmlns:p14="http://schemas.microsoft.com/office/powerpoint/2010/main" val="3581405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181762"/>
            <a:ext cx="11811000" cy="1323439"/>
          </a:xfrm>
          <a:prstGeom prst="rect">
            <a:avLst/>
          </a:prstGeom>
          <a:noFill/>
        </p:spPr>
        <p:txBody>
          <a:bodyPr wrap="square" rtlCol="0">
            <a:spAutoFit/>
          </a:bodyPr>
          <a:lstStyle/>
          <a:p>
            <a:pPr algn="ctr"/>
            <a:r>
              <a:rPr lang="en-US" sz="8000" b="1" dirty="0" err="1">
                <a:solidFill>
                  <a:srgbClr val="FFFF00"/>
                </a:solidFill>
                <a:latin typeface="NikoshBAN" panose="02000000000000000000" pitchFamily="2" charset="0"/>
                <a:cs typeface="NikoshBAN" panose="02000000000000000000" pitchFamily="2" charset="0"/>
              </a:rPr>
              <a:t>আজকের</a:t>
            </a:r>
            <a:r>
              <a:rPr lang="en-US" sz="8000" b="1" dirty="0">
                <a:solidFill>
                  <a:srgbClr val="FFFF00"/>
                </a:solidFill>
                <a:latin typeface="NikoshBAN" panose="02000000000000000000" pitchFamily="2" charset="0"/>
                <a:cs typeface="NikoshBAN" panose="02000000000000000000" pitchFamily="2" charset="0"/>
              </a:rPr>
              <a:t> </a:t>
            </a:r>
            <a:r>
              <a:rPr lang="en-US" sz="8000" b="1" dirty="0" err="1">
                <a:solidFill>
                  <a:srgbClr val="FFFF00"/>
                </a:solidFill>
                <a:latin typeface="NikoshBAN" panose="02000000000000000000" pitchFamily="2" charset="0"/>
                <a:cs typeface="NikoshBAN" panose="02000000000000000000" pitchFamily="2" charset="0"/>
              </a:rPr>
              <a:t>পাঠ</a:t>
            </a:r>
            <a:r>
              <a:rPr lang="en-US" sz="8000" b="1" dirty="0">
                <a:solidFill>
                  <a:srgbClr val="FFFF00"/>
                </a:solidFill>
                <a:latin typeface="NikoshBAN" panose="02000000000000000000" pitchFamily="2" charset="0"/>
                <a:cs typeface="NikoshBAN" panose="02000000000000000000" pitchFamily="2" charset="0"/>
              </a:rPr>
              <a:t>:</a:t>
            </a:r>
          </a:p>
        </p:txBody>
      </p:sp>
      <p:sp>
        <p:nvSpPr>
          <p:cNvPr id="2" name="TextBox 1"/>
          <p:cNvSpPr txBox="1"/>
          <p:nvPr/>
        </p:nvSpPr>
        <p:spPr>
          <a:xfrm>
            <a:off x="152400" y="3505200"/>
            <a:ext cx="11811000" cy="4201150"/>
          </a:xfrm>
          <a:prstGeom prst="rect">
            <a:avLst/>
          </a:prstGeom>
          <a:noFill/>
        </p:spPr>
        <p:txBody>
          <a:bodyPr wrap="square" rtlCol="0">
            <a:spAutoFit/>
          </a:bodyPr>
          <a:lstStyle/>
          <a:p>
            <a:pPr algn="ctr"/>
            <a:r>
              <a:rPr lang="en-US" sz="11500" b="1" dirty="0" err="1">
                <a:solidFill>
                  <a:srgbClr val="FFFF00"/>
                </a:solidFill>
                <a:latin typeface="NikoshBAN" panose="02000000000000000000" pitchFamily="2" charset="0"/>
                <a:cs typeface="NikoshBAN" panose="02000000000000000000" pitchFamily="2" charset="0"/>
              </a:rPr>
              <a:t>সামাজিক</a:t>
            </a:r>
            <a:r>
              <a:rPr lang="en-US" sz="11500" b="1" dirty="0">
                <a:solidFill>
                  <a:srgbClr val="FFFF00"/>
                </a:solidFill>
                <a:latin typeface="NikoshBAN" panose="02000000000000000000" pitchFamily="2" charset="0"/>
                <a:cs typeface="NikoshBAN" panose="02000000000000000000" pitchFamily="2" charset="0"/>
              </a:rPr>
              <a:t> </a:t>
            </a:r>
            <a:r>
              <a:rPr lang="en-US" sz="11500" b="1" dirty="0" err="1">
                <a:solidFill>
                  <a:srgbClr val="FFFF00"/>
                </a:solidFill>
                <a:latin typeface="NikoshBAN" panose="02000000000000000000" pitchFamily="2" charset="0"/>
                <a:cs typeface="NikoshBAN" panose="02000000000000000000" pitchFamily="2" charset="0"/>
              </a:rPr>
              <a:t>কার্যক্রম</a:t>
            </a:r>
            <a:endParaRPr lang="en-US" sz="11500" b="1" dirty="0">
              <a:solidFill>
                <a:srgbClr val="FFFF00"/>
              </a:solidFill>
              <a:latin typeface="NikoshBAN" panose="02000000000000000000" pitchFamily="2" charset="0"/>
              <a:cs typeface="NikoshBAN" panose="02000000000000000000" pitchFamily="2" charset="0"/>
            </a:endParaRPr>
          </a:p>
          <a:p>
            <a:pPr algn="ctr"/>
            <a:r>
              <a:rPr lang="en-US" sz="8000" b="1" dirty="0">
                <a:solidFill>
                  <a:srgbClr val="FFFF00"/>
                </a:solidFill>
                <a:latin typeface="NikoshBAN" panose="02000000000000000000" pitchFamily="2" charset="0"/>
                <a:cs typeface="NikoshBAN" panose="02000000000000000000" pitchFamily="2" charset="0"/>
              </a:rPr>
              <a:t>(Social Action)</a:t>
            </a:r>
            <a:endParaRPr lang="en-US" sz="4400" b="1" dirty="0">
              <a:solidFill>
                <a:srgbClr val="FFFF00"/>
              </a:solidFill>
              <a:latin typeface="NikoshBAN" panose="02000000000000000000" pitchFamily="2" charset="0"/>
              <a:cs typeface="NikoshBAN" panose="02000000000000000000" pitchFamily="2" charset="0"/>
            </a:endParaRPr>
          </a:p>
          <a:p>
            <a:pPr algn="ctr"/>
            <a:endParaRPr lang="en-US" sz="7200" b="1" dirty="0">
              <a:solidFill>
                <a:srgbClr val="FFFF00"/>
              </a:solidFill>
            </a:endParaRPr>
          </a:p>
        </p:txBody>
      </p:sp>
      <p:sp>
        <p:nvSpPr>
          <p:cNvPr id="3" name="TextBox 2"/>
          <p:cNvSpPr txBox="1"/>
          <p:nvPr/>
        </p:nvSpPr>
        <p:spPr>
          <a:xfrm>
            <a:off x="152400" y="457201"/>
            <a:ext cx="11811000" cy="1107996"/>
          </a:xfrm>
          <a:prstGeom prst="rect">
            <a:avLst/>
          </a:prstGeom>
          <a:noFill/>
        </p:spPr>
        <p:txBody>
          <a:bodyPr wrap="square" rtlCol="0">
            <a:spAutoFit/>
          </a:bodyPr>
          <a:lstStyle/>
          <a:p>
            <a:pPr algn="ctr"/>
            <a:r>
              <a:rPr lang="en-US" sz="6600" b="1" dirty="0" err="1">
                <a:solidFill>
                  <a:srgbClr val="FFFF00"/>
                </a:solidFill>
                <a:latin typeface="NikoshBAN" panose="02000000000000000000" pitchFamily="2" charset="0"/>
                <a:cs typeface="NikoshBAN" panose="02000000000000000000" pitchFamily="2" charset="0"/>
              </a:rPr>
              <a:t>উপোর্যুক্ত</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ছবিগুলো</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থেকে</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কী</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মনে</a:t>
            </a:r>
            <a:r>
              <a:rPr lang="en-US" sz="6600" b="1" dirty="0">
                <a:solidFill>
                  <a:srgbClr val="FFFF00"/>
                </a:solidFill>
                <a:latin typeface="NikoshBAN" panose="02000000000000000000" pitchFamily="2" charset="0"/>
                <a:cs typeface="NikoshBAN" panose="02000000000000000000" pitchFamily="2" charset="0"/>
              </a:rPr>
              <a:t> </a:t>
            </a:r>
            <a:r>
              <a:rPr lang="en-US" sz="6600" b="1" dirty="0" err="1">
                <a:solidFill>
                  <a:srgbClr val="FFFF00"/>
                </a:solidFill>
                <a:latin typeface="NikoshBAN" panose="02000000000000000000" pitchFamily="2" charset="0"/>
                <a:cs typeface="NikoshBAN" panose="02000000000000000000" pitchFamily="2" charset="0"/>
              </a:rPr>
              <a:t>হয়</a:t>
            </a:r>
            <a:r>
              <a:rPr lang="en-US" sz="6600" b="1" dirty="0">
                <a:solidFill>
                  <a:srgbClr val="FFFF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037878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theme1.xml><?xml version="1.0" encoding="utf-8"?>
<a:theme xmlns:a="http://schemas.openxmlformats.org/drawingml/2006/main" name="Cheers Theme - Slide Master">
  <a:themeElements>
    <a:clrScheme name="Office Theme 1">
      <a:dk1>
        <a:srgbClr val="3C0023"/>
      </a:dk1>
      <a:lt1>
        <a:srgbClr val="FFFFFF"/>
      </a:lt1>
      <a:dk2>
        <a:srgbClr val="B50069"/>
      </a:dk2>
      <a:lt2>
        <a:srgbClr val="FFFF00"/>
      </a:lt2>
      <a:accent1>
        <a:srgbClr val="6699FF"/>
      </a:accent1>
      <a:accent2>
        <a:srgbClr val="FF33CC"/>
      </a:accent2>
      <a:accent3>
        <a:srgbClr val="D7AAB9"/>
      </a:accent3>
      <a:accent4>
        <a:srgbClr val="DADADA"/>
      </a:accent4>
      <a:accent5>
        <a:srgbClr val="B8CAFF"/>
      </a:accent5>
      <a:accent6>
        <a:srgbClr val="E72DB9"/>
      </a:accent6>
      <a:hlink>
        <a:srgbClr val="00FFFF"/>
      </a:hlink>
      <a:folHlink>
        <a:srgbClr val="FF3399"/>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3C0023"/>
        </a:dk1>
        <a:lt1>
          <a:srgbClr val="FFFFFF"/>
        </a:lt1>
        <a:dk2>
          <a:srgbClr val="B50069"/>
        </a:dk2>
        <a:lt2>
          <a:srgbClr val="FFFF00"/>
        </a:lt2>
        <a:accent1>
          <a:srgbClr val="6699FF"/>
        </a:accent1>
        <a:accent2>
          <a:srgbClr val="FF33CC"/>
        </a:accent2>
        <a:accent3>
          <a:srgbClr val="D7AAB9"/>
        </a:accent3>
        <a:accent4>
          <a:srgbClr val="DADADA"/>
        </a:accent4>
        <a:accent5>
          <a:srgbClr val="B8CAFF"/>
        </a:accent5>
        <a:accent6>
          <a:srgbClr val="E72DB9"/>
        </a:accent6>
        <a:hlink>
          <a:srgbClr val="00FFFF"/>
        </a:hlink>
        <a:folHlink>
          <a:srgbClr val="FF339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CC00CC"/>
        </a:dk2>
        <a:lt2>
          <a:srgbClr val="FFFFFF"/>
        </a:lt2>
        <a:accent1>
          <a:srgbClr val="3399FF"/>
        </a:accent1>
        <a:accent2>
          <a:srgbClr val="9900FF"/>
        </a:accent2>
        <a:accent3>
          <a:srgbClr val="FFFFFF"/>
        </a:accent3>
        <a:accent4>
          <a:srgbClr val="000000"/>
        </a:accent4>
        <a:accent5>
          <a:srgbClr val="ADCAFF"/>
        </a:accent5>
        <a:accent6>
          <a:srgbClr val="8A00E7"/>
        </a:accent6>
        <a:hlink>
          <a:srgbClr val="66FF33"/>
        </a:hlink>
        <a:folHlink>
          <a:srgbClr val="66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F01068999.potx" id="{DE75AA21-0D55-47B9-875D-60B0972FAC57}" vid="{17B3D849-46FD-49D3-94D7-749E8190E270}"/>
    </a:ext>
  </a:extLst>
</a:theme>
</file>

<file path=docProps/app.xml><?xml version="1.0" encoding="utf-8"?>
<Properties xmlns="http://schemas.openxmlformats.org/officeDocument/2006/extended-properties" xmlns:vt="http://schemas.openxmlformats.org/officeDocument/2006/docPropsVTypes">
  <Template>একাদশ-দ্বাদশ=১মপত্র-৬ষ্ঠ-সমাজকর্ম প্রশাসন</Template>
  <TotalTime>481</TotalTime>
  <Words>922</Words>
  <Application>Microsoft Office PowerPoint</Application>
  <PresentationFormat>Widescreen</PresentationFormat>
  <Paragraphs>73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Aharoni</vt:lpstr>
      <vt:lpstr>Arial</vt:lpstr>
      <vt:lpstr>NikoshBAN</vt:lpstr>
      <vt:lpstr>Times New Roman</vt:lpstr>
      <vt:lpstr>Cheers Theme - Slide Master</vt:lpstr>
      <vt:lpstr>PowerPoint Presentation</vt:lpstr>
      <vt:lpstr>PowerPoint Presentation</vt:lpstr>
      <vt:lpstr>স্বাগতম অনলাইন ক্লাস</vt:lpstr>
      <vt:lpstr>PowerPoint Presentation</vt:lpstr>
      <vt:lpstr>নিম্নের ছবিগুলো দেখ</vt:lpstr>
      <vt:lpstr>PowerPoint Presentation</vt:lpstr>
      <vt:lpstr>PowerPoint Presentation</vt:lpstr>
      <vt:lpstr>PowerPoint Presentation</vt:lpstr>
      <vt:lpstr>PowerPoint Presentation</vt:lpstr>
      <vt:lpstr>শিখনফলঃ</vt:lpstr>
      <vt:lpstr>সামাজিক কার্যক্রমের ধারণা: The Concept of Social Action</vt:lpstr>
      <vt:lpstr>PowerPoint Presentation</vt:lpstr>
      <vt:lpstr>PowerPoint Presentation</vt:lpstr>
      <vt:lpstr>সামাজিক কার্যক্রমের উপাদান : </vt:lpstr>
      <vt:lpstr>PowerPoint Presentation</vt:lpstr>
      <vt:lpstr> সামাজিক কার্যক্রমের প্রকৃয়া (Social Action Process): বিভিন্ন মনীষীর মতামতের আলোকে সামাজিক কার্যক্রম প্রকৃয়ার পর্যায়গুলোকে (Stage) নিম্নে আলোচণা করা হলো- ১. সমস্যা নির্বাচন (Recognition and formulation): কৌশলগুলো:-   ক. বিশেষ গবেষণা ও পর্যবেক্ষণ খ. সামাজিক জরিপ গ. সমস্যা সম্পর্কে জনগনের অভিযোগ ও মতামত সংগ্রহ ঘ. সংবাদপত্রে প্রকাশ ঙ. পর্যবেক্ষণ ও প্রত্যক্ষণ চ. সমাজের নেতৃস্থানীয় ও অভিজ্ঞতাসম্পন্ন লোকদের সাক্ষাৎকার ও মতামত গ্রহণ ছ. বিভিন্ন প্রতিষ্ঠানের নথিপত্র ও তথ্যাবলী পর্যালোচনা</vt:lpstr>
      <vt:lpstr>    ২. গবেষণা (Research) ৩. সচেতনতার উন্নয়ন (Development of awareness): ৪. সমাধান প্রকৃয়া (Planning for the solution): ৫. জনসমর্থন সংগ্রহ (Enlisting the public support): ৬. যথাযথ কর্তৃপক্ষের নিকট প্রস্তাব পেশ (presentation of proposed suggestion to the appropriate authority): ৭. বাস্তবায়ন (Enforcement): ৮. মূল্যায়ন (Evaluation):        </vt:lpstr>
      <vt:lpstr>সামাজিক কার্যক্রমের গুরুত্বঃ</vt:lpstr>
      <vt:lpstr>একক কাজ:</vt:lpstr>
      <vt:lpstr>দলীয় কাজঃ</vt:lpstr>
      <vt:lpstr>মূল্যায়নঃ</vt:lpstr>
      <vt:lpstr>বাড়ির কাজঃ</vt:lpstr>
      <vt:lpstr>PowerPoint Presentation</vt:lpstr>
      <vt:lpstr>PowerPoint Presentation</vt:lpstr>
      <vt:lpstr>PowerPoint Presentation</vt:lpstr>
    </vt:vector>
  </TitlesOfParts>
  <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Abdul Malek Sikder</dc:creator>
  <cp:keywords/>
  <dc:description/>
  <cp:lastModifiedBy>Abdul Malek Sikder</cp:lastModifiedBy>
  <cp:revision>69</cp:revision>
  <dcterms:created xsi:type="dcterms:W3CDTF">2020-09-18T13:34:44Z</dcterms:created>
  <dcterms:modified xsi:type="dcterms:W3CDTF">2020-09-19T18:48:46Z</dcterms:modified>
</cp:coreProperties>
</file>