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339" r:id="rId2"/>
    <p:sldId id="308" r:id="rId3"/>
    <p:sldId id="309" r:id="rId4"/>
    <p:sldId id="338" r:id="rId5"/>
    <p:sldId id="313" r:id="rId6"/>
    <p:sldId id="314" r:id="rId7"/>
    <p:sldId id="315" r:id="rId8"/>
    <p:sldId id="316" r:id="rId9"/>
    <p:sldId id="318" r:id="rId10"/>
    <p:sldId id="319" r:id="rId11"/>
    <p:sldId id="320" r:id="rId12"/>
    <p:sldId id="337" r:id="rId13"/>
    <p:sldId id="336" r:id="rId14"/>
    <p:sldId id="323" r:id="rId15"/>
    <p:sldId id="324" r:id="rId16"/>
    <p:sldId id="325" r:id="rId17"/>
    <p:sldId id="332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66FF"/>
    <a:srgbClr val="0000CC"/>
    <a:srgbClr val="006600"/>
    <a:srgbClr val="9966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3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7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2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C589-5188-4994-8D3E-3E655CE6DE8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E666D-7FC9-45C3-84A9-BEC8B63C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24" y="1600200"/>
            <a:ext cx="7785847" cy="50672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Flowchart: Alternate Process 3"/>
          <p:cNvSpPr/>
          <p:nvPr/>
        </p:nvSpPr>
        <p:spPr>
          <a:xfrm>
            <a:off x="3294529" y="121024"/>
            <a:ext cx="6010836" cy="1371600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1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3168" y="393241"/>
            <a:ext cx="3817257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23" y="3023384"/>
            <a:ext cx="1436914" cy="70788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21758" y="3122797"/>
            <a:ext cx="1208313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14" y="1442426"/>
            <a:ext cx="4586514" cy="38698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ight Arrow 6"/>
          <p:cNvSpPr/>
          <p:nvPr/>
        </p:nvSpPr>
        <p:spPr>
          <a:xfrm>
            <a:off x="7990807" y="3122797"/>
            <a:ext cx="125569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34284" y="2099324"/>
            <a:ext cx="2563906" cy="230832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place surrounded by three sides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980" y="5766227"/>
            <a:ext cx="10566400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Baikal is the biggest Lake in This World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289" y="2101839"/>
            <a:ext cx="2918003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basin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703552" y="2213466"/>
            <a:ext cx="1190420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63" y="302384"/>
            <a:ext cx="6387920" cy="43067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2232086" y="5852499"/>
            <a:ext cx="9228897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Bowl shaped depression filled with water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816262" y="4728564"/>
            <a:ext cx="450761" cy="100455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3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9282" y="5886184"/>
            <a:ext cx="10890197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Baikal is the biggest Water basin in this World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16" y="380145"/>
            <a:ext cx="6504036" cy="40879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204071" y="1299126"/>
            <a:ext cx="3426636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water basin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13094" y="1801906"/>
            <a:ext cx="1143000" cy="51098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947212" y="4666129"/>
            <a:ext cx="618564" cy="102197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16847"/>
              </p:ext>
            </p:extLst>
          </p:nvPr>
        </p:nvGraphicFramePr>
        <p:xfrm>
          <a:off x="201708" y="1223680"/>
          <a:ext cx="11860306" cy="518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315"/>
                <a:gridCol w="8049991"/>
              </a:tblGrid>
              <a:tr h="55041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Meanings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02832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Miracle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stream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02832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Basin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602832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Brook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Outstanding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27033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Crest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act believed</a:t>
                      </a:r>
                      <a:r>
                        <a:rPr lang="en-US" sz="4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be caused by God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127033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Exceptional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Bowl -shaped depression</a:t>
                      </a:r>
                      <a:r>
                        <a:rPr lang="en-US" sz="4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filled with water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2844" y="202403"/>
            <a:ext cx="831272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 with their meanings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0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31" y="298891"/>
            <a:ext cx="11861442" cy="707886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yourtext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 silently and complete 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15032"/>
              </p:ext>
            </p:extLst>
          </p:nvPr>
        </p:nvGraphicFramePr>
        <p:xfrm>
          <a:off x="1279894" y="1406456"/>
          <a:ext cx="9514116" cy="5120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757058"/>
                <a:gridCol w="47570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Lake Baikal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CC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</a:t>
                      </a:r>
                      <a:endParaRPr lang="en-US" sz="3200" b="1" dirty="0">
                        <a:solidFill>
                          <a:srgbClr val="00CC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solidFill>
                      <a:srgbClr val="FF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Setting/placed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solidFill>
                      <a:srgbClr val="00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depth/highest depth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Occupies an area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 of water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2141" y="605117"/>
            <a:ext cx="4968367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Pair Work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24-Point Star 3"/>
          <p:cNvSpPr/>
          <p:nvPr/>
        </p:nvSpPr>
        <p:spPr>
          <a:xfrm>
            <a:off x="1835523" y="2111188"/>
            <a:ext cx="10130331" cy="4370293"/>
          </a:xfrm>
          <a:prstGeom prst="star24">
            <a:avLst/>
          </a:prstGeom>
          <a:solidFill>
            <a:srgbClr val="00660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Make a list of five attractive features of lake Baikal.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20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3024" y="201398"/>
            <a:ext cx="3362192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29980" y="5191841"/>
            <a:ext cx="9971314" cy="1357750"/>
          </a:xfrm>
          <a:prstGeom prst="horizontalScroll">
            <a:avLst/>
          </a:prstGeom>
          <a:solidFill>
            <a:srgbClr val="FF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ancient lake in this world?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14" y="1215038"/>
            <a:ext cx="7201440" cy="37786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6721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6" y="573315"/>
            <a:ext cx="5380375" cy="41365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23209" y="1869781"/>
            <a:ext cx="4995049" cy="1107996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593" y="4924767"/>
            <a:ext cx="11758842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a lake or river and then write a paragraph about that Lake/River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9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00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2" y="309717"/>
            <a:ext cx="8627804" cy="6268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Oval 2"/>
          <p:cNvSpPr/>
          <p:nvPr/>
        </p:nvSpPr>
        <p:spPr>
          <a:xfrm>
            <a:off x="8937524" y="1607574"/>
            <a:ext cx="3141406" cy="339212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5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595" y="621269"/>
            <a:ext cx="7790871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TEACHER`S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3907455" y="1758087"/>
            <a:ext cx="7659584" cy="21004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Sabuj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Kumar Das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8" y="979487"/>
            <a:ext cx="2844800" cy="36576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91986" y="4716352"/>
            <a:ext cx="8075053" cy="707886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Attaka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Ali Pilot Secondary School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6051" y="3929201"/>
            <a:ext cx="6925293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Teacher-English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3242" y="5426073"/>
            <a:ext cx="677091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Fakirhat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Bagerhat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5" grpId="2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704865" y="1308626"/>
            <a:ext cx="6206301" cy="4680884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Subject:-English First Paper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 :-Nine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Unit:-8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Lesson:-Four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Lake Baikal.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Time:-50 minutes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4" y="2387633"/>
            <a:ext cx="3231388" cy="360187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54461" y="846961"/>
            <a:ext cx="4674362" cy="92333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Today`s Topic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40079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887" y="643944"/>
            <a:ext cx="8999113" cy="938012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887" y="2202287"/>
            <a:ext cx="8999113" cy="4046113"/>
          </a:xfrm>
          <a:solidFill>
            <a:srgbClr val="FF66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this lesson the SS will be able to --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ask questions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 text and defined some works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read a text and ticked correct expressions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complete tables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write a paragraph </a:t>
            </a:r>
          </a:p>
          <a:p>
            <a:pPr algn="l">
              <a:buFont typeface="Wingdings 2"/>
              <a:buChar char="C"/>
            </a:pPr>
            <a:endParaRPr lang="en-US" dirty="0" smtClean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5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27" y="342077"/>
            <a:ext cx="3367088" cy="27722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7" y="342078"/>
            <a:ext cx="3860800" cy="2772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209137" y="3386122"/>
            <a:ext cx="11585039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 are the pictures about?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biggest Lake in the World?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it situated?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6" y="342077"/>
            <a:ext cx="3965039" cy="27722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104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4563" y="283335"/>
            <a:ext cx="6774288" cy="92333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B w="69850" h="38100" prst="cross"/>
            </a:sp3d>
          </a:bodyPr>
          <a:lstStyle/>
          <a:p>
            <a:pPr algn="ctr"/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bg2">
                      <a:lumMod val="2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NikoshBAN" panose="02000000000000000000" pitchFamily="2" charset="0"/>
              </a:rPr>
              <a:t>TODAY`S</a:t>
            </a:r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chemeClr val="bg2">
                      <a:lumMod val="2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TOPIC</a:t>
            </a:r>
            <a:endParaRPr lang="en-US" sz="5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chemeClr val="bg2">
                    <a:lumMod val="2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1" y="1944709"/>
            <a:ext cx="3756388" cy="4456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Oval Callout 1"/>
          <p:cNvSpPr/>
          <p:nvPr/>
        </p:nvSpPr>
        <p:spPr>
          <a:xfrm>
            <a:off x="5340440" y="1944709"/>
            <a:ext cx="6851560" cy="3164740"/>
          </a:xfrm>
          <a:prstGeom prst="wedgeEllipseCallout">
            <a:avLst>
              <a:gd name="adj1" fmla="val -52506"/>
              <a:gd name="adj2" fmla="val 71568"/>
            </a:avLst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effectLst>
                  <a:outerShdw blurRad="63500" dir="4800000" sx="102000" sy="102000" algn="ctr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Lake Baikal</a:t>
            </a:r>
          </a:p>
        </p:txBody>
      </p:sp>
    </p:spTree>
    <p:extLst>
      <p:ext uri="{BB962C8B-B14F-4D97-AF65-F5344CB8AC3E}">
        <p14:creationId xmlns:p14="http://schemas.microsoft.com/office/powerpoint/2010/main" val="353328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3" y="1429555"/>
            <a:ext cx="10203978" cy="48451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131338" y="246467"/>
            <a:ext cx="6081486" cy="1015663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effectLst>
                  <a:innerShdw blurRad="177800" dist="292100" dir="11700000">
                    <a:schemeClr val="accent2">
                      <a:lumMod val="50000"/>
                      <a:alpha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Lake Baikal</a:t>
            </a:r>
            <a:endParaRPr lang="en-US" sz="6000" b="1" dirty="0">
              <a:solidFill>
                <a:schemeClr val="bg2">
                  <a:lumMod val="25000"/>
                </a:schemeClr>
              </a:solidFill>
              <a:effectLst>
                <a:innerShdw blurRad="177800" dist="292100" dir="11700000">
                  <a:schemeClr val="accent2">
                    <a:lumMod val="50000"/>
                    <a:alpha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3803"/>
            <a:ext cx="5527964" cy="47055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74" y="1923803"/>
            <a:ext cx="5548920" cy="47055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3360717" y="712519"/>
            <a:ext cx="6751471" cy="70788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of Lake Baikal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4" y="1888176"/>
            <a:ext cx="5384580" cy="44446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789" y="1888176"/>
            <a:ext cx="5355423" cy="44118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44482" y="666590"/>
            <a:ext cx="11752612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of Lake Baikal at Different Times of Years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17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255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207</cp:revision>
  <dcterms:created xsi:type="dcterms:W3CDTF">2015-06-27T16:13:25Z</dcterms:created>
  <dcterms:modified xsi:type="dcterms:W3CDTF">2020-09-19T19:10:11Z</dcterms:modified>
</cp:coreProperties>
</file>