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68" r:id="rId4"/>
    <p:sldId id="257" r:id="rId5"/>
    <p:sldId id="260" r:id="rId6"/>
    <p:sldId id="270" r:id="rId7"/>
    <p:sldId id="271" r:id="rId8"/>
    <p:sldId id="267" r:id="rId9"/>
    <p:sldId id="261" r:id="rId10"/>
    <p:sldId id="258" r:id="rId11"/>
    <p:sldId id="262" r:id="rId12"/>
    <p:sldId id="263" r:id="rId13"/>
    <p:sldId id="264" r:id="rId14"/>
    <p:sldId id="265" r:id="rId15"/>
    <p:sldId id="266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BFBA-567C-47BC-8AC6-66A4647E58FC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C18-B099-4238-9AC3-C5648C27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7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BFBA-567C-47BC-8AC6-66A4647E58FC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C18-B099-4238-9AC3-C5648C27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1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BFBA-567C-47BC-8AC6-66A4647E58FC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C18-B099-4238-9AC3-C5648C27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1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609600" y="5396132"/>
            <a:ext cx="10797736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9987" y="1976657"/>
            <a:ext cx="2723213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11445407" y="1976658"/>
            <a:ext cx="73660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11430000" y="6038850"/>
            <a:ext cx="2032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8"/>
          <p:cNvSpPr/>
          <p:nvPr userDrawn="1"/>
        </p:nvSpPr>
        <p:spPr>
          <a:xfrm>
            <a:off x="11430000" y="6324600"/>
            <a:ext cx="2032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28"/>
          <p:cNvSpPr/>
          <p:nvPr userDrawn="1"/>
        </p:nvSpPr>
        <p:spPr>
          <a:xfrm>
            <a:off x="11430000" y="5476875"/>
            <a:ext cx="2032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8"/>
          <p:cNvSpPr/>
          <p:nvPr userDrawn="1"/>
        </p:nvSpPr>
        <p:spPr>
          <a:xfrm>
            <a:off x="11430000" y="5753100"/>
            <a:ext cx="2032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</a:rPr>
              <a:pPr algn="r"/>
              <a:t>20-Sep-20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743201" y="281352"/>
            <a:ext cx="8678985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7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</a:rPr>
              <a:pPr algn="r"/>
              <a:t>20-Sep-20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1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</a:rPr>
              <a:pPr algn="r"/>
              <a:t>20-Sep-20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304800" y="1676400"/>
            <a:ext cx="109728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3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20-Sep-20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71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20-Sep-20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2438400" y="3124200"/>
            <a:ext cx="68072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0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20-Sep-20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243840" y="1676400"/>
            <a:ext cx="1109472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7200" dirty="0">
                <a:solidFill>
                  <a:prstClr val="white">
                    <a:alpha val="40000"/>
                  </a:prstClr>
                </a:solidFill>
              </a:rPr>
              <a:t>TRUE or FALSE?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43840" y="1676401"/>
            <a:ext cx="11094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</a:rPr>
              <a:t>TRUE </a:t>
            </a:r>
            <a:r>
              <a:rPr lang="en-US" sz="7200" dirty="0">
                <a:solidFill>
                  <a:prstClr val="white">
                    <a:alpha val="40000"/>
                  </a:prstClr>
                </a:solidFill>
              </a:rPr>
              <a:t>or FALSE?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96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20-Sep-20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304800" y="1600200"/>
            <a:ext cx="109728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7200" dirty="0">
                <a:solidFill>
                  <a:prstClr val="white">
                    <a:alpha val="40000"/>
                  </a:prstClr>
                </a:solidFill>
              </a:rPr>
              <a:t>TRUE or FALSE?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304800" y="1600201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prstClr val="white">
                    <a:alpha val="40000"/>
                  </a:prstClr>
                </a:solidFill>
              </a:rPr>
              <a:t>TRUE or </a:t>
            </a:r>
            <a:r>
              <a:rPr lang="en-US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</a:rPr>
              <a:t>FALSE</a:t>
            </a:r>
            <a:r>
              <a:rPr lang="en-US" sz="7200" dirty="0">
                <a:solidFill>
                  <a:prstClr val="white">
                    <a:alpha val="40000"/>
                  </a:prstClr>
                </a:solidFill>
              </a:rPr>
              <a:t>?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20574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29718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38862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1219200" y="48006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1219200" y="57150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20-Sep-20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20574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29718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6400800" y="38862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6400800" y="48006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6400800" y="57150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5181600" y="2286000"/>
            <a:ext cx="12192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5181600" y="3200400"/>
            <a:ext cx="12192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5181600" y="3200400"/>
            <a:ext cx="12192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5181600" y="5029200"/>
            <a:ext cx="12192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5181600" y="2286000"/>
            <a:ext cx="12192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8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BFBA-567C-47BC-8AC6-66A4647E58FC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C18-B099-4238-9AC3-C5648C27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8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BFBA-567C-47BC-8AC6-66A4647E58FC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C18-B099-4238-9AC3-C5648C27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3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BFBA-567C-47BC-8AC6-66A4647E58FC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C18-B099-4238-9AC3-C5648C27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BFBA-567C-47BC-8AC6-66A4647E58FC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C18-B099-4238-9AC3-C5648C27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BFBA-567C-47BC-8AC6-66A4647E58FC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C18-B099-4238-9AC3-C5648C27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BFBA-567C-47BC-8AC6-66A4647E58FC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C18-B099-4238-9AC3-C5648C27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6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BFBA-567C-47BC-8AC6-66A4647E58FC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C18-B099-4238-9AC3-C5648C27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6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BFBA-567C-47BC-8AC6-66A4647E58FC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C18-B099-4238-9AC3-C5648C27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9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8BFBA-567C-47BC-8AC6-66A4647E58FC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9C18-B099-4238-9AC3-C5648C27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10261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9568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8940800" y="6248400"/>
            <a:ext cx="24384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</a:rPr>
              <a:pPr algn="r"/>
              <a:t>20-Sep-20</a:t>
            </a:fld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4347848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619915" y="6151098"/>
            <a:ext cx="572085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fld id="{169B2101-2E9F-420A-91A3-890890D844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5407" y="2000250"/>
            <a:ext cx="17780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11445407" y="2000251"/>
            <a:ext cx="73660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Oval 28"/>
          <p:cNvSpPr/>
          <p:nvPr/>
        </p:nvSpPr>
        <p:spPr>
          <a:xfrm>
            <a:off x="11430000" y="6324600"/>
            <a:ext cx="2032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7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27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8" y="2003046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Welcome To </a:t>
            </a:r>
            <a:r>
              <a:rPr lang="en-US" dirty="0" err="1"/>
              <a:t>R</a:t>
            </a:r>
            <a:r>
              <a:rPr lang="en-US" dirty="0" err="1" smtClean="0"/>
              <a:t>ajshahi</a:t>
            </a:r>
            <a:r>
              <a:rPr lang="en-US" dirty="0" smtClean="0"/>
              <a:t> Divisional   Online School</a:t>
            </a:r>
            <a:endParaRPr lang="en-US" dirty="0"/>
          </a:p>
        </p:txBody>
      </p:sp>
      <p:pic>
        <p:nvPicPr>
          <p:cNvPr id="6" name="Picture 5" descr="Our English Blog. : SUGGESTION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8" y="220044"/>
            <a:ext cx="9385110" cy="49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7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B050"/>
            </a:gs>
            <a:gs pos="47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2362200"/>
          </a:xfrm>
        </p:spPr>
        <p:txBody>
          <a:bodyPr>
            <a:normAutofit/>
          </a:bodyPr>
          <a:lstStyle/>
          <a:p>
            <a:pPr marL="342900" marR="0" lvl="0" indent="-342900" algn="ctr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tabLst>
                <a:tab pos="52197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kind of market was it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B0F0"/>
            </a:gs>
            <a:gs pos="47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marR="0" lvl="0" indent="-342900" algn="ctr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tabLst>
                <a:tab pos="52197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did the boatman row slowly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7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B0F0"/>
            </a:gs>
            <a:gs pos="47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 algn="ctr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tabLst>
                <a:tab pos="52197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were selling goods? How were they selling their goods?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4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B0F0"/>
            </a:gs>
            <a:gs pos="47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marR="0" lvl="0" indent="-342900" algn="ctr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tabLst>
                <a:tab pos="52197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were they selling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8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B0F0"/>
            </a:gs>
            <a:gs pos="47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9433"/>
            <a:ext cx="10972800" cy="2409967"/>
          </a:xfrm>
        </p:spPr>
        <p:txBody>
          <a:bodyPr>
            <a:normAutofit fontScale="90000"/>
          </a:bodyPr>
          <a:lstStyle/>
          <a:p>
            <a:pPr marL="342900" marR="0" lvl="0" indent="-342900" algn="ctr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tabLst>
                <a:tab pos="521970" algn="l"/>
              </a:tabLst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the atmosphere at the market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 .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91403" y="0"/>
            <a:ext cx="10972800" cy="184244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HOME WORK: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8170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43968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&lt;strong&gt;Thank&lt;/strong&gt; You Letters Very · Free image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333829"/>
            <a:ext cx="10784113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3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restig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Introduceing: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891" y="2322607"/>
            <a:ext cx="5386387" cy="4326340"/>
          </a:xfrm>
        </p:spPr>
        <p:txBody>
          <a:bodyPr/>
          <a:lstStyle/>
          <a:p>
            <a:r>
              <a:rPr lang="en-US" dirty="0" smtClean="0"/>
              <a:t>                        Teacher</a:t>
            </a:r>
          </a:p>
          <a:p>
            <a:r>
              <a:rPr lang="en-US" dirty="0" err="1" smtClean="0"/>
              <a:t>Mst.Beauty</a:t>
            </a:r>
            <a:r>
              <a:rPr lang="en-US" dirty="0" smtClean="0"/>
              <a:t> Begum</a:t>
            </a:r>
          </a:p>
          <a:p>
            <a:r>
              <a:rPr lang="en-US" dirty="0" smtClean="0"/>
              <a:t>Asst. Teacher, </a:t>
            </a:r>
            <a:r>
              <a:rPr lang="en-US" dirty="0" err="1" smtClean="0"/>
              <a:t>Behar,M.A.M</a:t>
            </a:r>
            <a:endParaRPr lang="en-US" dirty="0" smtClean="0"/>
          </a:p>
          <a:p>
            <a:r>
              <a:rPr lang="en-US" dirty="0" smtClean="0"/>
              <a:t>High School ,</a:t>
            </a:r>
            <a:r>
              <a:rPr lang="en-US" dirty="0" err="1" smtClean="0"/>
              <a:t>Shibgonj</a:t>
            </a:r>
            <a:r>
              <a:rPr lang="en-US" dirty="0" smtClean="0"/>
              <a:t>, </a:t>
            </a:r>
            <a:r>
              <a:rPr lang="en-US" dirty="0" err="1" smtClean="0"/>
              <a:t>Bogura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2604234"/>
          </a:xfrm>
        </p:spPr>
        <p:txBody>
          <a:bodyPr/>
          <a:lstStyle/>
          <a:p>
            <a:r>
              <a:rPr lang="en-US" dirty="0" smtClean="0"/>
              <a:t>                          Class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7278" y="2165811"/>
            <a:ext cx="4139585" cy="3684588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Class:   Eight</a:t>
            </a:r>
          </a:p>
          <a:p>
            <a:pPr marL="0" indent="0" algn="ctr">
              <a:buNone/>
            </a:pPr>
            <a:r>
              <a:rPr lang="en-US" dirty="0" smtClean="0"/>
              <a:t>        Sub: English 1</a:t>
            </a:r>
            <a:r>
              <a:rPr lang="en-US" baseline="30000" dirty="0" smtClean="0"/>
              <a:t>st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Unit:        6</a:t>
            </a:r>
          </a:p>
          <a:p>
            <a:pPr marL="0" indent="0" algn="ctr">
              <a:buNone/>
            </a:pPr>
            <a:r>
              <a:rPr lang="en-US" dirty="0" smtClean="0"/>
              <a:t>  Lesson:          1</a:t>
            </a:r>
            <a:endParaRPr lang="en-US" dirty="0"/>
          </a:p>
        </p:txBody>
      </p:sp>
      <p:pic>
        <p:nvPicPr>
          <p:cNvPr id="1026" name="Picture 2" descr="No description available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7" y="3101583"/>
            <a:ext cx="968991" cy="11838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8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6997" y="2524259"/>
            <a:ext cx="3554570" cy="669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Unit: 6, Lesson: 9</a:t>
            </a:r>
            <a:endParaRPr lang="en-US" sz="3600" dirty="0"/>
          </a:p>
        </p:txBody>
      </p:sp>
      <p:sp>
        <p:nvSpPr>
          <p:cNvPr id="4" name="Donut 3"/>
          <p:cNvSpPr/>
          <p:nvPr/>
        </p:nvSpPr>
        <p:spPr>
          <a:xfrm>
            <a:off x="8564451" y="1584101"/>
            <a:ext cx="2103120" cy="210312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3200" dirty="0"/>
              <a:t>The </a:t>
            </a:r>
            <a:r>
              <a:rPr lang="en-US" sz="3200" dirty="0" err="1"/>
              <a:t>Tha</a:t>
            </a:r>
            <a:r>
              <a:rPr lang="en-US" sz="3200" dirty="0"/>
              <a:t> </a:t>
            </a:r>
            <a:r>
              <a:rPr lang="en-US" sz="3200" dirty="0" err="1"/>
              <a:t>Kha</a:t>
            </a:r>
            <a:r>
              <a:rPr lang="en-US" sz="3200" dirty="0"/>
              <a:t> floating market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4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2690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Look at the picture and talk about it.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3188" y="1722600"/>
            <a:ext cx="6172200" cy="34032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>
              <a:lnSpc>
                <a:spcPts val="1330"/>
              </a:lnSpc>
              <a:spcBef>
                <a:spcPts val="127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+mj-lt"/>
              <a:buAutoNum type="arabicPeriod"/>
              <a:tabLst>
                <a:tab pos="408305" algn="l"/>
              </a:tabLst>
            </a:pPr>
            <a:r>
              <a:rPr lang="en-US" sz="18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you guess what this could be?</a:t>
            </a:r>
          </a:p>
          <a:p>
            <a:pPr marL="342900" lvl="0" indent="-342900">
              <a:lnSpc>
                <a:spcPts val="133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SzPts val="1200"/>
              <a:buFont typeface="+mj-lt"/>
              <a:buAutoNum type="arabicPeriod"/>
              <a:tabLst>
                <a:tab pos="408305" algn="l"/>
              </a:tabLst>
            </a:pPr>
            <a:r>
              <a:rPr lang="en-US" sz="18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do you think this place 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 Topic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floating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market </a:t>
            </a:r>
            <a:endParaRPr lang="en-US" sz="4000" dirty="0"/>
          </a:p>
        </p:txBody>
      </p:sp>
      <p:pic>
        <p:nvPicPr>
          <p:cNvPr id="7" name="Content Placeholder 6" descr="Damnoen Saduak &lt;strong&gt;Floating&lt;/strong&gt; &lt;strong&gt;Market&lt;/strong&gt; - Wikipedi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1" y="457200"/>
            <a:ext cx="6851627" cy="5281612"/>
          </a:xfrm>
        </p:spPr>
      </p:pic>
    </p:spTree>
    <p:extLst>
      <p:ext uri="{BB962C8B-B14F-4D97-AF65-F5344CB8AC3E}">
        <p14:creationId xmlns:p14="http://schemas.microsoft.com/office/powerpoint/2010/main" val="159818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803" y="593678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Learning outcomes: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8495281" cy="38115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*    Ask answer questions.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*    Read and meaning the text.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*    Write word meaning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8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6" y="365125"/>
            <a:ext cx="11475076" cy="1325563"/>
          </a:xfrm>
        </p:spPr>
        <p:txBody>
          <a:bodyPr/>
          <a:lstStyle/>
          <a:p>
            <a:pPr lvl="0">
              <a:lnSpc>
                <a:spcPts val="1440"/>
              </a:lnSpc>
              <a:spcBef>
                <a:spcPts val="0"/>
              </a:spcBef>
              <a:spcAft>
                <a:spcPts val="81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Read more about the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river and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Mita’s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b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experience.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014" y="1825625"/>
            <a:ext cx="10515600" cy="4351338"/>
          </a:xfrm>
        </p:spPr>
        <p:txBody>
          <a:bodyPr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695"/>
              </a:spcAft>
              <a:buNone/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floating market is more traditional with a few tourists visiting than other floating markets. Originally, the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floating market used to sit only six or seven days a month depending on the phase of the moon. Nowadays, the trade takes place on Fridays, Saturdays and Sundays too. The main buyers here are the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natives. People seem to know each other very well. Everyone was seen smiling and calling each other by name. The locals did not notice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Mita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others much. They were all busy buying and selling.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8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344" y="1493949"/>
            <a:ext cx="9195515" cy="29878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2400" marR="0" indent="0" algn="just">
              <a:lnSpc>
                <a:spcPts val="1715"/>
              </a:lnSpc>
              <a:spcBef>
                <a:spcPts val="0"/>
              </a:spcBef>
              <a:spcAft>
                <a:spcPts val="1335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was Sunday.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Zara,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Jhuma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Islam and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Mazharul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Islam woke up very early. They quickly got ready and started for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floating market. They planned to have breakfast at the market. They reached the market place sharp at 7. The canals were surrounded with coconut palm trees. They hired a boat. The boatman started to row slowly taking them to the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centre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market.</a:t>
            </a:r>
          </a:p>
          <a:p>
            <a:pPr marL="152400">
              <a:lnSpc>
                <a:spcPts val="1800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were boats everywhere. The sellers were mainly elderly Thai women. Their small boats were laden with bundles of lotus flowers, farm-fresh coconuts,</a:t>
            </a:r>
            <a:b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750"/>
              </a:lnSpc>
              <a:spcAft>
                <a:spcPts val="8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fruits, vegetables, local food, and delicious sweets. The sellers and buyers rowed their boats slowly. The sellers displayed their goods for sale and the buyers chose their pick. They could have a little chit-chat as buying and selling was going on.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344" y="437882"/>
            <a:ext cx="9195515" cy="6697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2400" lvl="0">
              <a:lnSpc>
                <a:spcPts val="1330"/>
              </a:lnSpc>
              <a:spcAft>
                <a:spcPts val="29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Read the text and answer the questions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59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u="none" strike="noStrike" spc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words: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Words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Meaning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Loaded/ overloaded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Conversation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Citizen/public/inhabitants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22167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Laden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hit-chat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atives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368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Office Theme</vt:lpstr>
      <vt:lpstr>QuizShow</vt:lpstr>
      <vt:lpstr>PowerPoint Presentation</vt:lpstr>
      <vt:lpstr>                       Introduceing: </vt:lpstr>
      <vt:lpstr>PowerPoint Presentation</vt:lpstr>
      <vt:lpstr>A.  Look at the picture and talk about it.</vt:lpstr>
      <vt:lpstr>  Today’s  Topic:   </vt:lpstr>
      <vt:lpstr>  Learning outcomes:    </vt:lpstr>
      <vt:lpstr>C Read more about the Tha Kha river and Mita’s   experience. </vt:lpstr>
      <vt:lpstr>PowerPoint Presentation</vt:lpstr>
      <vt:lpstr>Key words:</vt:lpstr>
      <vt:lpstr>Evaluation :    What kind of market was it? </vt:lpstr>
      <vt:lpstr> Why did the boatman row slowly? </vt:lpstr>
      <vt:lpstr> Who were selling goods? How were they selling their goods?  </vt:lpstr>
      <vt:lpstr> What were they selling?</vt:lpstr>
      <vt:lpstr>     What was the atmosphere at the market? Describe . </vt:lpstr>
      <vt:lpstr>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Holy Land School</dc:creator>
  <cp:lastModifiedBy>User</cp:lastModifiedBy>
  <cp:revision>34</cp:revision>
  <dcterms:created xsi:type="dcterms:W3CDTF">2020-07-04T14:12:08Z</dcterms:created>
  <dcterms:modified xsi:type="dcterms:W3CDTF">2020-09-20T04:32:59Z</dcterms:modified>
</cp:coreProperties>
</file>