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3" r:id="rId2"/>
    <p:sldId id="276" r:id="rId3"/>
    <p:sldId id="295" r:id="rId4"/>
    <p:sldId id="277" r:id="rId5"/>
    <p:sldId id="278" r:id="rId6"/>
    <p:sldId id="298" r:id="rId7"/>
    <p:sldId id="296" r:id="rId8"/>
    <p:sldId id="260" r:id="rId9"/>
    <p:sldId id="297" r:id="rId10"/>
    <p:sldId id="261" r:id="rId11"/>
    <p:sldId id="288" r:id="rId12"/>
    <p:sldId id="262" r:id="rId13"/>
    <p:sldId id="285" r:id="rId14"/>
    <p:sldId id="286" r:id="rId15"/>
    <p:sldId id="300" r:id="rId16"/>
    <p:sldId id="301" r:id="rId17"/>
    <p:sldId id="289" r:id="rId18"/>
    <p:sldId id="280" r:id="rId19"/>
    <p:sldId id="281" r:id="rId20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 snapToGrid="0">
      <p:cViewPr>
        <p:scale>
          <a:sx n="75" d="100"/>
          <a:sy n="75" d="100"/>
        </p:scale>
        <p:origin x="-198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6518B-FE51-4591-89CD-94D7F4184C2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0107-76FE-4438-A8D6-CB3735A7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00107-76FE-4438-A8D6-CB3735A712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5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5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7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8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6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E22A-24C0-48F0-A655-643FA60A81D9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g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71463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40718E5-5626-4007-B033-76AB702A165A}"/>
              </a:ext>
            </a:extLst>
          </p:cNvPr>
          <p:cNvSpPr txBox="1"/>
          <p:nvPr/>
        </p:nvSpPr>
        <p:spPr>
          <a:xfrm>
            <a:off x="1308294" y="764538"/>
            <a:ext cx="8283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04" y="217749"/>
            <a:ext cx="9858375" cy="1242716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C1000-AF63-4806-B0B8-662E2091D40B}"/>
              </a:ext>
            </a:extLst>
          </p:cNvPr>
          <p:cNvSpPr txBox="1"/>
          <p:nvPr/>
        </p:nvSpPr>
        <p:spPr>
          <a:xfrm>
            <a:off x="445276" y="5683818"/>
            <a:ext cx="10539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আফিম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হেরোইন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ব্যয়বহুল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কিনতে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বাজেটের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সম্পূর্ণ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অংশই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উদ্দেশ্যে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13558CE-24BA-4901-B512-E984A7E54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1" y="844063"/>
            <a:ext cx="9161158" cy="48136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0E0C760-02F6-4DEC-A374-6EBA6FC59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2" y="844063"/>
            <a:ext cx="9161158" cy="48136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DBB8C5F-A3CD-47C4-8D33-9FFE40D8A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0" y="844063"/>
            <a:ext cx="9161158" cy="48136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B8E4C8B-00AB-4672-860E-9C2A770F93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" y="844063"/>
            <a:ext cx="9161159" cy="481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07" y="179965"/>
            <a:ext cx="9858375" cy="124271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8" y="4624303"/>
            <a:ext cx="10479063" cy="1773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1" cy="28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18" y="66047"/>
            <a:ext cx="10825618" cy="942352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B4F2C99-A0BA-4E4E-BE9D-3BEC69E14869}"/>
              </a:ext>
            </a:extLst>
          </p:cNvPr>
          <p:cNvSpPr txBox="1"/>
          <p:nvPr/>
        </p:nvSpPr>
        <p:spPr>
          <a:xfrm>
            <a:off x="123393" y="6035034"/>
            <a:ext cx="1118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ব্যভিচার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ধর্ষন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খুন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স্বর্ণ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চুরি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89C9F46-5341-424A-8709-A5B932DC7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05" y="1008399"/>
            <a:ext cx="8792307" cy="5026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9499381-9222-45AB-8DA1-FEB51D32E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04" y="853636"/>
            <a:ext cx="8792307" cy="51040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355E132-3371-4E22-B92A-E4BF49D40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04" y="822978"/>
            <a:ext cx="8792307" cy="518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630" y="218288"/>
            <a:ext cx="4806740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দুর্ঘটনা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0F231-912B-4932-8173-565446B8E0AB}"/>
              </a:ext>
            </a:extLst>
          </p:cNvPr>
          <p:cNvSpPr txBox="1"/>
          <p:nvPr/>
        </p:nvSpPr>
        <p:spPr>
          <a:xfrm>
            <a:off x="291904" y="5587332"/>
            <a:ext cx="10835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ড্রাইভার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হেলপার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পাইলট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সম্পূর্ণ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মস্তিষ্কে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নিয়মমাফিক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চালাতে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ব্যর্থ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দুর্ঘটনা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0784B7E-F9D9-49A5-8CBB-D1A726AA1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8" y="829994"/>
            <a:ext cx="9439421" cy="47573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7B1228D-F409-424B-9671-628503F14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8" y="829994"/>
            <a:ext cx="9439421" cy="47573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895F992-D2EA-4E93-9B6F-B4179D9247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8" y="829994"/>
            <a:ext cx="9439421" cy="47573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59035C3-E637-4DB0-BCF6-85F031AF8E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9" y="829994"/>
            <a:ext cx="9439420" cy="47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000" y="91771"/>
            <a:ext cx="4378573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চোরাচালান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14287" y="5696334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আন্তর্জাতিক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মাদকদ্রব্য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ক্রয়-বিক্রয়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নিষিদ্ধ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গোপনে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চোরাপথে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পাচার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8ABD986-8EC0-4BE3-9741-BCA76484D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7" y="731615"/>
            <a:ext cx="9326879" cy="49647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CF35AC8-2E51-4D72-A975-EFA7245D1E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8" y="731615"/>
            <a:ext cx="9319840" cy="49647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124FD0C-31C4-4A3E-9A51-6DEF2F09B3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38" y="731616"/>
            <a:ext cx="9326879" cy="49647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6120706-45DD-4DB9-B093-0CB4C5584C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6" y="731614"/>
            <a:ext cx="9326880" cy="496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883" y="119906"/>
            <a:ext cx="4378573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এইডস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রোগের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সংক্রমণ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98474" y="5344840"/>
            <a:ext cx="1143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সংঘবদ্ধভাবে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মাদকদ্রব্য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সিরিঞ্জ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সুচ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কাচের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পরিষ্কার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মনমানসিকতা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নিউমোনিয়া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সেপটিক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এমবোলাই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হেপাটাইটিস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এমনকি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ঘাতক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ব্যাধি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এইডস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পর্যন্ত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সম্ভাবনা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F7DC7C8-0DFB-4B31-A327-7458A95B0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30" y="784686"/>
            <a:ext cx="9045526" cy="45601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C5365FB-44F9-4D81-B5B4-F43559F06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01" y="784683"/>
            <a:ext cx="9045525" cy="46132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2804D9C-5E06-43A4-ADED-85103CD1A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01" y="784683"/>
            <a:ext cx="9115869" cy="4666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72FBAC6-98F8-489D-B84A-DEB0EAC895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30" y="814112"/>
            <a:ext cx="9115869" cy="45739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84051B2-06B2-46DF-879C-6DE99C8C9C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65" y="806316"/>
            <a:ext cx="9115869" cy="45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4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27" y="118090"/>
            <a:ext cx="6005146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বৈকল্য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-122983" y="5696327"/>
            <a:ext cx="11675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মূল্যবোধ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বিবেকের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অবনতি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আত্মবিশ্বাস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হারিয়ে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সুস্থ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চিন্তাধারা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সৃষ্টিধর্মী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মনমানসিকতা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লোপ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মহিলাদের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বৈকল্য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01F543-ED69-4D7E-92F2-DB3EE621E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858129"/>
            <a:ext cx="9030066" cy="48382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38DA254-D927-4170-A0AB-B90193CF4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858128"/>
            <a:ext cx="9030066" cy="48382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23BBFAA-51B4-4419-ADA5-68B204829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858127"/>
            <a:ext cx="9030066" cy="4838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295BD02-6A65-41ED-837B-C5512AD6FD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858125"/>
            <a:ext cx="9030066" cy="48382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5EE44E5-A7CB-40DB-A004-2DA63674FF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858123"/>
            <a:ext cx="9030066" cy="48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150430"/>
            <a:ext cx="9858375" cy="623294"/>
          </a:xfrm>
        </p:spPr>
        <p:txBody>
          <a:bodyPr anchor="t">
            <a:noAutofit/>
          </a:bodyPr>
          <a:lstStyle/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মূল্যয়ন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327" y="1904023"/>
            <a:ext cx="9858374" cy="5975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কিরুপ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হিসেবে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পরিগণিত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 algn="just">
              <a:buNone/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ক।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আন্তর্জাতিক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খ।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জাতীয়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	  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গ।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আঞ্চলিক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	   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ঘ।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endParaRPr lang="en-US" sz="2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রাজীব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সর্বদা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ঔষধ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খেয়ে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ঘুমায়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ঔষধ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অস্থির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অস্বস্তি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বোধ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রাজীবের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নিচে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যোগ্য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ক।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ঘুমের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	খ। ‍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অসুষ্থ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	গ।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	ঘ।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মাদকাসক্তির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আকার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i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.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পারিবারিক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নিরাপত্তা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 ii.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সন্ত্রাসী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কর্মকান্ড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 iii.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পারিবারিক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ভাঙ্গন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 algn="just">
              <a:buNone/>
            </a:pP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ক। </a:t>
            </a:r>
            <a:r>
              <a:rPr lang="en-US" sz="2000" dirty="0" err="1" smtClean="0">
                <a:latin typeface="Modern No. 20" panose="02070704070505020303" pitchFamily="18" charset="0"/>
                <a:cs typeface="Nikosh" panose="02000000000000000000" pitchFamily="2" charset="0"/>
              </a:rPr>
              <a:t>i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. ও ii.	খ। </a:t>
            </a:r>
            <a:r>
              <a:rPr lang="en-US" sz="2000" dirty="0" err="1">
                <a:latin typeface="Modern No. 20" panose="02070704070505020303" pitchFamily="18" charset="0"/>
                <a:cs typeface="Nikosh" panose="02000000000000000000" pitchFamily="2" charset="0"/>
              </a:rPr>
              <a:t>i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. ও 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iii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. 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	গ। ii. 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ও 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iii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. 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	ঘ। </a:t>
            </a:r>
            <a:r>
              <a:rPr lang="en-US" sz="2000" dirty="0" err="1">
                <a:latin typeface="Modern No. 20" panose="02070704070505020303" pitchFamily="18" charset="0"/>
                <a:cs typeface="Nikosh" panose="02000000000000000000" pitchFamily="2" charset="0"/>
              </a:rPr>
              <a:t>i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., 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ii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., 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iii</a:t>
            </a:r>
            <a:r>
              <a:rPr lang="en-US" sz="2000" dirty="0" smtClean="0">
                <a:latin typeface="Modern No. 20" panose="02070704070505020303" pitchFamily="18" charset="0"/>
                <a:cs typeface="Nikosh" panose="020000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Modern No. 20" panose="02070704070505020303" pitchFamily="18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endParaRPr lang="en-US" sz="2000" smtClean="0">
              <a:latin typeface="Modern No. 20" panose="02070704070505020303" pitchFamily="18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Modern No. 20" panose="02070704070505020303" pitchFamily="18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উত্তরঃ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আন্তর্জাতিক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	২।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৩। </a:t>
            </a:r>
            <a:r>
              <a:rPr lang="en-US" sz="2000" dirty="0">
                <a:latin typeface="Modern No. 20" panose="02070704070505020303" pitchFamily="18" charset="0"/>
                <a:cs typeface="Nikosh" panose="02000000000000000000" pitchFamily="2" charset="0"/>
              </a:rPr>
              <a:t>ii. ও iii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0743" y="294813"/>
            <a:ext cx="4618171" cy="667657"/>
          </a:xfrm>
        </p:spPr>
        <p:txBody>
          <a:bodyPr>
            <a:normAutofit fontScale="90000"/>
          </a:bodyPr>
          <a:lstStyle/>
          <a:p>
            <a:r>
              <a:rPr lang="en-US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063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505131"/>
            <a:ext cx="11261188" cy="354152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রাজীব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নামকরা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বিশ্ববিদ্যালয়ে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এম.এ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পাস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5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আগে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ইচ্ছা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বিসিএস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করবে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সত্ত্বেও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বে-সরকারি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যোগদান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দিনেরে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চেষ্টায়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চাকুরী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পেয়ে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হতাশায়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নিমজ্জিত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পড়েছে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নয়াবাস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খ 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বিন্যাশ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বুঝিয়ে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লেখ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গ 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উদ্দিপকে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রাজীবের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বর্তমান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বহন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ঘ 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রাজীবের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মাদকাসক্তির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পিছনে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শুধুইকি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নাকি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মতামত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71200" b="1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712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712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712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712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712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712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69" y="0"/>
            <a:ext cx="8354707" cy="12008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0803" y="2832930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500" y="2832930"/>
            <a:ext cx="4596722" cy="36663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দ্বাদশ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২য় 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প্রতিকারের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প্রতিকার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৪০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678" y="796583"/>
            <a:ext cx="2261822" cy="3015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717D84-2D9E-4FBD-91BF-8A737FE7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36" y="189394"/>
            <a:ext cx="9959927" cy="879752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চিত্রগুলো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3A94613-63B2-40AC-97BA-7DF54BF59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0" y="1069146"/>
            <a:ext cx="9720776" cy="53175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7C4EB00-CC45-4A3B-A013-CD8D15487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0" y="1069145"/>
            <a:ext cx="9713740" cy="53175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B4A944F-9518-4826-9F6C-CC6487598E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0" y="1069143"/>
            <a:ext cx="9713739" cy="53175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FA05C49-835E-4830-B9BC-DD108CFA4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0" y="1069141"/>
            <a:ext cx="9713740" cy="53175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B44FFBB-1CA8-4607-8AA6-1BD5135407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0" y="1069137"/>
            <a:ext cx="9713739" cy="531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421" y="147711"/>
            <a:ext cx="4058227" cy="120083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52" y="5657165"/>
            <a:ext cx="10452296" cy="182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মাদকাসক্তির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প্রতিকার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B1DF1ED-A239-4E39-ABA7-7D93F4D99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415" y="1247195"/>
            <a:ext cx="6893169" cy="439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156" y="472298"/>
            <a:ext cx="9858375" cy="1242716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4" y="2178796"/>
            <a:ext cx="10185008" cy="4404884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প্রতিকার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259" y="220218"/>
            <a:ext cx="2940148" cy="1012874"/>
          </a:xfrm>
        </p:spPr>
        <p:txBody>
          <a:bodyPr/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996C341-857D-4F07-B392-7F6207440342}"/>
              </a:ext>
            </a:extLst>
          </p:cNvPr>
          <p:cNvSpPr txBox="1"/>
          <p:nvPr/>
        </p:nvSpPr>
        <p:spPr>
          <a:xfrm>
            <a:off x="400930" y="2715726"/>
            <a:ext cx="10628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latin typeface="Mistral" panose="03090702030407020403" pitchFamily="66" charset="0"/>
                <a:cs typeface="Nikosh" panose="02000000000000000000" pitchFamily="2" charset="0"/>
              </a:rPr>
              <a:t>WHO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নেশা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জীবিত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ঔষধের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মিথস্ক্রিয়ার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099A33-ED7B-4C03-B79F-85E508D46411}"/>
              </a:ext>
            </a:extLst>
          </p:cNvPr>
          <p:cNvSpPr txBox="1"/>
          <p:nvPr/>
        </p:nvSpPr>
        <p:spPr>
          <a:xfrm>
            <a:off x="400931" y="1435246"/>
            <a:ext cx="85421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শাব্দিক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মাদকদ্রব্যের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আকর্ষণকে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বুঝায়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CD92D3D-771A-42FB-ADD0-B4CC6976A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094" y="366244"/>
            <a:ext cx="2085975" cy="2190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536D3B3-A664-454A-AF79-C681E3CA7714}"/>
              </a:ext>
            </a:extLst>
          </p:cNvPr>
          <p:cNvSpPr txBox="1"/>
          <p:nvPr/>
        </p:nvSpPr>
        <p:spPr>
          <a:xfrm>
            <a:off x="172329" y="4101991"/>
            <a:ext cx="110853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অভ্যাস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াজা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ব্যবহারের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ঐ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পুরোপরি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শান্তি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ুমকির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য়।   </a:t>
            </a:r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648905" y="188297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071" y="1266091"/>
            <a:ext cx="9270609" cy="603504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অস্তিত্ব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বিপন্ন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অশান্তি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দুর্ঘটনা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চোরাচালান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এইডস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রোগের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সংক্রমণ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বৈকল্য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36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23698"/>
            <a:ext cx="11430000" cy="1901588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আসক্ত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সময়ই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তীব্র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আকাঙ্ক্ষা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ড্রাগের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ক্রমশ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আত্মহত্যার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মুখোমুখি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2531887" y="253657"/>
            <a:ext cx="6366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অস্তিত্ব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বিপন্ন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6767D66-FD8D-4099-A1B1-C6E1E2448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96" y="961544"/>
            <a:ext cx="8876714" cy="42621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4BFCDF0-DF4C-4D9C-91E7-F78E1FD07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96" y="961542"/>
            <a:ext cx="8876714" cy="42621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152D6D2-03BD-47A1-9B03-B9154F761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96" y="961539"/>
            <a:ext cx="8876714" cy="42621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BEEB5AE-D64C-4310-A7AD-CBC90A00E8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96" y="961536"/>
            <a:ext cx="8876714" cy="42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6" y="5701803"/>
            <a:ext cx="11479237" cy="124271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কর্মদক্ষতা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ভারসম্যহীনতা,অস্বাভাবিক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অনাকাঙ্ক্ষিত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ক্রমশ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যৌনক্ষমতা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হারানো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হতাশা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অবনতি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জীবনে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অশান্তি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আনায়ন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2531886" y="141115"/>
            <a:ext cx="6366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অশান্তি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ED71976-7D9D-475F-8977-F3C598B3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8" y="849000"/>
            <a:ext cx="9200270" cy="47662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5BFB9E1-A0A9-4244-805F-221086834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8" y="848999"/>
            <a:ext cx="9200270" cy="47662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3EAE584-57BF-44D0-BF60-203CDD7A4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9" y="848997"/>
            <a:ext cx="9200270" cy="476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8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685</Words>
  <Application>Microsoft Office PowerPoint</Application>
  <PresentationFormat>Custom</PresentationFormat>
  <Paragraphs>75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Mistral</vt:lpstr>
      <vt:lpstr>Modern No. 20</vt:lpstr>
      <vt:lpstr>Nikosh</vt:lpstr>
      <vt:lpstr>Office Theme</vt:lpstr>
      <vt:lpstr>PowerPoint Presentation</vt:lpstr>
      <vt:lpstr>পরিচিতি </vt:lpstr>
      <vt:lpstr>নিচের চিত্রগুলো লক্ষ্য কর </vt:lpstr>
      <vt:lpstr>আজকের পাঠ </vt:lpstr>
      <vt:lpstr>এই পাঠ শেষে শিক্ষার্থীরা</vt:lpstr>
      <vt:lpstr>মাদকাসক্তি?</vt:lpstr>
      <vt:lpstr>PowerPoint Presentation</vt:lpstr>
      <vt:lpstr>মাদকে আসক্ত ব্যক্তির সব সময়ই ড্রাগ গ্রহণ করার একটা তীব্র আকাঙ্ক্ষা থাকে। এভাবে ড্রাগের উপর ক্রমশ নির্ভরশীল একজন ব্যক্তিকে ড্রাগ গ্রহণের ক্ষেত্রে সামান্য প্রতিবন্ধকতা  ও আত্মহত্যার মুখোমুখি এনে দাড় করায়। </vt:lpstr>
      <vt:lpstr>ব্যক্তির কর্মদক্ষতা, ভারসম্যহীনতা,অস্বাভাবিক ও অনাকাঙ্ক্ষিত আচরণ, ক্রমশ যৌনক্ষমতা হারানো, হতাশা ও অবনতি পারিবারিক জীবনে অশান্তি আনায়ন  করে।  </vt:lpstr>
      <vt:lpstr>অর্থনৈতিক প্রভাব </vt:lpstr>
      <vt:lpstr>একক কাজ </vt:lpstr>
      <vt:lpstr>অপরাধের প্রভাব </vt:lpstr>
      <vt:lpstr>যানবাহনে দুর্ঘটনা </vt:lpstr>
      <vt:lpstr>চোরাচালান বৃদ্ধি </vt:lpstr>
      <vt:lpstr>এইডস রোগের সংক্রমণ </vt:lpstr>
      <vt:lpstr>শারীরিক ও মানসিক বৈকল্য </vt:lpstr>
      <vt:lpstr>মূল্যয়ন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সবাইকে স্বাগতম</dc:title>
  <dc:creator>MD HAFIZUR RAHMAN</dc:creator>
  <cp:lastModifiedBy>Rajib</cp:lastModifiedBy>
  <cp:revision>75</cp:revision>
  <dcterms:created xsi:type="dcterms:W3CDTF">2019-12-14T12:04:09Z</dcterms:created>
  <dcterms:modified xsi:type="dcterms:W3CDTF">2020-09-20T06:52:58Z</dcterms:modified>
</cp:coreProperties>
</file>