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2" r:id="rId5"/>
    <p:sldId id="277" r:id="rId6"/>
    <p:sldId id="263" r:id="rId7"/>
    <p:sldId id="264" r:id="rId8"/>
    <p:sldId id="273" r:id="rId9"/>
    <p:sldId id="265" r:id="rId10"/>
    <p:sldId id="269" r:id="rId11"/>
    <p:sldId id="276" r:id="rId12"/>
    <p:sldId id="267" r:id="rId13"/>
    <p:sldId id="266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9D49F7-5109-4386-82C0-53FBF0C0F3D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ED93C1-6043-407D-8946-0775E5B2EC93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পাঠ শিরোনাম </a:t>
          </a:r>
          <a:endParaRPr lang="en-US" dirty="0"/>
        </a:p>
      </dgm:t>
    </dgm:pt>
    <dgm:pt modelId="{0C182702-CDE8-4E18-9DE0-E82F4043020F}" type="parTrans" cxnId="{5C3EE13C-8FE6-4B9F-9D00-9ACC0808BC04}">
      <dgm:prSet/>
      <dgm:spPr/>
      <dgm:t>
        <a:bodyPr/>
        <a:lstStyle/>
        <a:p>
          <a:endParaRPr lang="en-US"/>
        </a:p>
      </dgm:t>
    </dgm:pt>
    <dgm:pt modelId="{6E4A7933-3615-4FD6-A38D-1E47131A70EB}" type="sibTrans" cxnId="{5C3EE13C-8FE6-4B9F-9D00-9ACC0808BC04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43D8BD39-C8A9-4C3F-9C74-9A6E5B261874}">
      <dgm:prSet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bn-BD" sz="115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নেশা </a:t>
          </a:r>
          <a:endParaRPr lang="en-US" sz="3700" dirty="0"/>
        </a:p>
      </dgm:t>
    </dgm:pt>
    <dgm:pt modelId="{09236A70-9096-4ECC-AB57-51B5B5098786}" type="parTrans" cxnId="{28EBB19F-4EA4-4B57-8DC6-38E4D0C78B91}">
      <dgm:prSet/>
      <dgm:spPr/>
      <dgm:t>
        <a:bodyPr/>
        <a:lstStyle/>
        <a:p>
          <a:endParaRPr lang="en-US"/>
        </a:p>
      </dgm:t>
    </dgm:pt>
    <dgm:pt modelId="{427033DD-934E-4B72-A54F-2F91F7BF2509}" type="sibTrans" cxnId="{28EBB19F-4EA4-4B57-8DC6-38E4D0C78B91}">
      <dgm:prSet/>
      <dgm:spPr/>
      <dgm:t>
        <a:bodyPr/>
        <a:lstStyle/>
        <a:p>
          <a:endParaRPr lang="en-US"/>
        </a:p>
      </dgm:t>
    </dgm:pt>
    <dgm:pt modelId="{E403A617-0A2C-4F9A-A600-C664E15C75A1}" type="pres">
      <dgm:prSet presAssocID="{869D49F7-5109-4386-82C0-53FBF0C0F3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D7EBFD-EA13-4309-A21D-3CB4BF306776}" type="pres">
      <dgm:prSet presAssocID="{82ED93C1-6043-407D-8946-0775E5B2EC93}" presName="node" presStyleLbl="node1" presStyleIdx="0" presStyleCnt="2" custScaleX="86323" custScaleY="574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582E26-B2E7-4E1A-9D92-DA49BEDCE3A9}" type="pres">
      <dgm:prSet presAssocID="{6E4A7933-3615-4FD6-A38D-1E47131A70EB}" presName="sibTrans" presStyleLbl="sibTrans2D1" presStyleIdx="0" presStyleCnt="2" custScaleX="68254" custScaleY="42281" custLinFactNeighborY="9942"/>
      <dgm:spPr/>
      <dgm:t>
        <a:bodyPr/>
        <a:lstStyle/>
        <a:p>
          <a:endParaRPr lang="en-US"/>
        </a:p>
      </dgm:t>
    </dgm:pt>
    <dgm:pt modelId="{21A3EE39-6159-4ED0-B92A-234442D5D4AE}" type="pres">
      <dgm:prSet presAssocID="{6E4A7933-3615-4FD6-A38D-1E47131A70E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8820768-2B4B-4B71-9A2B-CC273A0E769C}" type="pres">
      <dgm:prSet presAssocID="{43D8BD39-C8A9-4C3F-9C74-9A6E5B261874}" presName="node" presStyleLbl="node1" presStyleIdx="1" presStyleCnt="2" custScaleX="120852" custScaleY="1265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47AAE-23A1-46D7-BD2C-FD39D894C9CA}" type="pres">
      <dgm:prSet presAssocID="{427033DD-934E-4B72-A54F-2F91F7BF2509}" presName="sibTrans" presStyleLbl="sibTrans2D1" presStyleIdx="1" presStyleCnt="2" custScaleX="77180"/>
      <dgm:spPr/>
      <dgm:t>
        <a:bodyPr/>
        <a:lstStyle/>
        <a:p>
          <a:endParaRPr lang="en-US"/>
        </a:p>
      </dgm:t>
    </dgm:pt>
    <dgm:pt modelId="{F9E35802-8517-49FB-8C4E-D7E9D4E8FF33}" type="pres">
      <dgm:prSet presAssocID="{427033DD-934E-4B72-A54F-2F91F7BF2509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62700974-EEFA-4D6F-B938-64E739B0C812}" type="presOf" srcId="{6E4A7933-3615-4FD6-A38D-1E47131A70EB}" destId="{C8582E26-B2E7-4E1A-9D92-DA49BEDCE3A9}" srcOrd="0" destOrd="0" presId="urn:microsoft.com/office/officeart/2005/8/layout/cycle7"/>
    <dgm:cxn modelId="{24D475AA-CFB0-49D8-9E1F-14C6026EA80C}" type="presOf" srcId="{427033DD-934E-4B72-A54F-2F91F7BF2509}" destId="{F9E35802-8517-49FB-8C4E-D7E9D4E8FF33}" srcOrd="1" destOrd="0" presId="urn:microsoft.com/office/officeart/2005/8/layout/cycle7"/>
    <dgm:cxn modelId="{5C3EE13C-8FE6-4B9F-9D00-9ACC0808BC04}" srcId="{869D49F7-5109-4386-82C0-53FBF0C0F3D2}" destId="{82ED93C1-6043-407D-8946-0775E5B2EC93}" srcOrd="0" destOrd="0" parTransId="{0C182702-CDE8-4E18-9DE0-E82F4043020F}" sibTransId="{6E4A7933-3615-4FD6-A38D-1E47131A70EB}"/>
    <dgm:cxn modelId="{C154C756-9F3C-416D-9EA6-5221C249412D}" type="presOf" srcId="{427033DD-934E-4B72-A54F-2F91F7BF2509}" destId="{73247AAE-23A1-46D7-BD2C-FD39D894C9CA}" srcOrd="0" destOrd="0" presId="urn:microsoft.com/office/officeart/2005/8/layout/cycle7"/>
    <dgm:cxn modelId="{86992AB9-5C84-4BC8-A981-1B18C8437130}" type="presOf" srcId="{869D49F7-5109-4386-82C0-53FBF0C0F3D2}" destId="{E403A617-0A2C-4F9A-A600-C664E15C75A1}" srcOrd="0" destOrd="0" presId="urn:microsoft.com/office/officeart/2005/8/layout/cycle7"/>
    <dgm:cxn modelId="{756D3DE4-F260-4755-822F-9D1F7F21448C}" type="presOf" srcId="{6E4A7933-3615-4FD6-A38D-1E47131A70EB}" destId="{21A3EE39-6159-4ED0-B92A-234442D5D4AE}" srcOrd="1" destOrd="0" presId="urn:microsoft.com/office/officeart/2005/8/layout/cycle7"/>
    <dgm:cxn modelId="{09C135D8-1D32-4C74-962E-EFB9BB752587}" type="presOf" srcId="{82ED93C1-6043-407D-8946-0775E5B2EC93}" destId="{B7D7EBFD-EA13-4309-A21D-3CB4BF306776}" srcOrd="0" destOrd="0" presId="urn:microsoft.com/office/officeart/2005/8/layout/cycle7"/>
    <dgm:cxn modelId="{28EBB19F-4EA4-4B57-8DC6-38E4D0C78B91}" srcId="{869D49F7-5109-4386-82C0-53FBF0C0F3D2}" destId="{43D8BD39-C8A9-4C3F-9C74-9A6E5B261874}" srcOrd="1" destOrd="0" parTransId="{09236A70-9096-4ECC-AB57-51B5B5098786}" sibTransId="{427033DD-934E-4B72-A54F-2F91F7BF2509}"/>
    <dgm:cxn modelId="{535C691C-B720-4025-93B0-12BACAA64852}" type="presOf" srcId="{43D8BD39-C8A9-4C3F-9C74-9A6E5B261874}" destId="{48820768-2B4B-4B71-9A2B-CC273A0E769C}" srcOrd="0" destOrd="0" presId="urn:microsoft.com/office/officeart/2005/8/layout/cycle7"/>
    <dgm:cxn modelId="{0442F8C2-54D2-4531-BC91-9375B39AE644}" type="presParOf" srcId="{E403A617-0A2C-4F9A-A600-C664E15C75A1}" destId="{B7D7EBFD-EA13-4309-A21D-3CB4BF306776}" srcOrd="0" destOrd="0" presId="urn:microsoft.com/office/officeart/2005/8/layout/cycle7"/>
    <dgm:cxn modelId="{8A84CB03-BA23-4D0E-8E76-66EFC1593962}" type="presParOf" srcId="{E403A617-0A2C-4F9A-A600-C664E15C75A1}" destId="{C8582E26-B2E7-4E1A-9D92-DA49BEDCE3A9}" srcOrd="1" destOrd="0" presId="urn:microsoft.com/office/officeart/2005/8/layout/cycle7"/>
    <dgm:cxn modelId="{1BD38E0C-A54F-441F-A8FF-B4EF809EE6A9}" type="presParOf" srcId="{C8582E26-B2E7-4E1A-9D92-DA49BEDCE3A9}" destId="{21A3EE39-6159-4ED0-B92A-234442D5D4AE}" srcOrd="0" destOrd="0" presId="urn:microsoft.com/office/officeart/2005/8/layout/cycle7"/>
    <dgm:cxn modelId="{5A36E5A7-D994-423B-8978-3AF4D4D79220}" type="presParOf" srcId="{E403A617-0A2C-4F9A-A600-C664E15C75A1}" destId="{48820768-2B4B-4B71-9A2B-CC273A0E769C}" srcOrd="2" destOrd="0" presId="urn:microsoft.com/office/officeart/2005/8/layout/cycle7"/>
    <dgm:cxn modelId="{F0A484FB-4588-4E75-98FF-4F6F15793D6D}" type="presParOf" srcId="{E403A617-0A2C-4F9A-A600-C664E15C75A1}" destId="{73247AAE-23A1-46D7-BD2C-FD39D894C9CA}" srcOrd="3" destOrd="0" presId="urn:microsoft.com/office/officeart/2005/8/layout/cycle7"/>
    <dgm:cxn modelId="{39D26D10-F724-4EB5-8869-21F116D8A590}" type="presParOf" srcId="{73247AAE-23A1-46D7-BD2C-FD39D894C9CA}" destId="{F9E35802-8517-49FB-8C4E-D7E9D4E8FF3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7EBFD-EA13-4309-A21D-3CB4BF306776}">
      <dsp:nvSpPr>
        <dsp:cNvPr id="0" name=""/>
        <dsp:cNvSpPr/>
      </dsp:nvSpPr>
      <dsp:spPr>
        <a:xfrm>
          <a:off x="2057399" y="228596"/>
          <a:ext cx="2667001" cy="88713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700" kern="1200" dirty="0" smtClean="0">
              <a:latin typeface="NikoshBAN" pitchFamily="2" charset="0"/>
              <a:cs typeface="NikoshBAN" pitchFamily="2" charset="0"/>
            </a:rPr>
            <a:t>পাঠ শিরোনাম </a:t>
          </a:r>
          <a:endParaRPr lang="en-US" sz="3700" kern="1200" dirty="0"/>
        </a:p>
      </dsp:txBody>
      <dsp:txXfrm>
        <a:off x="2083382" y="254579"/>
        <a:ext cx="2615035" cy="835170"/>
      </dsp:txXfrm>
    </dsp:sp>
    <dsp:sp modelId="{C8582E26-B2E7-4E1A-9D92-DA49BEDCE3A9}">
      <dsp:nvSpPr>
        <dsp:cNvPr id="0" name=""/>
        <dsp:cNvSpPr/>
      </dsp:nvSpPr>
      <dsp:spPr>
        <a:xfrm rot="5400000">
          <a:off x="2808178" y="2122378"/>
          <a:ext cx="1165443" cy="228601"/>
        </a:xfrm>
        <a:prstGeom prst="left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876758" y="2168098"/>
        <a:ext cx="1028283" cy="137161"/>
      </dsp:txXfrm>
    </dsp:sp>
    <dsp:sp modelId="{48820768-2B4B-4B71-9A2B-CC273A0E769C}">
      <dsp:nvSpPr>
        <dsp:cNvPr id="0" name=""/>
        <dsp:cNvSpPr/>
      </dsp:nvSpPr>
      <dsp:spPr>
        <a:xfrm>
          <a:off x="1524002" y="3250119"/>
          <a:ext cx="3733795" cy="1955506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0" tIns="438150" rIns="438150" bIns="438150" numCol="1" spcCol="1270" anchor="ctr" anchorCtr="0">
          <a:noAutofit/>
        </a:bodyPr>
        <a:lstStyle/>
        <a:p>
          <a:pPr lvl="0" algn="ctr" defTabSz="5111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15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নেশা </a:t>
          </a:r>
          <a:endParaRPr lang="en-US" sz="3700" kern="1200" dirty="0"/>
        </a:p>
      </dsp:txBody>
      <dsp:txXfrm>
        <a:off x="1581277" y="3307394"/>
        <a:ext cx="3619245" cy="1840956"/>
      </dsp:txXfrm>
    </dsp:sp>
    <dsp:sp modelId="{73247AAE-23A1-46D7-BD2C-FD39D894C9CA}">
      <dsp:nvSpPr>
        <dsp:cNvPr id="0" name=""/>
        <dsp:cNvSpPr/>
      </dsp:nvSpPr>
      <dsp:spPr>
        <a:xfrm rot="16200000">
          <a:off x="2731972" y="1912589"/>
          <a:ext cx="1317855" cy="5406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894174" y="2020724"/>
        <a:ext cx="993451" cy="324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C28C8-6BAF-4E8D-91DA-F840ABECF6B1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AE12A-0BAB-4ECD-82F7-6BFD13A317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8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486-5310-4171-8511-F452FF83814A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45A-3972-4323-8D42-0E2445F2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CC52-E8B2-4381-ABAD-8B4B96515F63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45A-3972-4323-8D42-0E2445F2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CB1-156D-465F-8476-E7E3A9BCB458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45A-3972-4323-8D42-0E2445F2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A424-C830-4984-9141-66E015AA7EF5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45A-3972-4323-8D42-0E2445F2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618A-58E3-44A8-8471-613204B31D21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45A-3972-4323-8D42-0E2445F2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5CF2-7BA9-4BB0-A4DB-0CFE800666A3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45A-3972-4323-8D42-0E2445F2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0B39-19E6-4626-9D80-CB72C64935A1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45A-3972-4323-8D42-0E2445F2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5861-DC3C-4AC6-8BAE-ABC291AED9CA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45A-3972-4323-8D42-0E2445F2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0BA9-BEE0-48A1-8566-82E7A04C06A8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45A-3972-4323-8D42-0E2445F2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3756-D175-4E4F-9837-1CC1D6FAB7CE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45A-3972-4323-8D42-0E2445F2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8D02-AE49-47F7-8D7D-728EB061BD75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45A-3972-4323-8D42-0E2445F2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90049-956F-4AB0-9FDF-0F454BE71AEA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C945A-3972-4323-8D42-0E2445F2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239000" cy="1096962"/>
          </a:xfrm>
          <a:solidFill>
            <a:schemeClr val="accent6">
              <a:lumMod val="5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BD31-25A5-4EEB-922D-10AD409E3DC4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447800"/>
            <a:ext cx="7162799" cy="4011168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064" y="274638"/>
            <a:ext cx="7162800" cy="944562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পাঠ উপস্থাপন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pati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295400"/>
            <a:ext cx="2657475" cy="2438400"/>
          </a:xfrm>
        </p:spPr>
      </p:pic>
      <p:pic>
        <p:nvPicPr>
          <p:cNvPr id="5" name="Picture 4" descr="pathi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295400"/>
            <a:ext cx="3305175" cy="2475691"/>
          </a:xfrm>
          <a:prstGeom prst="rect">
            <a:avLst/>
          </a:prstGeom>
        </p:spPr>
      </p:pic>
      <p:pic>
        <p:nvPicPr>
          <p:cNvPr id="6" name="Picture 5" descr="nesa 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3810000"/>
            <a:ext cx="3124200" cy="1811895"/>
          </a:xfrm>
          <a:prstGeom prst="rect">
            <a:avLst/>
          </a:prstGeom>
        </p:spPr>
      </p:pic>
      <p:pic>
        <p:nvPicPr>
          <p:cNvPr id="8" name="Picture 7" descr="adic 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3810000"/>
            <a:ext cx="3210674" cy="18288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066800" y="5791200"/>
            <a:ext cx="7239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নেশায় বিভিন্ন রোগে আক্রান্ত 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FE32-7EDB-4266-803F-D4D12F9A60A9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পাঠ উপস্থাপন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-3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sontrs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800" y="1905000"/>
            <a:ext cx="4122295" cy="2743200"/>
          </a:xfrm>
        </p:spPr>
      </p:pic>
      <p:pic>
        <p:nvPicPr>
          <p:cNvPr id="5" name="Picture 4" descr="ivti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1905000"/>
            <a:ext cx="3962401" cy="281940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295400" y="1981200"/>
            <a:ext cx="2438400" cy="2514600"/>
            <a:chOff x="1295400" y="1828800"/>
            <a:chExt cx="2438400" cy="25146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295400" y="2133600"/>
              <a:ext cx="2438400" cy="17526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181100" y="2247900"/>
              <a:ext cx="2514600" cy="1676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5410200" y="2057400"/>
            <a:ext cx="2438400" cy="2514600"/>
            <a:chOff x="1295400" y="1828800"/>
            <a:chExt cx="2438400" cy="2514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295400" y="2133600"/>
              <a:ext cx="2438400" cy="17526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1181100" y="2247900"/>
              <a:ext cx="2514600" cy="1676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4EC0-7854-4D73-8CC8-B43DB3C32499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bn-BD" sz="7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7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নেশার ৮টি কুফল লিখ। </a:t>
            </a: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r">
              <a:buNone/>
            </a:pP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সময়ঃ- ৫ মিনিট 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boy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549676"/>
            <a:ext cx="3179164" cy="2031724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5536-1940-475C-ADF8-33227E1006FC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020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উপস্থাপন 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ply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5551" y="3657600"/>
            <a:ext cx="3430249" cy="2362201"/>
          </a:xfrm>
        </p:spPr>
      </p:pic>
      <p:pic>
        <p:nvPicPr>
          <p:cNvPr id="6" name="Picture 5" descr="telawat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53" y="1371600"/>
            <a:ext cx="3390447" cy="1905000"/>
          </a:xfrm>
          <a:prstGeom prst="rect">
            <a:avLst/>
          </a:prstGeom>
        </p:spPr>
      </p:pic>
      <p:pic>
        <p:nvPicPr>
          <p:cNvPr id="7" name="Picture 6" descr="working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3505200"/>
            <a:ext cx="3429000" cy="2336414"/>
          </a:xfrm>
          <a:prstGeom prst="rect">
            <a:avLst/>
          </a:prstGeom>
        </p:spPr>
      </p:pic>
      <p:pic>
        <p:nvPicPr>
          <p:cNvPr id="9" name="Picture 8" descr="school 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1371600"/>
            <a:ext cx="3429000" cy="2190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2895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</a:rPr>
              <a:t>ধর্মীয় শিক্ষা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318393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</a:rPr>
              <a:t>প্রাতিষ্ঠানিক শিক্ষা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54980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bg1"/>
                </a:solidFill>
              </a:rPr>
              <a:t>কর্ম ব্যস্ততা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5650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</a:rPr>
              <a:t>বিনোদন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6172200"/>
            <a:ext cx="44196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শিক্ষা ও কর্ম ব্যস্ততা নেশা থেকে বিরত রাখে। 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DF04-6479-4A91-9571-CB96E292150D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0" grpId="0"/>
      <p:bldP spid="11" grpId="0"/>
      <p:bldP spid="12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bn-BD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1.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নেশা থেকে মুক্তির পাওয়ার ৫টি উপায় লেখ। </a:t>
            </a:r>
          </a:p>
          <a:p>
            <a:pPr>
              <a:buNone/>
            </a:pPr>
            <a:endParaRPr lang="bn-BD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						     সময়ঃ- ৮ মিনিট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oy 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600200"/>
            <a:ext cx="4876800" cy="27432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9C94-136A-4FCF-86C0-8A1FE1770DF3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ইসলামিক দৃষ্টিতে নেশার বিধান কি?</a:t>
            </a:r>
          </a:p>
          <a:p>
            <a:pPr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উঃ হারাম।</a:t>
            </a:r>
          </a:p>
          <a:p>
            <a:pPr>
              <a:buNone/>
            </a:pP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নেশাগ্রস্থ ব্যক্তি কি কি  অপরাধ করে থাকে?</a:t>
            </a:r>
          </a:p>
          <a:p>
            <a:pPr>
              <a:buNone/>
            </a:pP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উত্তরঃ- চুরি,ছিনতাই, হত্যার মত জঘন্যতম কাজও করতে পারে। </a:t>
            </a:r>
          </a:p>
          <a:p>
            <a:pPr>
              <a:buNone/>
            </a:pPr>
            <a:r>
              <a:rPr lang="bn-BD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নেশার কারণে কি ধরনের রোগ হয়?</a:t>
            </a:r>
          </a:p>
          <a:p>
            <a:pPr>
              <a:buNone/>
            </a:pPr>
            <a:r>
              <a:rPr lang="bn-BD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উত্তরঃ- যক্ষ, ক্যান্সার ও স্ট্রোকসহ জটিল ও কঠিন রোগ হতে পারে। 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5F20-A453-4004-A0A5-F90470B83B44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lvl="3">
              <a:buNone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lvl="3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নেশার সামাজিক কু-প্রভাব লিখে নিয়ে আসবে।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ghor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770" y="1600200"/>
            <a:ext cx="4374430" cy="32766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22E58-7F5B-4FF3-AB2B-0C9EDBD7F5E6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1" y="1676400"/>
            <a:ext cx="5334000" cy="3324359"/>
          </a:xfrm>
        </p:spPr>
      </p:pic>
      <p:sp>
        <p:nvSpPr>
          <p:cNvPr id="6" name="Rounded Rectangle 5"/>
          <p:cNvSpPr/>
          <p:nvPr/>
        </p:nvSpPr>
        <p:spPr>
          <a:xfrm>
            <a:off x="1981200" y="762000"/>
            <a:ext cx="5410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মাদক থেকে বাচঁব, সুন্দর জীবন গড়ব।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48000" y="5029200"/>
            <a:ext cx="3276600" cy="1143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 সকলকে</a:t>
            </a:r>
            <a:r>
              <a:rPr lang="bn-BD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CF7B-9DD3-4C61-8293-CA3174AA779E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848600" cy="10969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6783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নামঃ- মোঃ এনামুল হক</a:t>
            </a:r>
          </a:p>
          <a:p>
            <a:pPr>
              <a:buNone/>
            </a:pP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পদবিঃ- প্রভাষক (আরবি)</a:t>
            </a:r>
          </a:p>
          <a:p>
            <a:pPr>
              <a:buNone/>
            </a:pP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সাড়ে পাঁচানী হোসাইনীয়া ফাজিল মাদরাসা</a:t>
            </a:r>
          </a:p>
          <a:p>
            <a:pPr>
              <a:buNone/>
            </a:pP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মতলব উত্তর, চাঁদপুর।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মোবাইল- ০১৮১৭৫১১১৬৫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ই-মেইল-</a:t>
            </a:r>
            <a:r>
              <a:rPr lang="bn-BD" dirty="0" smtClean="0">
                <a:latin typeface="Times New Roman" pitchFamily="18" charset="0"/>
                <a:cs typeface="NikoshBAN" pitchFamily="2" charset="0"/>
              </a:rPr>
              <a:t> anaam343@gmail.com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An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18205" y="1524000"/>
            <a:ext cx="1263795" cy="16002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2827-120F-4460-99D7-6D584A2FF97D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শ্রেণিঃ- ১০ম</a:t>
            </a:r>
          </a:p>
          <a:p>
            <a:pPr>
              <a:buNone/>
            </a:pP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বিষয়ঃ- হাদিস শরীফ </a:t>
            </a:r>
          </a:p>
          <a:p>
            <a:pPr>
              <a:buNone/>
            </a:pP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অধ্যায়ঃ- ঊণত্রিংশৎ</a:t>
            </a:r>
          </a:p>
          <a:p>
            <a:pPr>
              <a:buNone/>
            </a:pP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সময়ঃ- ৪</a:t>
            </a:r>
            <a:r>
              <a:rPr lang="en-US" sz="44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BD" sz="44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pPr>
              <a:buNone/>
            </a:pP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তারিখঃ- ১৪/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08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20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DA5B-4A76-4D25-8A81-71C053F8C2C6}" type="datetime8">
              <a:rPr lang="en-US" smtClean="0"/>
              <a:t>9/20/2020 11:43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5438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পূর্বজ্ঞান যাচাই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nes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571912"/>
            <a:ext cx="3305175" cy="2161888"/>
          </a:xfrm>
          <a:prstGeom prst="rect">
            <a:avLst/>
          </a:prstGeom>
        </p:spPr>
      </p:pic>
      <p:pic>
        <p:nvPicPr>
          <p:cNvPr id="8" name="Picture 7" descr="alcohol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962401"/>
            <a:ext cx="3382297" cy="2133600"/>
          </a:xfrm>
          <a:prstGeom prst="rect">
            <a:avLst/>
          </a:prstGeom>
        </p:spPr>
      </p:pic>
      <p:pic>
        <p:nvPicPr>
          <p:cNvPr id="10" name="Content Placeholder 9" descr="alcohol 1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066800" y="1574986"/>
            <a:ext cx="3344316" cy="2225490"/>
          </a:xfrm>
        </p:spPr>
      </p:pic>
      <p:pic>
        <p:nvPicPr>
          <p:cNvPr id="11" name="Picture 10" descr="adic 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3886200"/>
            <a:ext cx="3305591" cy="2199721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D691-BAA0-458D-B820-C9339A101972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295400" y="762000"/>
          <a:ext cx="6781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3FA-379A-437E-847B-088D8BB7FE97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.....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নেশা কি, তা বলতে পারবে; </a:t>
            </a:r>
          </a:p>
          <a:p>
            <a:pPr>
              <a:lnSpc>
                <a:spcPct val="150000"/>
              </a:lnSpc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নেশাজাতীয় দ্রব্যের নাম বলতে পারবে;</a:t>
            </a:r>
          </a:p>
          <a:p>
            <a:pPr>
              <a:lnSpc>
                <a:spcPct val="150000"/>
              </a:lnSpc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নেশার ধর্মিয় ও সামাজিক কু-ফল ব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র্ণনা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করতে পারবে;</a:t>
            </a:r>
          </a:p>
          <a:p>
            <a:pPr>
              <a:lnSpc>
                <a:spcPct val="150000"/>
              </a:lnSpc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নেশা থেকে বাঁচার উপায়গুলো ব্যাখ্যা করতে পারবে।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212C-7211-4368-B39F-77C6B8DD9317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848600" cy="9445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পাঠ উপস্থাপন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-1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gif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5630" y="1371600"/>
            <a:ext cx="3986370" cy="2209800"/>
          </a:xfrm>
          <a:prstGeom prst="rect">
            <a:avLst/>
          </a:prstGeom>
        </p:spPr>
      </p:pic>
      <p:pic>
        <p:nvPicPr>
          <p:cNvPr id="6" name="Picture 5" descr="gaz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733800"/>
            <a:ext cx="3657600" cy="2057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8" name="Picture 7" descr="sigaret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3733800"/>
            <a:ext cx="4109157" cy="2057400"/>
          </a:xfrm>
          <a:prstGeom prst="rect">
            <a:avLst/>
          </a:prstGeom>
        </p:spPr>
      </p:pic>
      <p:pic>
        <p:nvPicPr>
          <p:cNvPr id="9" name="Picture 8" descr="adi 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1295400"/>
            <a:ext cx="3549099" cy="228935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066800" y="5486400"/>
            <a:ext cx="6705600" cy="609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Ejl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নিশ্চই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মদ্য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নেশা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হারাম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শয়তানের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কোরান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ADBD-45F7-4E35-A967-6506579136E7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848600" cy="9445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পাঠ উপস্থাপন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-2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nje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7333" y="3886200"/>
            <a:ext cx="3566067" cy="2133600"/>
          </a:xfrm>
          <a:prstGeom prst="rect">
            <a:avLst/>
          </a:prstGeom>
        </p:spPr>
      </p:pic>
      <p:pic>
        <p:nvPicPr>
          <p:cNvPr id="6" name="Picture 5" descr="Nesa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48332"/>
            <a:ext cx="2895600" cy="2057400"/>
          </a:xfrm>
          <a:prstGeom prst="rect">
            <a:avLst/>
          </a:prstGeom>
        </p:spPr>
      </p:pic>
      <p:pic>
        <p:nvPicPr>
          <p:cNvPr id="7" name="Picture 6" descr="smo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1281332"/>
            <a:ext cx="2895600" cy="252866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295400" y="6019800"/>
            <a:ext cx="6858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মদ সকল গোনাহকে একত্র কারী- আল হাদিস।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Content Placeholder 10" descr="quran 1.jp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990601" y="1508249"/>
            <a:ext cx="1219200" cy="1615951"/>
          </a:xfrm>
        </p:spPr>
      </p:pic>
      <p:cxnSp>
        <p:nvCxnSpPr>
          <p:cNvPr id="13" name="Straight Arrow Connector 12"/>
          <p:cNvCxnSpPr/>
          <p:nvPr/>
        </p:nvCxnSpPr>
        <p:spPr>
          <a:xfrm>
            <a:off x="2438400" y="2819400"/>
            <a:ext cx="2209800" cy="76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362200" y="3124200"/>
            <a:ext cx="1600200" cy="762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371600" y="3505200"/>
            <a:ext cx="4572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981200" y="4343400"/>
            <a:ext cx="609600" cy="914400"/>
            <a:chOff x="1981200" y="4343400"/>
            <a:chExt cx="609600" cy="914400"/>
          </a:xfrm>
        </p:grpSpPr>
        <p:cxnSp>
          <p:nvCxnSpPr>
            <p:cNvPr id="20" name="Straight Connector 19"/>
            <p:cNvCxnSpPr/>
            <p:nvPr/>
          </p:nvCxnSpPr>
          <p:spPr>
            <a:xfrm rot="5400000">
              <a:off x="1866900" y="4457700"/>
              <a:ext cx="838200" cy="6096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 flipH="1">
              <a:off x="1790701" y="4610100"/>
              <a:ext cx="914400" cy="381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867400" y="4343400"/>
            <a:ext cx="609600" cy="914400"/>
            <a:chOff x="1981200" y="4343400"/>
            <a:chExt cx="609600" cy="914400"/>
          </a:xfrm>
        </p:grpSpPr>
        <p:cxnSp>
          <p:nvCxnSpPr>
            <p:cNvPr id="31" name="Straight Connector 30"/>
            <p:cNvCxnSpPr/>
            <p:nvPr/>
          </p:nvCxnSpPr>
          <p:spPr>
            <a:xfrm rot="5400000">
              <a:off x="1866900" y="4457700"/>
              <a:ext cx="838200" cy="6096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1790701" y="4610100"/>
              <a:ext cx="914400" cy="381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B8B0D-9BA4-4894-A26A-F5C9A721A06C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1.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প্রত্যেকে ৫ টি নেশা জাতীয় দ্রব্যের নাম লেখ।</a:t>
            </a:r>
          </a:p>
          <a:p>
            <a:pPr algn="r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r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সময়ঃ- ৩ মিনিট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oy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1" y="1512792"/>
            <a:ext cx="4343400" cy="2262478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774C-1F81-47D9-B91A-3BE84AEF8EED}" type="datetime8">
              <a:rPr lang="en-US" smtClean="0"/>
              <a:t>9/20/2020 11:43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3" grpId="1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295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আজকের ক্লাসে সকলকে স্বাগতম</vt:lpstr>
      <vt:lpstr>শিক্ষক পরিচিতি </vt:lpstr>
      <vt:lpstr>পাঠ পরিচিতি</vt:lpstr>
      <vt:lpstr>পূর্বজ্ঞান যাচাই </vt:lpstr>
      <vt:lpstr>PowerPoint Presentation</vt:lpstr>
      <vt:lpstr>শিখনফল .....</vt:lpstr>
      <vt:lpstr>পাঠ উপস্থাপন-1  </vt:lpstr>
      <vt:lpstr>পাঠ উপস্থাপন-2 </vt:lpstr>
      <vt:lpstr>একক কাজ</vt:lpstr>
      <vt:lpstr>পাঠ উপস্থাপন  </vt:lpstr>
      <vt:lpstr>পাঠ উপস্থাপন-3 </vt:lpstr>
      <vt:lpstr>জোড়ায় কাজ </vt:lpstr>
      <vt:lpstr>পাঠ উপস্থাপন </vt:lpstr>
      <vt:lpstr>দলগত কাজ </vt:lpstr>
      <vt:lpstr>মূল্যায়ন </vt:lpstr>
      <vt:lpstr>বাড়ীর কাজ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ASUS</cp:lastModifiedBy>
  <cp:revision>62</cp:revision>
  <dcterms:created xsi:type="dcterms:W3CDTF">2019-06-14T09:09:41Z</dcterms:created>
  <dcterms:modified xsi:type="dcterms:W3CDTF">2020-09-20T05:45:21Z</dcterms:modified>
</cp:coreProperties>
</file>