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62" r:id="rId3"/>
    <p:sldId id="263" r:id="rId4"/>
    <p:sldId id="264" r:id="rId5"/>
    <p:sldId id="267" r:id="rId6"/>
    <p:sldId id="268" r:id="rId7"/>
    <p:sldId id="257" r:id="rId8"/>
    <p:sldId id="260" r:id="rId9"/>
    <p:sldId id="258" r:id="rId10"/>
    <p:sldId id="259" r:id="rId11"/>
    <p:sldId id="269" r:id="rId12"/>
    <p:sldId id="270" r:id="rId13"/>
    <p:sldId id="265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C84AF3-D271-48DC-8CEA-167940A6E3C2}" type="doc">
      <dgm:prSet loTypeId="urn:microsoft.com/office/officeart/2005/8/layout/radial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F6B167D-F4E9-4AFD-8501-42F4F4E2D68F}">
      <dgm:prSet phldrT="[Text]" custT="1"/>
      <dgm:spPr/>
      <dgm:t>
        <a:bodyPr/>
        <a:lstStyle/>
        <a:p>
          <a:r>
            <a:rPr lang="ar-SA" sz="3200" dirty="0" smtClean="0"/>
            <a:t>عدد حرف مشبه بالفعل</a:t>
          </a:r>
          <a:endParaRPr lang="en-US" sz="3200" dirty="0"/>
        </a:p>
      </dgm:t>
    </dgm:pt>
    <dgm:pt modelId="{358632C0-75BD-49E1-9238-F0610884808F}" type="parTrans" cxnId="{A9F2ADC3-F53D-46F8-879D-BE6E1D1856A4}">
      <dgm:prSet/>
      <dgm:spPr/>
      <dgm:t>
        <a:bodyPr/>
        <a:lstStyle/>
        <a:p>
          <a:endParaRPr lang="en-US"/>
        </a:p>
      </dgm:t>
    </dgm:pt>
    <dgm:pt modelId="{CAD5CD97-81EE-42CA-870D-152CE48E8747}" type="sibTrans" cxnId="{A9F2ADC3-F53D-46F8-879D-BE6E1D1856A4}">
      <dgm:prSet/>
      <dgm:spPr/>
      <dgm:t>
        <a:bodyPr/>
        <a:lstStyle/>
        <a:p>
          <a:endParaRPr lang="en-US"/>
        </a:p>
      </dgm:t>
    </dgm:pt>
    <dgm:pt modelId="{631BA3F0-7067-4940-A724-9EF78E7AD590}">
      <dgm:prSet phldrT="[Text]"/>
      <dgm:spPr/>
      <dgm:t>
        <a:bodyPr/>
        <a:lstStyle/>
        <a:p>
          <a:r>
            <a:rPr lang="ar-SA" dirty="0" smtClean="0"/>
            <a:t>إنَّ</a:t>
          </a:r>
          <a:endParaRPr lang="en-US" dirty="0"/>
        </a:p>
      </dgm:t>
    </dgm:pt>
    <dgm:pt modelId="{41AEC587-35F3-45F0-A21C-980C5454F092}" type="parTrans" cxnId="{BF342F34-304A-49E9-8A95-FB8026897A5B}">
      <dgm:prSet/>
      <dgm:spPr/>
      <dgm:t>
        <a:bodyPr/>
        <a:lstStyle/>
        <a:p>
          <a:endParaRPr lang="en-US"/>
        </a:p>
      </dgm:t>
    </dgm:pt>
    <dgm:pt modelId="{CE2927B2-FDB2-4373-9801-45F635CE9A11}" type="sibTrans" cxnId="{BF342F34-304A-49E9-8A95-FB8026897A5B}">
      <dgm:prSet/>
      <dgm:spPr/>
      <dgm:t>
        <a:bodyPr/>
        <a:lstStyle/>
        <a:p>
          <a:endParaRPr lang="en-US"/>
        </a:p>
      </dgm:t>
    </dgm:pt>
    <dgm:pt modelId="{8246388B-4330-4A17-B56F-6E719449F128}">
      <dgm:prSet phldrT="[Text]"/>
      <dgm:spPr/>
      <dgm:t>
        <a:bodyPr/>
        <a:lstStyle/>
        <a:p>
          <a:r>
            <a:rPr lang="ar-SA" dirty="0" smtClean="0"/>
            <a:t>لَكِنَّ</a:t>
          </a:r>
          <a:endParaRPr lang="en-US" dirty="0"/>
        </a:p>
      </dgm:t>
    </dgm:pt>
    <dgm:pt modelId="{51ACEA11-9878-4064-805E-F80866116B63}" type="parTrans" cxnId="{F96DA1FE-C275-4BCA-A4A1-9D4BA33D3731}">
      <dgm:prSet/>
      <dgm:spPr/>
      <dgm:t>
        <a:bodyPr/>
        <a:lstStyle/>
        <a:p>
          <a:endParaRPr lang="en-US"/>
        </a:p>
      </dgm:t>
    </dgm:pt>
    <dgm:pt modelId="{DECEB19B-1CB6-49CD-B322-0686DA969AF3}" type="sibTrans" cxnId="{F96DA1FE-C275-4BCA-A4A1-9D4BA33D3731}">
      <dgm:prSet/>
      <dgm:spPr/>
      <dgm:t>
        <a:bodyPr/>
        <a:lstStyle/>
        <a:p>
          <a:endParaRPr lang="en-US"/>
        </a:p>
      </dgm:t>
    </dgm:pt>
    <dgm:pt modelId="{7FF13449-9D1A-4F93-A081-E722EA8B0235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dirty="0" smtClean="0"/>
            <a:t>لَعَلَّ</a:t>
          </a:r>
          <a:endParaRPr lang="en-US" dirty="0"/>
        </a:p>
      </dgm:t>
    </dgm:pt>
    <dgm:pt modelId="{05D1400E-ABD0-48BA-9CFF-73575DB4B54B}" type="parTrans" cxnId="{7D165D3C-ED2E-456F-8C58-792A5C967188}">
      <dgm:prSet/>
      <dgm:spPr/>
      <dgm:t>
        <a:bodyPr/>
        <a:lstStyle/>
        <a:p>
          <a:endParaRPr lang="en-US"/>
        </a:p>
      </dgm:t>
    </dgm:pt>
    <dgm:pt modelId="{D795C4EE-9196-4319-A7EC-12CB024F56CF}" type="sibTrans" cxnId="{7D165D3C-ED2E-456F-8C58-792A5C967188}">
      <dgm:prSet/>
      <dgm:spPr/>
      <dgm:t>
        <a:bodyPr/>
        <a:lstStyle/>
        <a:p>
          <a:endParaRPr lang="en-US"/>
        </a:p>
      </dgm:t>
    </dgm:pt>
    <dgm:pt modelId="{0992A2BD-4AB3-4BD6-B94F-A41337BF60A8}">
      <dgm:prSet phldrT="[Text]"/>
      <dgm:spPr/>
      <dgm:t>
        <a:bodyPr/>
        <a:lstStyle/>
        <a:p>
          <a:r>
            <a:rPr lang="ar-SA" dirty="0" smtClean="0"/>
            <a:t>لَيْتَ</a:t>
          </a:r>
          <a:endParaRPr lang="en-US" dirty="0"/>
        </a:p>
      </dgm:t>
    </dgm:pt>
    <dgm:pt modelId="{7D3812E0-F8D4-4132-B233-84FB5F132921}" type="parTrans" cxnId="{68C3797C-AB56-4CCB-92B7-29D9C2402374}">
      <dgm:prSet/>
      <dgm:spPr/>
      <dgm:t>
        <a:bodyPr/>
        <a:lstStyle/>
        <a:p>
          <a:endParaRPr lang="en-US"/>
        </a:p>
      </dgm:t>
    </dgm:pt>
    <dgm:pt modelId="{66C05953-03D4-457B-BBF0-1CE019432C64}" type="sibTrans" cxnId="{68C3797C-AB56-4CCB-92B7-29D9C2402374}">
      <dgm:prSet/>
      <dgm:spPr/>
      <dgm:t>
        <a:bodyPr/>
        <a:lstStyle/>
        <a:p>
          <a:endParaRPr lang="en-US"/>
        </a:p>
      </dgm:t>
    </dgm:pt>
    <dgm:pt modelId="{9DC121FE-080C-4B0D-B263-B47AE71E093C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dirty="0" smtClean="0"/>
            <a:t>أنَّ</a:t>
          </a:r>
          <a:endParaRPr lang="en-US" dirty="0"/>
        </a:p>
      </dgm:t>
    </dgm:pt>
    <dgm:pt modelId="{E499D8C2-4CF3-4C43-B38F-BAEE753C77D3}" type="parTrans" cxnId="{D9296F35-D017-42EB-B660-F2304B74FB57}">
      <dgm:prSet/>
      <dgm:spPr/>
      <dgm:t>
        <a:bodyPr/>
        <a:lstStyle/>
        <a:p>
          <a:endParaRPr lang="en-US"/>
        </a:p>
      </dgm:t>
    </dgm:pt>
    <dgm:pt modelId="{BBC2FF92-33EB-4730-B64D-B6E15823950D}" type="sibTrans" cxnId="{D9296F35-D017-42EB-B660-F2304B74FB57}">
      <dgm:prSet/>
      <dgm:spPr/>
      <dgm:t>
        <a:bodyPr/>
        <a:lstStyle/>
        <a:p>
          <a:endParaRPr lang="en-US"/>
        </a:p>
      </dgm:t>
    </dgm:pt>
    <dgm:pt modelId="{E62FFEAE-538A-477D-B749-FBA357D68FD2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dirty="0" smtClean="0"/>
            <a:t>كَاَنَّ</a:t>
          </a:r>
          <a:endParaRPr lang="en-US" dirty="0"/>
        </a:p>
      </dgm:t>
    </dgm:pt>
    <dgm:pt modelId="{9B0C3064-D957-449A-BADF-501E7E1D9AA4}" type="parTrans" cxnId="{E3848375-C942-4CA2-A1B3-883EA1554388}">
      <dgm:prSet/>
      <dgm:spPr/>
      <dgm:t>
        <a:bodyPr/>
        <a:lstStyle/>
        <a:p>
          <a:endParaRPr lang="en-US"/>
        </a:p>
      </dgm:t>
    </dgm:pt>
    <dgm:pt modelId="{47EE79C7-F65D-4ED9-A20E-D4B35CCCEA31}" type="sibTrans" cxnId="{E3848375-C942-4CA2-A1B3-883EA1554388}">
      <dgm:prSet/>
      <dgm:spPr/>
      <dgm:t>
        <a:bodyPr/>
        <a:lstStyle/>
        <a:p>
          <a:endParaRPr lang="en-US"/>
        </a:p>
      </dgm:t>
    </dgm:pt>
    <dgm:pt modelId="{08A3BD36-07C5-4BFA-A4A4-CC0F0D63EB29}" type="pres">
      <dgm:prSet presAssocID="{A7C84AF3-D271-48DC-8CEA-167940A6E3C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E62C66-B4AB-44EA-BBCD-974894085D69}" type="pres">
      <dgm:prSet presAssocID="{0F6B167D-F4E9-4AFD-8501-42F4F4E2D68F}" presName="centerShape" presStyleLbl="node0" presStyleIdx="0" presStyleCnt="1" custScaleY="50832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4C2DF29-7A58-403C-8456-C61093525584}" type="pres">
      <dgm:prSet presAssocID="{631BA3F0-7067-4940-A724-9EF78E7AD59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69AC4-22A0-4A32-87A1-344B71DF4D3A}" type="pres">
      <dgm:prSet presAssocID="{631BA3F0-7067-4940-A724-9EF78E7AD590}" presName="dummy" presStyleCnt="0"/>
      <dgm:spPr/>
    </dgm:pt>
    <dgm:pt modelId="{14315A8D-9C86-41B0-A3FC-748906D37386}" type="pres">
      <dgm:prSet presAssocID="{CE2927B2-FDB2-4373-9801-45F635CE9A11}" presName="sibTrans" presStyleLbl="sibTrans2D1" presStyleIdx="0" presStyleCnt="6"/>
      <dgm:spPr/>
      <dgm:t>
        <a:bodyPr/>
        <a:lstStyle/>
        <a:p>
          <a:endParaRPr lang="en-US"/>
        </a:p>
      </dgm:t>
    </dgm:pt>
    <dgm:pt modelId="{80087DA3-659B-4001-96B2-8AC577775DEF}" type="pres">
      <dgm:prSet presAssocID="{9DC121FE-080C-4B0D-B263-B47AE71E093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B855B-30B6-4EF5-A9C2-F2C8F37ED93F}" type="pres">
      <dgm:prSet presAssocID="{9DC121FE-080C-4B0D-B263-B47AE71E093C}" presName="dummy" presStyleCnt="0"/>
      <dgm:spPr/>
    </dgm:pt>
    <dgm:pt modelId="{68F0D630-9552-407D-A281-F965D27C6608}" type="pres">
      <dgm:prSet presAssocID="{BBC2FF92-33EB-4730-B64D-B6E15823950D}" presName="sibTrans" presStyleLbl="sibTrans2D1" presStyleIdx="1" presStyleCnt="6"/>
      <dgm:spPr/>
      <dgm:t>
        <a:bodyPr/>
        <a:lstStyle/>
        <a:p>
          <a:endParaRPr lang="en-US"/>
        </a:p>
      </dgm:t>
    </dgm:pt>
    <dgm:pt modelId="{BB538E9B-DA15-43F8-90D3-66D565327A8B}" type="pres">
      <dgm:prSet presAssocID="{E62FFEAE-538A-477D-B749-FBA357D68FD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54355-FA94-4BB6-BB0D-5452613086EF}" type="pres">
      <dgm:prSet presAssocID="{E62FFEAE-538A-477D-B749-FBA357D68FD2}" presName="dummy" presStyleCnt="0"/>
      <dgm:spPr/>
    </dgm:pt>
    <dgm:pt modelId="{4997619F-78FF-4FA2-B9F0-8FB48E8B29F6}" type="pres">
      <dgm:prSet presAssocID="{47EE79C7-F65D-4ED9-A20E-D4B35CCCEA31}" presName="sibTrans" presStyleLbl="sibTrans2D1" presStyleIdx="2" presStyleCnt="6"/>
      <dgm:spPr/>
      <dgm:t>
        <a:bodyPr/>
        <a:lstStyle/>
        <a:p>
          <a:endParaRPr lang="en-US"/>
        </a:p>
      </dgm:t>
    </dgm:pt>
    <dgm:pt modelId="{491E4D50-B6A2-4086-9912-81CD17ED5A59}" type="pres">
      <dgm:prSet presAssocID="{8246388B-4330-4A17-B56F-6E719449F12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55108-8DBE-48F7-80C3-B8CF3EF28491}" type="pres">
      <dgm:prSet presAssocID="{8246388B-4330-4A17-B56F-6E719449F128}" presName="dummy" presStyleCnt="0"/>
      <dgm:spPr/>
    </dgm:pt>
    <dgm:pt modelId="{96A81EAF-D2B7-42B0-BB8C-99E2E5B77D35}" type="pres">
      <dgm:prSet presAssocID="{DECEB19B-1CB6-49CD-B322-0686DA969AF3}" presName="sibTrans" presStyleLbl="sibTrans2D1" presStyleIdx="3" presStyleCnt="6"/>
      <dgm:spPr/>
      <dgm:t>
        <a:bodyPr/>
        <a:lstStyle/>
        <a:p>
          <a:endParaRPr lang="en-US"/>
        </a:p>
      </dgm:t>
    </dgm:pt>
    <dgm:pt modelId="{3C70A99F-CA19-402D-AFC5-BA63F54409AE}" type="pres">
      <dgm:prSet presAssocID="{7FF13449-9D1A-4F93-A081-E722EA8B023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240AF-7F24-4A1E-B205-034AAB62A0C8}" type="pres">
      <dgm:prSet presAssocID="{7FF13449-9D1A-4F93-A081-E722EA8B0235}" presName="dummy" presStyleCnt="0"/>
      <dgm:spPr/>
    </dgm:pt>
    <dgm:pt modelId="{909B893C-C421-41F0-AEF0-80084EFBEF25}" type="pres">
      <dgm:prSet presAssocID="{D795C4EE-9196-4319-A7EC-12CB024F56CF}" presName="sibTrans" presStyleLbl="sibTrans2D1" presStyleIdx="4" presStyleCnt="6" custScaleX="98802" custScaleY="114002"/>
      <dgm:spPr/>
      <dgm:t>
        <a:bodyPr/>
        <a:lstStyle/>
        <a:p>
          <a:endParaRPr lang="en-US"/>
        </a:p>
      </dgm:t>
    </dgm:pt>
    <dgm:pt modelId="{30731795-3CDA-40D6-BD75-11B22C9A6063}" type="pres">
      <dgm:prSet presAssocID="{0992A2BD-4AB3-4BD6-B94F-A41337BF60A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C1834-26D3-4C49-B10F-5AA7ACBFCD4A}" type="pres">
      <dgm:prSet presAssocID="{0992A2BD-4AB3-4BD6-B94F-A41337BF60A8}" presName="dummy" presStyleCnt="0"/>
      <dgm:spPr/>
    </dgm:pt>
    <dgm:pt modelId="{FD723356-068E-4507-B806-0F7E6DF1C18A}" type="pres">
      <dgm:prSet presAssocID="{66C05953-03D4-457B-BBF0-1CE019432C64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B3A03D0B-1218-4896-9519-E5D1E5084848}" type="presOf" srcId="{0992A2BD-4AB3-4BD6-B94F-A41337BF60A8}" destId="{30731795-3CDA-40D6-BD75-11B22C9A6063}" srcOrd="0" destOrd="0" presId="urn:microsoft.com/office/officeart/2005/8/layout/radial6"/>
    <dgm:cxn modelId="{8EE78D16-D0CE-48A4-B04F-BEA553A9EE3E}" type="presOf" srcId="{D795C4EE-9196-4319-A7EC-12CB024F56CF}" destId="{909B893C-C421-41F0-AEF0-80084EFBEF25}" srcOrd="0" destOrd="0" presId="urn:microsoft.com/office/officeart/2005/8/layout/radial6"/>
    <dgm:cxn modelId="{68C3797C-AB56-4CCB-92B7-29D9C2402374}" srcId="{0F6B167D-F4E9-4AFD-8501-42F4F4E2D68F}" destId="{0992A2BD-4AB3-4BD6-B94F-A41337BF60A8}" srcOrd="5" destOrd="0" parTransId="{7D3812E0-F8D4-4132-B233-84FB5F132921}" sibTransId="{66C05953-03D4-457B-BBF0-1CE019432C64}"/>
    <dgm:cxn modelId="{5F579B27-28CF-469F-B88B-0FBF0A1931C2}" type="presOf" srcId="{66C05953-03D4-457B-BBF0-1CE019432C64}" destId="{FD723356-068E-4507-B806-0F7E6DF1C18A}" srcOrd="0" destOrd="0" presId="urn:microsoft.com/office/officeart/2005/8/layout/radial6"/>
    <dgm:cxn modelId="{39BB08A0-6DA6-47D1-BF74-E511020DCFF3}" type="presOf" srcId="{0F6B167D-F4E9-4AFD-8501-42F4F4E2D68F}" destId="{72E62C66-B4AB-44EA-BBCD-974894085D69}" srcOrd="0" destOrd="0" presId="urn:microsoft.com/office/officeart/2005/8/layout/radial6"/>
    <dgm:cxn modelId="{F96DA1FE-C275-4BCA-A4A1-9D4BA33D3731}" srcId="{0F6B167D-F4E9-4AFD-8501-42F4F4E2D68F}" destId="{8246388B-4330-4A17-B56F-6E719449F128}" srcOrd="3" destOrd="0" parTransId="{51ACEA11-9878-4064-805E-F80866116B63}" sibTransId="{DECEB19B-1CB6-49CD-B322-0686DA969AF3}"/>
    <dgm:cxn modelId="{BF342F34-304A-49E9-8A95-FB8026897A5B}" srcId="{0F6B167D-F4E9-4AFD-8501-42F4F4E2D68F}" destId="{631BA3F0-7067-4940-A724-9EF78E7AD590}" srcOrd="0" destOrd="0" parTransId="{41AEC587-35F3-45F0-A21C-980C5454F092}" sibTransId="{CE2927B2-FDB2-4373-9801-45F635CE9A11}"/>
    <dgm:cxn modelId="{4092B991-9F02-4885-BD64-E2D81FB29E74}" type="presOf" srcId="{7FF13449-9D1A-4F93-A081-E722EA8B0235}" destId="{3C70A99F-CA19-402D-AFC5-BA63F54409AE}" srcOrd="0" destOrd="0" presId="urn:microsoft.com/office/officeart/2005/8/layout/radial6"/>
    <dgm:cxn modelId="{B5D615DF-C52B-48B8-BAA0-34FCDA76FC93}" type="presOf" srcId="{CE2927B2-FDB2-4373-9801-45F635CE9A11}" destId="{14315A8D-9C86-41B0-A3FC-748906D37386}" srcOrd="0" destOrd="0" presId="urn:microsoft.com/office/officeart/2005/8/layout/radial6"/>
    <dgm:cxn modelId="{FE7F0AE7-0EA3-4539-8EEA-C9C65BB5CF88}" type="presOf" srcId="{8246388B-4330-4A17-B56F-6E719449F128}" destId="{491E4D50-B6A2-4086-9912-81CD17ED5A59}" srcOrd="0" destOrd="0" presId="urn:microsoft.com/office/officeart/2005/8/layout/radial6"/>
    <dgm:cxn modelId="{C6823F88-A9D4-47AD-B6C7-D87CB0EF27A3}" type="presOf" srcId="{47EE79C7-F65D-4ED9-A20E-D4B35CCCEA31}" destId="{4997619F-78FF-4FA2-B9F0-8FB48E8B29F6}" srcOrd="0" destOrd="0" presId="urn:microsoft.com/office/officeart/2005/8/layout/radial6"/>
    <dgm:cxn modelId="{D9296F35-D017-42EB-B660-F2304B74FB57}" srcId="{0F6B167D-F4E9-4AFD-8501-42F4F4E2D68F}" destId="{9DC121FE-080C-4B0D-B263-B47AE71E093C}" srcOrd="1" destOrd="0" parTransId="{E499D8C2-4CF3-4C43-B38F-BAEE753C77D3}" sibTransId="{BBC2FF92-33EB-4730-B64D-B6E15823950D}"/>
    <dgm:cxn modelId="{D6E1BD33-C35B-481A-B3F8-152C60EA035A}" type="presOf" srcId="{9DC121FE-080C-4B0D-B263-B47AE71E093C}" destId="{80087DA3-659B-4001-96B2-8AC577775DEF}" srcOrd="0" destOrd="0" presId="urn:microsoft.com/office/officeart/2005/8/layout/radial6"/>
    <dgm:cxn modelId="{A9F2ADC3-F53D-46F8-879D-BE6E1D1856A4}" srcId="{A7C84AF3-D271-48DC-8CEA-167940A6E3C2}" destId="{0F6B167D-F4E9-4AFD-8501-42F4F4E2D68F}" srcOrd="0" destOrd="0" parTransId="{358632C0-75BD-49E1-9238-F0610884808F}" sibTransId="{CAD5CD97-81EE-42CA-870D-152CE48E8747}"/>
    <dgm:cxn modelId="{F709BF9C-6793-4657-BFEB-B319175E8258}" type="presOf" srcId="{DECEB19B-1CB6-49CD-B322-0686DA969AF3}" destId="{96A81EAF-D2B7-42B0-BB8C-99E2E5B77D35}" srcOrd="0" destOrd="0" presId="urn:microsoft.com/office/officeart/2005/8/layout/radial6"/>
    <dgm:cxn modelId="{FFD802DB-4082-4CDE-B8DF-91155D021D6E}" type="presOf" srcId="{A7C84AF3-D271-48DC-8CEA-167940A6E3C2}" destId="{08A3BD36-07C5-4BFA-A4A4-CC0F0D63EB29}" srcOrd="0" destOrd="0" presId="urn:microsoft.com/office/officeart/2005/8/layout/radial6"/>
    <dgm:cxn modelId="{E3848375-C942-4CA2-A1B3-883EA1554388}" srcId="{0F6B167D-F4E9-4AFD-8501-42F4F4E2D68F}" destId="{E62FFEAE-538A-477D-B749-FBA357D68FD2}" srcOrd="2" destOrd="0" parTransId="{9B0C3064-D957-449A-BADF-501E7E1D9AA4}" sibTransId="{47EE79C7-F65D-4ED9-A20E-D4B35CCCEA31}"/>
    <dgm:cxn modelId="{5B511BEA-84BA-4750-93A3-B8D277503839}" type="presOf" srcId="{BBC2FF92-33EB-4730-B64D-B6E15823950D}" destId="{68F0D630-9552-407D-A281-F965D27C6608}" srcOrd="0" destOrd="0" presId="urn:microsoft.com/office/officeart/2005/8/layout/radial6"/>
    <dgm:cxn modelId="{77BE79FF-B309-4EEE-921D-A0565ED105D8}" type="presOf" srcId="{E62FFEAE-538A-477D-B749-FBA357D68FD2}" destId="{BB538E9B-DA15-43F8-90D3-66D565327A8B}" srcOrd="0" destOrd="0" presId="urn:microsoft.com/office/officeart/2005/8/layout/radial6"/>
    <dgm:cxn modelId="{7D165D3C-ED2E-456F-8C58-792A5C967188}" srcId="{0F6B167D-F4E9-4AFD-8501-42F4F4E2D68F}" destId="{7FF13449-9D1A-4F93-A081-E722EA8B0235}" srcOrd="4" destOrd="0" parTransId="{05D1400E-ABD0-48BA-9CFF-73575DB4B54B}" sibTransId="{D795C4EE-9196-4319-A7EC-12CB024F56CF}"/>
    <dgm:cxn modelId="{3C32701D-6982-4BD8-BD15-3A179871B5C9}" type="presOf" srcId="{631BA3F0-7067-4940-A724-9EF78E7AD590}" destId="{A4C2DF29-7A58-403C-8456-C61093525584}" srcOrd="0" destOrd="0" presId="urn:microsoft.com/office/officeart/2005/8/layout/radial6"/>
    <dgm:cxn modelId="{2356FC4F-4233-4EA0-BF45-E4CAE59FB3A1}" type="presParOf" srcId="{08A3BD36-07C5-4BFA-A4A4-CC0F0D63EB29}" destId="{72E62C66-B4AB-44EA-BBCD-974894085D69}" srcOrd="0" destOrd="0" presId="urn:microsoft.com/office/officeart/2005/8/layout/radial6"/>
    <dgm:cxn modelId="{7E1D13CD-8B3D-4779-98E6-FEE00762F9D6}" type="presParOf" srcId="{08A3BD36-07C5-4BFA-A4A4-CC0F0D63EB29}" destId="{A4C2DF29-7A58-403C-8456-C61093525584}" srcOrd="1" destOrd="0" presId="urn:microsoft.com/office/officeart/2005/8/layout/radial6"/>
    <dgm:cxn modelId="{60316F84-1F58-452D-A715-B60D97421622}" type="presParOf" srcId="{08A3BD36-07C5-4BFA-A4A4-CC0F0D63EB29}" destId="{4DC69AC4-22A0-4A32-87A1-344B71DF4D3A}" srcOrd="2" destOrd="0" presId="urn:microsoft.com/office/officeart/2005/8/layout/radial6"/>
    <dgm:cxn modelId="{671F76D9-F8B3-4F66-A123-B9E91E42CDF6}" type="presParOf" srcId="{08A3BD36-07C5-4BFA-A4A4-CC0F0D63EB29}" destId="{14315A8D-9C86-41B0-A3FC-748906D37386}" srcOrd="3" destOrd="0" presId="urn:microsoft.com/office/officeart/2005/8/layout/radial6"/>
    <dgm:cxn modelId="{273BB828-0445-4FA8-A24A-2F3CE34C37F5}" type="presParOf" srcId="{08A3BD36-07C5-4BFA-A4A4-CC0F0D63EB29}" destId="{80087DA3-659B-4001-96B2-8AC577775DEF}" srcOrd="4" destOrd="0" presId="urn:microsoft.com/office/officeart/2005/8/layout/radial6"/>
    <dgm:cxn modelId="{4BA6AB25-2C57-4867-82A5-47882CC21513}" type="presParOf" srcId="{08A3BD36-07C5-4BFA-A4A4-CC0F0D63EB29}" destId="{556B855B-30B6-4EF5-A9C2-F2C8F37ED93F}" srcOrd="5" destOrd="0" presId="urn:microsoft.com/office/officeart/2005/8/layout/radial6"/>
    <dgm:cxn modelId="{DB0C3005-2466-4BDF-BB6F-6D4D75DC9EA6}" type="presParOf" srcId="{08A3BD36-07C5-4BFA-A4A4-CC0F0D63EB29}" destId="{68F0D630-9552-407D-A281-F965D27C6608}" srcOrd="6" destOrd="0" presId="urn:microsoft.com/office/officeart/2005/8/layout/radial6"/>
    <dgm:cxn modelId="{DF61D1EE-B5C5-4FE7-8D78-78FD5D32B7CC}" type="presParOf" srcId="{08A3BD36-07C5-4BFA-A4A4-CC0F0D63EB29}" destId="{BB538E9B-DA15-43F8-90D3-66D565327A8B}" srcOrd="7" destOrd="0" presId="urn:microsoft.com/office/officeart/2005/8/layout/radial6"/>
    <dgm:cxn modelId="{51050FB8-BC82-4FC7-9A6E-70E2CD6C3CDD}" type="presParOf" srcId="{08A3BD36-07C5-4BFA-A4A4-CC0F0D63EB29}" destId="{A9354355-FA94-4BB6-BB0D-5452613086EF}" srcOrd="8" destOrd="0" presId="urn:microsoft.com/office/officeart/2005/8/layout/radial6"/>
    <dgm:cxn modelId="{C68DC06F-F905-48C4-A046-D6DFC6354789}" type="presParOf" srcId="{08A3BD36-07C5-4BFA-A4A4-CC0F0D63EB29}" destId="{4997619F-78FF-4FA2-B9F0-8FB48E8B29F6}" srcOrd="9" destOrd="0" presId="urn:microsoft.com/office/officeart/2005/8/layout/radial6"/>
    <dgm:cxn modelId="{9DB4402F-E07C-47F4-BE33-B9A03BCD621F}" type="presParOf" srcId="{08A3BD36-07C5-4BFA-A4A4-CC0F0D63EB29}" destId="{491E4D50-B6A2-4086-9912-81CD17ED5A59}" srcOrd="10" destOrd="0" presId="urn:microsoft.com/office/officeart/2005/8/layout/radial6"/>
    <dgm:cxn modelId="{DCC02891-C128-4ADD-9373-57D629E3ABED}" type="presParOf" srcId="{08A3BD36-07C5-4BFA-A4A4-CC0F0D63EB29}" destId="{93855108-8DBE-48F7-80C3-B8CF3EF28491}" srcOrd="11" destOrd="0" presId="urn:microsoft.com/office/officeart/2005/8/layout/radial6"/>
    <dgm:cxn modelId="{44F8A4DC-96F0-48FC-A62F-41677E4F9C0E}" type="presParOf" srcId="{08A3BD36-07C5-4BFA-A4A4-CC0F0D63EB29}" destId="{96A81EAF-D2B7-42B0-BB8C-99E2E5B77D35}" srcOrd="12" destOrd="0" presId="urn:microsoft.com/office/officeart/2005/8/layout/radial6"/>
    <dgm:cxn modelId="{7D45732F-C390-4A10-BBC5-ECFAD2CFBE57}" type="presParOf" srcId="{08A3BD36-07C5-4BFA-A4A4-CC0F0D63EB29}" destId="{3C70A99F-CA19-402D-AFC5-BA63F54409AE}" srcOrd="13" destOrd="0" presId="urn:microsoft.com/office/officeart/2005/8/layout/radial6"/>
    <dgm:cxn modelId="{BE8253E2-B579-4D63-BDA5-8C5A5AC609FC}" type="presParOf" srcId="{08A3BD36-07C5-4BFA-A4A4-CC0F0D63EB29}" destId="{0E2240AF-7F24-4A1E-B205-034AAB62A0C8}" srcOrd="14" destOrd="0" presId="urn:microsoft.com/office/officeart/2005/8/layout/radial6"/>
    <dgm:cxn modelId="{F3BC20A5-01E5-4F0C-BBFF-48F3BBE1BAE8}" type="presParOf" srcId="{08A3BD36-07C5-4BFA-A4A4-CC0F0D63EB29}" destId="{909B893C-C421-41F0-AEF0-80084EFBEF25}" srcOrd="15" destOrd="0" presId="urn:microsoft.com/office/officeart/2005/8/layout/radial6"/>
    <dgm:cxn modelId="{F5E0D953-FCC2-4AC4-950C-2FEB523F44FD}" type="presParOf" srcId="{08A3BD36-07C5-4BFA-A4A4-CC0F0D63EB29}" destId="{30731795-3CDA-40D6-BD75-11B22C9A6063}" srcOrd="16" destOrd="0" presId="urn:microsoft.com/office/officeart/2005/8/layout/radial6"/>
    <dgm:cxn modelId="{C9006230-4C8B-43EC-88C6-F6A844AAD60B}" type="presParOf" srcId="{08A3BD36-07C5-4BFA-A4A4-CC0F0D63EB29}" destId="{634C1834-26D3-4C49-B10F-5AA7ACBFCD4A}" srcOrd="17" destOrd="0" presId="urn:microsoft.com/office/officeart/2005/8/layout/radial6"/>
    <dgm:cxn modelId="{E40C57C9-2483-4823-A811-0504965604AC}" type="presParOf" srcId="{08A3BD36-07C5-4BFA-A4A4-CC0F0D63EB29}" destId="{FD723356-068E-4507-B806-0F7E6DF1C18A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23356-068E-4507-B806-0F7E6DF1C18A}">
      <dsp:nvSpPr>
        <dsp:cNvPr id="0" name=""/>
        <dsp:cNvSpPr/>
      </dsp:nvSpPr>
      <dsp:spPr>
        <a:xfrm>
          <a:off x="1880977" y="585577"/>
          <a:ext cx="4010445" cy="4010445"/>
        </a:xfrm>
        <a:prstGeom prst="blockArc">
          <a:avLst>
            <a:gd name="adj1" fmla="val 12600000"/>
            <a:gd name="adj2" fmla="val 16200000"/>
            <a:gd name="adj3" fmla="val 4521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9B893C-C421-41F0-AEF0-80084EFBEF25}">
      <dsp:nvSpPr>
        <dsp:cNvPr id="0" name=""/>
        <dsp:cNvSpPr/>
      </dsp:nvSpPr>
      <dsp:spPr>
        <a:xfrm>
          <a:off x="1904999" y="304805"/>
          <a:ext cx="3962400" cy="4571988"/>
        </a:xfrm>
        <a:prstGeom prst="blockArc">
          <a:avLst>
            <a:gd name="adj1" fmla="val 9000000"/>
            <a:gd name="adj2" fmla="val 12600000"/>
            <a:gd name="adj3" fmla="val 4521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A81EAF-D2B7-42B0-BB8C-99E2E5B77D35}">
      <dsp:nvSpPr>
        <dsp:cNvPr id="0" name=""/>
        <dsp:cNvSpPr/>
      </dsp:nvSpPr>
      <dsp:spPr>
        <a:xfrm>
          <a:off x="1880977" y="585577"/>
          <a:ext cx="4010445" cy="4010445"/>
        </a:xfrm>
        <a:prstGeom prst="blockArc">
          <a:avLst>
            <a:gd name="adj1" fmla="val 5400000"/>
            <a:gd name="adj2" fmla="val 9000000"/>
            <a:gd name="adj3" fmla="val 4521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97619F-78FF-4FA2-B9F0-8FB48E8B29F6}">
      <dsp:nvSpPr>
        <dsp:cNvPr id="0" name=""/>
        <dsp:cNvSpPr/>
      </dsp:nvSpPr>
      <dsp:spPr>
        <a:xfrm>
          <a:off x="1880977" y="585577"/>
          <a:ext cx="4010445" cy="4010445"/>
        </a:xfrm>
        <a:prstGeom prst="blockArc">
          <a:avLst>
            <a:gd name="adj1" fmla="val 1800000"/>
            <a:gd name="adj2" fmla="val 5400000"/>
            <a:gd name="adj3" fmla="val 4521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F0D630-9552-407D-A281-F965D27C6608}">
      <dsp:nvSpPr>
        <dsp:cNvPr id="0" name=""/>
        <dsp:cNvSpPr/>
      </dsp:nvSpPr>
      <dsp:spPr>
        <a:xfrm>
          <a:off x="1880977" y="585577"/>
          <a:ext cx="4010445" cy="4010445"/>
        </a:xfrm>
        <a:prstGeom prst="blockArc">
          <a:avLst>
            <a:gd name="adj1" fmla="val 19800000"/>
            <a:gd name="adj2" fmla="val 1800000"/>
            <a:gd name="adj3" fmla="val 4521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315A8D-9C86-41B0-A3FC-748906D37386}">
      <dsp:nvSpPr>
        <dsp:cNvPr id="0" name=""/>
        <dsp:cNvSpPr/>
      </dsp:nvSpPr>
      <dsp:spPr>
        <a:xfrm>
          <a:off x="1880977" y="585577"/>
          <a:ext cx="4010445" cy="4010445"/>
        </a:xfrm>
        <a:prstGeom prst="blockArc">
          <a:avLst>
            <a:gd name="adj1" fmla="val 16200000"/>
            <a:gd name="adj2" fmla="val 19800000"/>
            <a:gd name="adj3" fmla="val 452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62C66-B4AB-44EA-BBCD-974894085D69}">
      <dsp:nvSpPr>
        <dsp:cNvPr id="0" name=""/>
        <dsp:cNvSpPr/>
      </dsp:nvSpPr>
      <dsp:spPr>
        <a:xfrm>
          <a:off x="2986757" y="2133595"/>
          <a:ext cx="1798885" cy="9144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عدد حرف مشبه بالفعل</a:t>
          </a:r>
          <a:endParaRPr lang="en-US" sz="3200" kern="1200" dirty="0"/>
        </a:p>
      </dsp:txBody>
      <dsp:txXfrm>
        <a:off x="3031395" y="2178233"/>
        <a:ext cx="1709609" cy="825133"/>
      </dsp:txXfrm>
    </dsp:sp>
    <dsp:sp modelId="{A4C2DF29-7A58-403C-8456-C61093525584}">
      <dsp:nvSpPr>
        <dsp:cNvPr id="0" name=""/>
        <dsp:cNvSpPr/>
      </dsp:nvSpPr>
      <dsp:spPr>
        <a:xfrm>
          <a:off x="3256590" y="1299"/>
          <a:ext cx="1259219" cy="125921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100" kern="1200" dirty="0" smtClean="0"/>
            <a:t>إنَّ</a:t>
          </a:r>
          <a:endParaRPr lang="en-US" sz="5100" kern="1200" dirty="0"/>
        </a:p>
      </dsp:txBody>
      <dsp:txXfrm>
        <a:off x="3440998" y="185707"/>
        <a:ext cx="890403" cy="890403"/>
      </dsp:txXfrm>
    </dsp:sp>
    <dsp:sp modelId="{80087DA3-659B-4001-96B2-8AC577775DEF}">
      <dsp:nvSpPr>
        <dsp:cNvPr id="0" name=""/>
        <dsp:cNvSpPr/>
      </dsp:nvSpPr>
      <dsp:spPr>
        <a:xfrm>
          <a:off x="4953905" y="981244"/>
          <a:ext cx="1259219" cy="1259219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100" kern="1200" dirty="0" smtClean="0"/>
            <a:t>أنَّ</a:t>
          </a:r>
          <a:endParaRPr lang="en-US" sz="5100" kern="1200" dirty="0"/>
        </a:p>
      </dsp:txBody>
      <dsp:txXfrm>
        <a:off x="5138313" y="1165652"/>
        <a:ext cx="890403" cy="890403"/>
      </dsp:txXfrm>
    </dsp:sp>
    <dsp:sp modelId="{BB538E9B-DA15-43F8-90D3-66D565327A8B}">
      <dsp:nvSpPr>
        <dsp:cNvPr id="0" name=""/>
        <dsp:cNvSpPr/>
      </dsp:nvSpPr>
      <dsp:spPr>
        <a:xfrm>
          <a:off x="4953905" y="2941135"/>
          <a:ext cx="1259219" cy="1259219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100" kern="1200" dirty="0" smtClean="0"/>
            <a:t>كَاَنَّ</a:t>
          </a:r>
          <a:endParaRPr lang="en-US" sz="5100" kern="1200" dirty="0"/>
        </a:p>
      </dsp:txBody>
      <dsp:txXfrm>
        <a:off x="5138313" y="3125543"/>
        <a:ext cx="890403" cy="890403"/>
      </dsp:txXfrm>
    </dsp:sp>
    <dsp:sp modelId="{491E4D50-B6A2-4086-9912-81CD17ED5A59}">
      <dsp:nvSpPr>
        <dsp:cNvPr id="0" name=""/>
        <dsp:cNvSpPr/>
      </dsp:nvSpPr>
      <dsp:spPr>
        <a:xfrm>
          <a:off x="3256590" y="3921080"/>
          <a:ext cx="1259219" cy="1259219"/>
        </a:xfrm>
        <a:prstGeom prst="ellipse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100" kern="1200" dirty="0" smtClean="0"/>
            <a:t>لَكِنَّ</a:t>
          </a:r>
          <a:endParaRPr lang="en-US" sz="5100" kern="1200" dirty="0"/>
        </a:p>
      </dsp:txBody>
      <dsp:txXfrm>
        <a:off x="3440998" y="4105488"/>
        <a:ext cx="890403" cy="890403"/>
      </dsp:txXfrm>
    </dsp:sp>
    <dsp:sp modelId="{3C70A99F-CA19-402D-AFC5-BA63F54409AE}">
      <dsp:nvSpPr>
        <dsp:cNvPr id="0" name=""/>
        <dsp:cNvSpPr/>
      </dsp:nvSpPr>
      <dsp:spPr>
        <a:xfrm>
          <a:off x="1559274" y="2941135"/>
          <a:ext cx="1259219" cy="1259219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100" kern="1200" dirty="0" smtClean="0"/>
            <a:t>لَعَلَّ</a:t>
          </a:r>
          <a:endParaRPr lang="en-US" sz="5100" kern="1200" dirty="0"/>
        </a:p>
      </dsp:txBody>
      <dsp:txXfrm>
        <a:off x="1743682" y="3125543"/>
        <a:ext cx="890403" cy="890403"/>
      </dsp:txXfrm>
    </dsp:sp>
    <dsp:sp modelId="{30731795-3CDA-40D6-BD75-11B22C9A6063}">
      <dsp:nvSpPr>
        <dsp:cNvPr id="0" name=""/>
        <dsp:cNvSpPr/>
      </dsp:nvSpPr>
      <dsp:spPr>
        <a:xfrm>
          <a:off x="1559274" y="981244"/>
          <a:ext cx="1259219" cy="1259219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100" kern="1200" dirty="0" smtClean="0"/>
            <a:t>لَيْتَ</a:t>
          </a:r>
          <a:endParaRPr lang="en-US" sz="5100" kern="1200" dirty="0"/>
        </a:p>
      </dsp:txBody>
      <dsp:txXfrm>
        <a:off x="1743682" y="1165652"/>
        <a:ext cx="890403" cy="890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F6405-8339-47C5-BE04-358FED6C242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0360D-A104-49A9-AE2A-3F874605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0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360D-A104-49A9-AE2A-3F874605E7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360D-A104-49A9-AE2A-3F874605E7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1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3764-FE47-4599-9DE7-8B59BDA5DA21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4664-A240-423A-A8E5-B61EF3FC18EE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7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591-4AB7-448E-92E1-5A3F5E022743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9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A59-7232-44BB-9463-A20B88EBBCB2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9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0720-38FB-4825-AEA4-B62D2461A120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3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8B20-44B8-48C5-BDB7-F0E00C2C8833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8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E89E-BA1B-41E8-ADC0-1F4D71E0D4AA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5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290-B30B-4455-9976-BA712CED575F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8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5CED-20B5-42C6-8773-BAA2AFE3C325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71C0-53D4-4D08-B655-8FB24314484A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9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7593-B14B-4DF8-B36A-5B5762F20D17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3B0D-0915-4EB1-B184-2A1BF84D20CE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4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47800" y="381000"/>
            <a:ext cx="64770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بسم الله </a:t>
            </a:r>
            <a:r>
              <a:rPr lang="ar-SA" sz="4000" dirty="0" smtClean="0"/>
              <a:t>الرحمن الرحيم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1752600" y="1447800"/>
            <a:ext cx="6019800" cy="47244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اهلا  سهلا </a:t>
            </a:r>
          </a:p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و مرحبا لكم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A6BB-3ABB-4B53-9252-0C656B84897A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993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06008511"/>
              </p:ext>
            </p:extLst>
          </p:nvPr>
        </p:nvGraphicFramePr>
        <p:xfrm>
          <a:off x="762000" y="838200"/>
          <a:ext cx="7772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444D-D2D3-494C-A5BE-57A01A26E3E0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1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E62C66-B4AB-44EA-BBCD-974894085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72E62C66-B4AB-44EA-BBCD-974894085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72E62C66-B4AB-44EA-BBCD-974894085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C2DF29-7A58-403C-8456-C61093525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A4C2DF29-7A58-403C-8456-C61093525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A4C2DF29-7A58-403C-8456-C61093525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315A8D-9C86-41B0-A3FC-748906D37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14315A8D-9C86-41B0-A3FC-748906D37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14315A8D-9C86-41B0-A3FC-748906D37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087DA3-659B-4001-96B2-8AC577775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80087DA3-659B-4001-96B2-8AC577775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80087DA3-659B-4001-96B2-8AC577775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F0D630-9552-407D-A281-F965D27C6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68F0D630-9552-407D-A281-F965D27C6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68F0D630-9552-407D-A281-F965D27C6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538E9B-DA15-43F8-90D3-66D565327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BB538E9B-DA15-43F8-90D3-66D565327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BB538E9B-DA15-43F8-90D3-66D565327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97619F-78FF-4FA2-B9F0-8FB48E8B2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4997619F-78FF-4FA2-B9F0-8FB48E8B2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4997619F-78FF-4FA2-B9F0-8FB48E8B2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1E4D50-B6A2-4086-9912-81CD17ED5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491E4D50-B6A2-4086-9912-81CD17ED5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491E4D50-B6A2-4086-9912-81CD17ED5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A81EAF-D2B7-42B0-BB8C-99E2E5B77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96A81EAF-D2B7-42B0-BB8C-99E2E5B77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96A81EAF-D2B7-42B0-BB8C-99E2E5B77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70A99F-CA19-402D-AFC5-BA63F5440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3C70A99F-CA19-402D-AFC5-BA63F5440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3C70A99F-CA19-402D-AFC5-BA63F5440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9B893C-C421-41F0-AEF0-80084EFB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909B893C-C421-41F0-AEF0-80084EFB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909B893C-C421-41F0-AEF0-80084EFB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731795-3CDA-40D6-BD75-11B22C9A6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30731795-3CDA-40D6-BD75-11B22C9A6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30731795-3CDA-40D6-BD75-11B22C9A6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723356-068E-4507-B806-0F7E6DF1C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FD723356-068E-4507-B806-0F7E6DF1C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FD723356-068E-4507-B806-0F7E6DF1C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FF3-FA58-45F9-A1BB-EDF0972C301F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514600" y="609600"/>
            <a:ext cx="41148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تقييم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1981200"/>
            <a:ext cx="7772400" cy="4038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3600" dirty="0" smtClean="0"/>
              <a:t>(</a:t>
            </a:r>
            <a:r>
              <a:rPr lang="ar-SA" sz="3600" dirty="0" smtClean="0">
                <a:latin typeface="Arabic Typesetting"/>
              </a:rPr>
              <a:t>۱</a:t>
            </a:r>
            <a:r>
              <a:rPr lang="ar-SA" sz="3600" dirty="0" smtClean="0"/>
              <a:t>) كم عدد حرف المشبهة بالفعل؟</a:t>
            </a:r>
          </a:p>
          <a:p>
            <a:pPr algn="r"/>
            <a:r>
              <a:rPr lang="ar-SA" sz="3600" dirty="0" smtClean="0"/>
              <a:t>     </a:t>
            </a:r>
            <a:r>
              <a:rPr lang="ar-SA" sz="3600" b="1" dirty="0" smtClean="0">
                <a:solidFill>
                  <a:srgbClr val="0070C0"/>
                </a:solidFill>
              </a:rPr>
              <a:t>جواب:  ستة </a:t>
            </a:r>
          </a:p>
          <a:p>
            <a:pPr algn="r"/>
            <a:r>
              <a:rPr lang="ar-SA" sz="3600" dirty="0" smtClean="0"/>
              <a:t>(</a:t>
            </a:r>
            <a:r>
              <a:rPr lang="ar-SA" sz="3600" dirty="0" smtClean="0">
                <a:latin typeface="Arabic Typesetting"/>
              </a:rPr>
              <a:t>۲</a:t>
            </a:r>
            <a:r>
              <a:rPr lang="ar-SA" sz="3600" dirty="0" smtClean="0"/>
              <a:t>) الى اين تجيئ حرف المشبهة بالفعل؟  </a:t>
            </a:r>
          </a:p>
          <a:p>
            <a:pPr algn="r"/>
            <a:r>
              <a:rPr lang="ar-SA" sz="3600" dirty="0" smtClean="0"/>
              <a:t>    </a:t>
            </a:r>
            <a:r>
              <a:rPr lang="ar-SA" sz="3600" b="1" dirty="0" smtClean="0">
                <a:solidFill>
                  <a:srgbClr val="0070C0"/>
                </a:solidFill>
              </a:rPr>
              <a:t>جواب:  قبل المبتداء و الخبر- </a:t>
            </a:r>
            <a:endParaRPr lang="ar-SA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8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BB8C-F2A3-4C51-A98B-5B6936E7FCF9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786" y="762000"/>
            <a:ext cx="4224337" cy="13716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6" name="Rounded Rectangle 5"/>
          <p:cNvSpPr/>
          <p:nvPr/>
        </p:nvSpPr>
        <p:spPr>
          <a:xfrm>
            <a:off x="990600" y="2362200"/>
            <a:ext cx="7239000" cy="3505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4000" dirty="0" smtClean="0"/>
              <a:t>(</a:t>
            </a:r>
            <a:r>
              <a:rPr lang="ar-SA" sz="4000" dirty="0">
                <a:latin typeface="Arabic Typesetting"/>
              </a:rPr>
              <a:t>۱</a:t>
            </a:r>
            <a:r>
              <a:rPr lang="ar-SA" sz="4000" dirty="0"/>
              <a:t>) ما </a:t>
            </a:r>
            <a:r>
              <a:rPr lang="ar-SA" sz="4000" dirty="0" smtClean="0"/>
              <a:t>هى عمل حرف المشبهة بالفعل؟</a:t>
            </a:r>
            <a:endParaRPr lang="ar-SA" sz="4000" dirty="0"/>
          </a:p>
          <a:p>
            <a:pPr algn="r"/>
            <a:r>
              <a:rPr lang="ar-SA" sz="2000" dirty="0"/>
              <a:t> </a:t>
            </a:r>
            <a:endParaRPr lang="ar-SA" sz="2000" dirty="0" smtClean="0"/>
          </a:p>
          <a:p>
            <a:pPr algn="r"/>
            <a:r>
              <a:rPr lang="ar-SA" sz="4000" dirty="0" smtClean="0"/>
              <a:t> </a:t>
            </a:r>
            <a:r>
              <a:rPr lang="ar-SA" sz="4000" b="1" dirty="0" smtClean="0">
                <a:solidFill>
                  <a:srgbClr val="0070C0"/>
                </a:solidFill>
              </a:rPr>
              <a:t>جواب</a:t>
            </a:r>
            <a:r>
              <a:rPr lang="ar-SA" sz="4000" b="1" dirty="0">
                <a:solidFill>
                  <a:srgbClr val="0070C0"/>
                </a:solidFill>
              </a:rPr>
              <a:t>:  </a:t>
            </a:r>
            <a:r>
              <a:rPr lang="ar-SA" sz="4000" b="1" dirty="0" smtClean="0">
                <a:solidFill>
                  <a:srgbClr val="0070C0"/>
                </a:solidFill>
              </a:rPr>
              <a:t>ينصب المبتداء و يرفع الخبر </a:t>
            </a:r>
            <a:endParaRPr lang="ar-SA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1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695-CFE1-42EB-869F-8E554039FEBE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219200" y="457200"/>
            <a:ext cx="70866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/>
              <a:t>الاعمال المنفردة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1752600"/>
            <a:ext cx="7620000" cy="4114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اكتب ثلاثة مثل من حروف المشبهة بالفعل-</a:t>
            </a:r>
          </a:p>
          <a:p>
            <a:pPr algn="ctr"/>
            <a:r>
              <a:rPr lang="ar-SA" sz="4000" dirty="0" smtClean="0"/>
              <a:t> </a:t>
            </a:r>
          </a:p>
          <a:p>
            <a:r>
              <a:rPr lang="ar-SA" sz="2800" dirty="0" smtClean="0">
                <a:solidFill>
                  <a:schemeClr val="tx1"/>
                </a:solidFill>
              </a:rPr>
              <a:t>٤ دقائق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4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DFCF-063B-4C6C-AC41-A91BBE363ED2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85800"/>
            <a:ext cx="7330440" cy="3810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895600" y="3657600"/>
            <a:ext cx="3657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/>
              <a:t>الواجب </a:t>
            </a:r>
            <a:r>
              <a:rPr lang="ar-SA" sz="3600" dirty="0" smtClean="0"/>
              <a:t>المنزلية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04455" y="4724400"/>
            <a:ext cx="73152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rgbClr val="FF0000"/>
                </a:solidFill>
              </a:rPr>
              <a:t>اكتب عشرة امثال من حروف المشبهة بالفعل-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64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58D-8F25-48F4-893C-4F56F1BDC356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46910" y="685800"/>
            <a:ext cx="68580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شكرا – الى القاء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752600"/>
            <a:ext cx="4800600" cy="359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تعريف المعلم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4000" b="1" dirty="0" smtClean="0">
                <a:solidFill>
                  <a:srgbClr val="002060"/>
                </a:solidFill>
              </a:rPr>
              <a:t>محمد انعام الحق </a:t>
            </a:r>
            <a:r>
              <a:rPr lang="ar-SA" sz="4000" dirty="0" smtClean="0">
                <a:solidFill>
                  <a:srgbClr val="002060"/>
                </a:solidFill>
              </a:rPr>
              <a:t>(محاضر للعرب)</a:t>
            </a:r>
          </a:p>
          <a:p>
            <a:pPr marL="0" indent="0" algn="r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شاري فانساني حسينية فاضل مدرسة</a:t>
            </a:r>
          </a:p>
          <a:p>
            <a:pPr marL="0" indent="0" algn="r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مطلب عطّر- ساندبور-</a:t>
            </a:r>
          </a:p>
          <a:p>
            <a:pPr marL="0" indent="0" algn="r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هاتف:- </a:t>
            </a:r>
            <a:endParaRPr lang="en-US" sz="40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01817511165</a:t>
            </a:r>
          </a:p>
          <a:p>
            <a:pPr marL="0" indent="0" algn="r">
              <a:buNone/>
            </a:pPr>
            <a:r>
              <a:rPr lang="ar-SA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البريد </a:t>
            </a:r>
            <a:r>
              <a:rPr lang="ar-S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الالكترونى: </a:t>
            </a:r>
            <a:endParaRPr lang="en-US" sz="3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marL="0" indent="0" algn="r">
              <a:buNone/>
            </a:pP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anaam343@gmail.com</a:t>
            </a:r>
          </a:p>
          <a:p>
            <a:pPr marL="0" indent="0" algn="r">
              <a:buNone/>
            </a:pP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FA7A-AF92-4D2B-A63C-0A6C49B31A96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1524000"/>
            <a:ext cx="1781175" cy="194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42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AE" sz="7200" b="1" dirty="0">
                <a:solidFill>
                  <a:srgbClr val="FF0000"/>
                </a:solidFill>
              </a:rPr>
              <a:t>تعريف الدرس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r">
              <a:buNone/>
            </a:pPr>
            <a:r>
              <a:rPr lang="ar-AE" sz="4800" b="1" dirty="0">
                <a:solidFill>
                  <a:srgbClr val="0070C0"/>
                </a:solidFill>
              </a:rPr>
              <a:t>الصف </a:t>
            </a:r>
            <a:r>
              <a:rPr lang="ar-SA" sz="4800" b="1" dirty="0" smtClean="0">
                <a:solidFill>
                  <a:srgbClr val="0070C0"/>
                </a:solidFill>
              </a:rPr>
              <a:t>:</a:t>
            </a:r>
            <a:r>
              <a:rPr lang="ar-AE" sz="4800" b="1" dirty="0" smtClean="0">
                <a:solidFill>
                  <a:srgbClr val="0070C0"/>
                </a:solidFill>
              </a:rPr>
              <a:t>- ع</a:t>
            </a:r>
            <a:r>
              <a:rPr lang="ar-SA" sz="4800" b="1" dirty="0" smtClean="0">
                <a:solidFill>
                  <a:srgbClr val="0070C0"/>
                </a:solidFill>
              </a:rPr>
              <a:t>ا</a:t>
            </a:r>
            <a:r>
              <a:rPr lang="ar-AE" sz="4800" b="1" dirty="0" smtClean="0">
                <a:solidFill>
                  <a:srgbClr val="0070C0"/>
                </a:solidFill>
              </a:rPr>
              <a:t>شر </a:t>
            </a:r>
          </a:p>
          <a:p>
            <a:pPr lvl="0" algn="r">
              <a:buNone/>
            </a:pPr>
            <a:r>
              <a:rPr lang="ar-AE" sz="4800" b="1" dirty="0" smtClean="0">
                <a:solidFill>
                  <a:srgbClr val="0070C0"/>
                </a:solidFill>
              </a:rPr>
              <a:t>الموضوع </a:t>
            </a:r>
            <a:r>
              <a:rPr lang="ar-SA" sz="4800" b="1" dirty="0" smtClean="0">
                <a:solidFill>
                  <a:srgbClr val="0070C0"/>
                </a:solidFill>
              </a:rPr>
              <a:t>:</a:t>
            </a:r>
            <a:r>
              <a:rPr lang="ar-AE" sz="4800" b="1" dirty="0" smtClean="0">
                <a:solidFill>
                  <a:srgbClr val="0070C0"/>
                </a:solidFill>
              </a:rPr>
              <a:t>– </a:t>
            </a:r>
            <a:r>
              <a:rPr lang="ar-SA" sz="4800" b="1" dirty="0" smtClean="0">
                <a:solidFill>
                  <a:srgbClr val="0070C0"/>
                </a:solidFill>
              </a:rPr>
              <a:t>قواعد اللغة العربية</a:t>
            </a:r>
            <a:endParaRPr lang="ar-AE" sz="4800" b="1" dirty="0" smtClean="0">
              <a:solidFill>
                <a:srgbClr val="0070C0"/>
              </a:solidFill>
            </a:endParaRPr>
          </a:p>
          <a:p>
            <a:pPr lvl="0" algn="r">
              <a:buNone/>
            </a:pPr>
            <a:r>
              <a:rPr lang="ar-SA" sz="4800" b="1" dirty="0" smtClean="0">
                <a:solidFill>
                  <a:srgbClr val="0070C0"/>
                </a:solidFill>
              </a:rPr>
              <a:t>الدرس:- الدرس السابع</a:t>
            </a:r>
          </a:p>
          <a:p>
            <a:pPr lvl="0" algn="r">
              <a:buNone/>
            </a:pPr>
            <a:r>
              <a:rPr lang="ar-SA" sz="4800" b="1" dirty="0" smtClean="0">
                <a:solidFill>
                  <a:srgbClr val="0070C0"/>
                </a:solidFill>
              </a:rPr>
              <a:t>الو</a:t>
            </a:r>
            <a:r>
              <a:rPr lang="ar-AE" sz="4800" b="1" dirty="0" smtClean="0">
                <a:solidFill>
                  <a:srgbClr val="0070C0"/>
                </a:solidFill>
              </a:rPr>
              <a:t>قت </a:t>
            </a:r>
            <a:r>
              <a:rPr lang="ar-SA" sz="4800" b="1" dirty="0" smtClean="0">
                <a:solidFill>
                  <a:srgbClr val="0070C0"/>
                </a:solidFill>
              </a:rPr>
              <a:t>:</a:t>
            </a:r>
            <a:r>
              <a:rPr lang="ar-AE" sz="4800" b="1" dirty="0" smtClean="0">
                <a:solidFill>
                  <a:srgbClr val="0070C0"/>
                </a:solidFill>
              </a:rPr>
              <a:t>- </a:t>
            </a:r>
            <a:r>
              <a:rPr lang="ar-SA" sz="4800" b="1" dirty="0" smtClean="0">
                <a:solidFill>
                  <a:srgbClr val="0070C0"/>
                </a:solidFill>
              </a:rPr>
              <a:t>45</a:t>
            </a:r>
            <a:r>
              <a:rPr lang="ar-AE" sz="4800" b="1" dirty="0" smtClean="0">
                <a:solidFill>
                  <a:srgbClr val="0070C0"/>
                </a:solidFill>
              </a:rPr>
              <a:t> داقائق </a:t>
            </a:r>
          </a:p>
          <a:p>
            <a:pPr marL="0" indent="0" algn="r"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التاريخ:- 03-08-2019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318B-5FD7-4C27-A1B5-A01BF41E739E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96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AE" sz="6600" b="1" dirty="0">
                <a:solidFill>
                  <a:srgbClr val="00B0F0"/>
                </a:solidFill>
              </a:rPr>
              <a:t> </a:t>
            </a:r>
            <a:r>
              <a:rPr lang="ar-SA" sz="6600" b="1" u="sng" dirty="0" smtClean="0">
                <a:solidFill>
                  <a:srgbClr val="00B0F0"/>
                </a:solidFill>
              </a:rPr>
              <a:t>استفادة الدرس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>
              <a:buNone/>
            </a:pPr>
            <a:r>
              <a:rPr lang="ar-AE" sz="4800" b="1" dirty="0">
                <a:solidFill>
                  <a:srgbClr val="7030A0"/>
                </a:solidFill>
              </a:rPr>
              <a:t>مايتعلم </a:t>
            </a:r>
            <a:r>
              <a:rPr lang="ar-AE" sz="4800" b="1" dirty="0" smtClean="0">
                <a:solidFill>
                  <a:srgbClr val="7030A0"/>
                </a:solidFill>
              </a:rPr>
              <a:t>الط</a:t>
            </a:r>
            <a:r>
              <a:rPr lang="ar-SA" sz="4800" b="1" dirty="0" smtClean="0">
                <a:solidFill>
                  <a:srgbClr val="7030A0"/>
                </a:solidFill>
              </a:rPr>
              <a:t>لا</a:t>
            </a:r>
            <a:r>
              <a:rPr lang="ar-AE" sz="4800" b="1" dirty="0" smtClean="0">
                <a:solidFill>
                  <a:srgbClr val="7030A0"/>
                </a:solidFill>
              </a:rPr>
              <a:t>ب </a:t>
            </a:r>
            <a:r>
              <a:rPr lang="ar-AE" sz="4800" b="1" dirty="0">
                <a:solidFill>
                  <a:srgbClr val="7030A0"/>
                </a:solidFill>
              </a:rPr>
              <a:t>من هذا </a:t>
            </a:r>
            <a:r>
              <a:rPr lang="ar-AE" sz="4800" b="1" dirty="0" smtClean="0">
                <a:solidFill>
                  <a:srgbClr val="7030A0"/>
                </a:solidFill>
              </a:rPr>
              <a:t>الدرس</a:t>
            </a:r>
            <a:r>
              <a:rPr lang="ar-SA" sz="4800" b="1" dirty="0" smtClean="0">
                <a:solidFill>
                  <a:srgbClr val="7030A0"/>
                </a:solidFill>
              </a:rPr>
              <a:t> ....</a:t>
            </a:r>
          </a:p>
          <a:p>
            <a:pPr lvl="0" algn="r">
              <a:buNone/>
            </a:pPr>
            <a:r>
              <a:rPr lang="ar-AE" sz="2000" b="1" dirty="0" smtClean="0">
                <a:solidFill>
                  <a:prstClr val="black"/>
                </a:solidFill>
              </a:rPr>
              <a:t> </a:t>
            </a:r>
            <a:endParaRPr lang="ar-AE" sz="2000" b="1" dirty="0">
              <a:solidFill>
                <a:prstClr val="black"/>
              </a:solidFill>
            </a:endParaRPr>
          </a:p>
          <a:p>
            <a:pPr marL="0" lvl="0" indent="0" algn="r">
              <a:buNone/>
            </a:pPr>
            <a:r>
              <a:rPr lang="ar-S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( 1) يستطيع ان تقول تعريف حرف مشبهة بالفعل-</a:t>
            </a:r>
          </a:p>
          <a:p>
            <a:pPr marL="0" lvl="0" indent="0" algn="r">
              <a:buNone/>
            </a:pPr>
            <a:r>
              <a:rPr lang="ar-SA" sz="3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( 2) يستطيع ان اكتب عدد حرف مشبهة  بالفعل- </a:t>
            </a:r>
          </a:p>
          <a:p>
            <a:pPr marL="0" lvl="0" indent="0" algn="r">
              <a:buNone/>
            </a:pPr>
            <a:r>
              <a:rPr lang="ar-SA" sz="3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( 3)  يستطيع ان تبين حكم حرف مشبهة بالفعل-   </a:t>
            </a:r>
            <a:endParaRPr lang="en-US" sz="3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4EA-16C0-4B40-AA22-4D5DCF5B5761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109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F3E7-5BA1-47E6-A65A-B3C5D231EC3C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609600"/>
            <a:ext cx="1447800" cy="1676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/>
              <a:t>ليت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6781800" y="4495800"/>
            <a:ext cx="1676400" cy="1600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لكنّ</a:t>
            </a:r>
            <a:endParaRPr lang="en-US" sz="4000" dirty="0"/>
          </a:p>
        </p:txBody>
      </p:sp>
      <p:sp>
        <p:nvSpPr>
          <p:cNvPr id="8" name="Oval 7"/>
          <p:cNvSpPr/>
          <p:nvPr/>
        </p:nvSpPr>
        <p:spPr>
          <a:xfrm>
            <a:off x="6858000" y="2590800"/>
            <a:ext cx="1524000" cy="1600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/>
              <a:t>إنّ</a:t>
            </a:r>
            <a:endParaRPr lang="en-US" sz="4000" dirty="0"/>
          </a:p>
        </p:txBody>
      </p:sp>
      <p:sp>
        <p:nvSpPr>
          <p:cNvPr id="9" name="Oval 8"/>
          <p:cNvSpPr/>
          <p:nvPr/>
        </p:nvSpPr>
        <p:spPr>
          <a:xfrm>
            <a:off x="990600" y="609600"/>
            <a:ext cx="1524000" cy="1676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/>
              <a:t>ً</a:t>
            </a:r>
            <a:endParaRPr lang="en-US" sz="4000" b="1" dirty="0"/>
          </a:p>
        </p:txBody>
      </p:sp>
      <p:sp>
        <p:nvSpPr>
          <p:cNvPr id="10" name="Oval 9"/>
          <p:cNvSpPr/>
          <p:nvPr/>
        </p:nvSpPr>
        <p:spPr>
          <a:xfrm>
            <a:off x="1028700" y="2590800"/>
            <a:ext cx="1485900" cy="1676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/>
              <a:t>ٌ</a:t>
            </a:r>
            <a:endParaRPr lang="en-US" sz="4000" b="1" dirty="0"/>
          </a:p>
        </p:txBody>
      </p:sp>
      <p:sp>
        <p:nvSpPr>
          <p:cNvPr id="11" name="Oval 10"/>
          <p:cNvSpPr/>
          <p:nvPr/>
        </p:nvSpPr>
        <p:spPr>
          <a:xfrm>
            <a:off x="1028700" y="4495800"/>
            <a:ext cx="1485900" cy="1524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-َ/-ُ</a:t>
            </a:r>
            <a:endParaRPr lang="en-US" sz="4400" dirty="0"/>
          </a:p>
        </p:txBody>
      </p:sp>
      <p:sp>
        <p:nvSpPr>
          <p:cNvPr id="27" name="5-Point Star 26"/>
          <p:cNvSpPr/>
          <p:nvPr/>
        </p:nvSpPr>
        <p:spPr>
          <a:xfrm>
            <a:off x="2743200" y="1447800"/>
            <a:ext cx="3733800" cy="3429000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إنّ راشدا عالم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4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FBBD-F62F-4BEE-A515-52BD87728232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609600"/>
            <a:ext cx="4495800" cy="1371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الدرس اليوم ...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2590800"/>
            <a:ext cx="7620000" cy="2438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الحروف المشبهة بالفعل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921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104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0070C0"/>
                </a:solidFill>
              </a:rPr>
              <a:t>تعارف الحروف المشبهة بالفعل ...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791200" y="1600200"/>
            <a:ext cx="2057400" cy="1404574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/>
              <a:t>إ </a:t>
            </a:r>
            <a:r>
              <a:rPr lang="ar-SA" sz="4000" dirty="0" smtClean="0"/>
              <a:t>نَّ </a:t>
            </a:r>
            <a:endParaRPr lang="en-US" sz="4000" dirty="0"/>
          </a:p>
        </p:txBody>
      </p:sp>
      <p:sp>
        <p:nvSpPr>
          <p:cNvPr id="9" name="Rounded Rectangle 8"/>
          <p:cNvSpPr/>
          <p:nvPr/>
        </p:nvSpPr>
        <p:spPr>
          <a:xfrm>
            <a:off x="1371600" y="1707434"/>
            <a:ext cx="2971800" cy="10357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dirty="0" smtClean="0"/>
              <a:t>خَلَقَ</a:t>
            </a:r>
            <a:endParaRPr lang="en-US" sz="5400" dirty="0"/>
          </a:p>
        </p:txBody>
      </p:sp>
      <p:sp>
        <p:nvSpPr>
          <p:cNvPr id="11" name="Left Arrow 10"/>
          <p:cNvSpPr/>
          <p:nvPr/>
        </p:nvSpPr>
        <p:spPr>
          <a:xfrm>
            <a:off x="5791200" y="3200400"/>
            <a:ext cx="2057400" cy="1404574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أَ </a:t>
            </a:r>
            <a:r>
              <a:rPr lang="ar-SA" sz="4000" dirty="0" smtClean="0"/>
              <a:t>نَّ </a:t>
            </a:r>
            <a:endParaRPr lang="en-US" sz="4000" dirty="0"/>
          </a:p>
        </p:txBody>
      </p:sp>
      <p:sp>
        <p:nvSpPr>
          <p:cNvPr id="12" name="Left Arrow 11"/>
          <p:cNvSpPr/>
          <p:nvPr/>
        </p:nvSpPr>
        <p:spPr>
          <a:xfrm>
            <a:off x="5791200" y="4691426"/>
            <a:ext cx="2057400" cy="1404574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كَأَنَّ</a:t>
            </a:r>
            <a:r>
              <a:rPr lang="ar-SA" sz="4000" dirty="0" smtClean="0"/>
              <a:t> </a:t>
            </a:r>
            <a:endParaRPr lang="en-US" sz="4000" dirty="0"/>
          </a:p>
        </p:txBody>
      </p:sp>
      <p:sp>
        <p:nvSpPr>
          <p:cNvPr id="13" name="Rounded Rectangle 12"/>
          <p:cNvSpPr/>
          <p:nvPr/>
        </p:nvSpPr>
        <p:spPr>
          <a:xfrm>
            <a:off x="1371600" y="3200400"/>
            <a:ext cx="2971800" cy="10357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dirty="0" smtClean="0"/>
              <a:t>نَصَرَ</a:t>
            </a:r>
            <a:endParaRPr lang="en-US" sz="5400" dirty="0"/>
          </a:p>
        </p:txBody>
      </p:sp>
      <p:sp>
        <p:nvSpPr>
          <p:cNvPr id="14" name="Rounded Rectangle 13"/>
          <p:cNvSpPr/>
          <p:nvPr/>
        </p:nvSpPr>
        <p:spPr>
          <a:xfrm>
            <a:off x="1371600" y="4691426"/>
            <a:ext cx="2971800" cy="10357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dirty="0" smtClean="0"/>
              <a:t>فَتَحَ</a:t>
            </a:r>
            <a:endParaRPr lang="en-US" sz="5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BB86-03CD-4F50-902A-BA071D5D766E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4724400"/>
            <a:ext cx="3048000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>
              <a:spcBef>
                <a:spcPct val="20000"/>
              </a:spcBef>
            </a:pPr>
            <a:r>
              <a:rPr lang="ar-SA" sz="4400" dirty="0" smtClean="0">
                <a:solidFill>
                  <a:prstClr val="black"/>
                </a:solidFill>
              </a:rPr>
              <a:t>لعلّ خالدا تاجر</a:t>
            </a:r>
            <a:endParaRPr lang="ar-SA" sz="4400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8200" y="1371600"/>
            <a:ext cx="3124200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>
              <a:spcBef>
                <a:spcPct val="20000"/>
              </a:spcBef>
            </a:pPr>
            <a:r>
              <a:rPr lang="ar-SA" sz="4400" dirty="0">
                <a:solidFill>
                  <a:prstClr val="black"/>
                </a:solidFill>
              </a:rPr>
              <a:t>إنَّ زَيْدًا عَالِمٌ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38200" y="3048000"/>
            <a:ext cx="3124200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>
              <a:spcBef>
                <a:spcPct val="20000"/>
              </a:spcBef>
            </a:pPr>
            <a:r>
              <a:rPr lang="ar-SA" sz="4400" dirty="0" smtClean="0">
                <a:solidFill>
                  <a:prstClr val="black"/>
                </a:solidFill>
              </a:rPr>
              <a:t>كَاَنَّ رَاشِدًا أَسَدٌ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19799" y="1447800"/>
            <a:ext cx="2286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زَيْدٌ عَالِمٌ</a:t>
            </a:r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6019798" y="3318164"/>
            <a:ext cx="2286001" cy="11014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رَاشِدٌ اَسَدٌ</a:t>
            </a:r>
            <a:endParaRPr lang="en-US" sz="4800" dirty="0"/>
          </a:p>
        </p:txBody>
      </p:sp>
      <p:sp>
        <p:nvSpPr>
          <p:cNvPr id="7" name="Rounded Rectangle 6"/>
          <p:cNvSpPr/>
          <p:nvPr/>
        </p:nvSpPr>
        <p:spPr>
          <a:xfrm>
            <a:off x="6019798" y="4876800"/>
            <a:ext cx="2286001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خالدٌ تاجرٌ</a:t>
            </a:r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4419600" y="1524000"/>
            <a:ext cx="1295400" cy="10668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إنَّ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4343400" y="3200400"/>
            <a:ext cx="1371600" cy="1143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كَاَنَّ</a:t>
            </a:r>
            <a:endParaRPr lang="en-US" sz="3600" dirty="0"/>
          </a:p>
        </p:txBody>
      </p:sp>
      <p:sp>
        <p:nvSpPr>
          <p:cNvPr id="12" name="Left Arrow 11"/>
          <p:cNvSpPr/>
          <p:nvPr/>
        </p:nvSpPr>
        <p:spPr>
          <a:xfrm>
            <a:off x="4419600" y="4876800"/>
            <a:ext cx="1295400" cy="10668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لَعَلَّ</a:t>
            </a:r>
            <a:endParaRPr lang="en-US" sz="36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9658-4A15-47C6-A7F7-899643F26484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6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5" grpId="0" animBg="1"/>
      <p:bldP spid="2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40363"/>
          </a:xfrm>
        </p:spPr>
        <p:txBody>
          <a:bodyPr/>
          <a:lstStyle/>
          <a:p>
            <a:pPr marL="0" indent="0" algn="ctr">
              <a:buNone/>
            </a:pPr>
            <a:r>
              <a:rPr lang="ar-SA" sz="8000" u="sng" dirty="0" smtClean="0">
                <a:solidFill>
                  <a:srgbClr val="0070C0"/>
                </a:solidFill>
              </a:rPr>
              <a:t>إنَّ  </a:t>
            </a:r>
            <a:r>
              <a:rPr lang="ar-SA" sz="8000" u="sng" dirty="0" smtClean="0">
                <a:solidFill>
                  <a:srgbClr val="7030A0"/>
                </a:solidFill>
              </a:rPr>
              <a:t> زَيْدًا  </a:t>
            </a:r>
            <a:r>
              <a:rPr lang="ar-SA" sz="8000" u="sng" dirty="0" smtClean="0">
                <a:solidFill>
                  <a:srgbClr val="00B050"/>
                </a:solidFill>
              </a:rPr>
              <a:t> تَاجِرٌ </a:t>
            </a:r>
            <a:endParaRPr lang="en-US" sz="8000" u="sng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ar-SA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ar-SA" dirty="0" smtClean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934200" y="2133600"/>
            <a:ext cx="19050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867400" y="4572000"/>
            <a:ext cx="2743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rgbClr val="0070C0"/>
                </a:solidFill>
              </a:rPr>
              <a:t>حرف مشتهة بالفعل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4572000"/>
            <a:ext cx="2133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rgbClr val="7030A0"/>
                </a:solidFill>
              </a:rPr>
              <a:t>اسمِ إنَّ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0600" y="4572000"/>
            <a:ext cx="2133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خبر انّ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724400" y="2133600"/>
            <a:ext cx="7620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38402" y="2133600"/>
            <a:ext cx="190499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990600" y="5334000"/>
            <a:ext cx="7620000" cy="685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/>
              <a:t> هى الحروف التى تشبه مع الافعال و تنصب الاسم وترفع الخبر</a:t>
            </a:r>
            <a:endParaRPr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E0A2-AB27-4064-AB05-A5B6C623D6DF}" type="datetime2">
              <a:rPr lang="en-US" smtClean="0"/>
              <a:t>Saturday, August 3, 2019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7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10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320</Words>
  <Application>Microsoft Office PowerPoint</Application>
  <PresentationFormat>On-screen Show (4:3)</PresentationFormat>
  <Paragraphs>107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تعريف المعلم</vt:lpstr>
      <vt:lpstr>تعريف الدرس </vt:lpstr>
      <vt:lpstr> استفادة الدرس</vt:lpstr>
      <vt:lpstr>PowerPoint Presentation</vt:lpstr>
      <vt:lpstr>PowerPoint Presentation</vt:lpstr>
      <vt:lpstr>تعارف الحروف المشبهة بالفعل 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تعارف الحروف المشبهة بالفعل ...</dc:title>
  <dc:creator>ASUS</dc:creator>
  <cp:lastModifiedBy>ASUS</cp:lastModifiedBy>
  <cp:revision>32</cp:revision>
  <dcterms:created xsi:type="dcterms:W3CDTF">2019-08-01T14:26:49Z</dcterms:created>
  <dcterms:modified xsi:type="dcterms:W3CDTF">2019-08-03T04:20:14Z</dcterms:modified>
</cp:coreProperties>
</file>