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78" r:id="rId10"/>
    <p:sldId id="279" r:id="rId11"/>
    <p:sldId id="283" r:id="rId12"/>
    <p:sldId id="282" r:id="rId13"/>
    <p:sldId id="266" r:id="rId14"/>
    <p:sldId id="275" r:id="rId15"/>
    <p:sldId id="280" r:id="rId16"/>
    <p:sldId id="281" r:id="rId17"/>
    <p:sldId id="268" r:id="rId18"/>
    <p:sldId id="267" r:id="rId19"/>
    <p:sldId id="269" r:id="rId20"/>
    <p:sldId id="270" r:id="rId21"/>
    <p:sldId id="271" r:id="rId22"/>
    <p:sldId id="286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5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7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70C9-C785-4F3B-A942-36BD86A8CE7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A6DC-C533-4621-9AB9-45F96F5E2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السلام عليكم و رحمة الله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94531"/>
            <a:ext cx="2587643" cy="42584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24138"/>
            <a:ext cx="3657600" cy="217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2624137"/>
            <a:ext cx="3339310" cy="2176463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2133600" y="4876800"/>
            <a:ext cx="4343400" cy="12954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9701"/>
            <a:ext cx="3256491" cy="1790700"/>
          </a:xfrm>
        </p:spPr>
      </p:pic>
      <p:sp>
        <p:nvSpPr>
          <p:cNvPr id="6" name="Rounded Rectangle 5"/>
          <p:cNvSpPr/>
          <p:nvPr/>
        </p:nvSpPr>
        <p:spPr>
          <a:xfrm>
            <a:off x="762000" y="5029200"/>
            <a:ext cx="76962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 rot="9426781" flipH="1">
            <a:off x="1741721" y="1231893"/>
            <a:ext cx="2099266" cy="369001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3256491" cy="1600200"/>
          </a:xfrm>
          <a:prstGeom prst="rect">
            <a:avLst/>
          </a:prstGeom>
        </p:spPr>
      </p:pic>
      <p:sp>
        <p:nvSpPr>
          <p:cNvPr id="8" name="Half Frame 7"/>
          <p:cNvSpPr/>
          <p:nvPr/>
        </p:nvSpPr>
        <p:spPr>
          <a:xfrm rot="9426781" flipH="1">
            <a:off x="1784237" y="2832093"/>
            <a:ext cx="2099266" cy="369001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94587"/>
            <a:ext cx="4640912" cy="2729813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 rot="9426781" flipH="1">
            <a:off x="5627921" y="1396650"/>
            <a:ext cx="2099266" cy="369001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1020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1340126"/>
            <a:ext cx="4038600" cy="2622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1905000"/>
            <a:ext cx="2895600" cy="19364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0601" y="4876800"/>
            <a:ext cx="736745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চতুষ্পদ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962400"/>
            <a:ext cx="2819400" cy="5704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62451" y="3923211"/>
            <a:ext cx="2895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20000" cy="9445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999"/>
            <a:ext cx="3124200" cy="18377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38550"/>
            <a:ext cx="289560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8592"/>
            <a:ext cx="3048000" cy="1933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2895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ইরশাদ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ঃ-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শয়তানের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পদাঙ্ক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১৬৮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16833"/>
            <a:ext cx="2628900" cy="1788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2686050" cy="177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69800"/>
            <a:ext cx="2895600" cy="18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অবৈধ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514600" cy="1628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2600"/>
            <a:ext cx="25908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86200"/>
            <a:ext cx="269557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74382"/>
            <a:ext cx="1893570" cy="1480686"/>
          </a:xfrm>
          <a:prstGeom prst="rect">
            <a:avLst/>
          </a:prstGeom>
        </p:spPr>
      </p:pic>
      <p:sp>
        <p:nvSpPr>
          <p:cNvPr id="10" name="Minus 9"/>
          <p:cNvSpPr/>
          <p:nvPr/>
        </p:nvSpPr>
        <p:spPr>
          <a:xfrm rot="3591696">
            <a:off x="6582479" y="3486451"/>
            <a:ext cx="1887783" cy="972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8382937" flipV="1">
            <a:off x="6452299" y="3496964"/>
            <a:ext cx="208492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endParaRPr lang="en-US" sz="17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বেচা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মিস্ত্রির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গার্মেন্টসে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রিক্সা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02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ছিনতাই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বে-আইনী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51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কবুলের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অন্তরায়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লেবাস-পোষাক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লালিত-পালিত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ঐ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কবুল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800" y="1549400"/>
            <a:ext cx="1828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2743200" cy="1697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2381250" cy="154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2381250" cy="13335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37560" y="3526246"/>
            <a:ext cx="21336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শুকরের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গোস্ত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 rot="3591696">
            <a:off x="6201479" y="2245334"/>
            <a:ext cx="1887783" cy="972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8382937">
            <a:off x="5918415" y="2252182"/>
            <a:ext cx="2399971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165224"/>
            <a:ext cx="3028950" cy="1514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514475"/>
            <a:ext cx="283845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276225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514475"/>
            <a:ext cx="3086100" cy="174020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455430">
            <a:off x="3508433" y="3678681"/>
            <a:ext cx="1490799" cy="2626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3591696">
            <a:off x="6049079" y="4988534"/>
            <a:ext cx="1887783" cy="972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8382937">
            <a:off x="5766015" y="4995382"/>
            <a:ext cx="2399971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3591696">
            <a:off x="6137878" y="2245334"/>
            <a:ext cx="1887783" cy="972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18382937">
            <a:off x="5854814" y="2252182"/>
            <a:ext cx="2399971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648931" y="2196099"/>
            <a:ext cx="1490799" cy="2626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5" grpId="0" animBg="1"/>
      <p:bldP spid="13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চতুষ্পদ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 ৫টি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8229600" cy="4856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এনামুল</a:t>
            </a:r>
            <a:r>
              <a:rPr lang="en-US" sz="6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6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পাঁচানী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হোসাইনীয়া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০১৮১৭৫১১১৬৫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E-mail- anaam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NikoshBAN" pitchFamily="2" charset="0"/>
              </a:rPr>
              <a:t>343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0783639">
            <a:off x="405790" y="-122470"/>
            <a:ext cx="3197854" cy="1419833"/>
          </a:xfrm>
          <a:prstGeom prst="wedgeEllipseCallout">
            <a:avLst>
              <a:gd name="adj1" fmla="val 24970"/>
              <a:gd name="adj2" fmla="val 904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en-US" sz="4000" dirty="0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6" name="Rectangular Callout 5"/>
          <p:cNvSpPr/>
          <p:nvPr/>
        </p:nvSpPr>
        <p:spPr>
          <a:xfrm>
            <a:off x="7086600" y="18053"/>
            <a:ext cx="1828800" cy="1582148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99" y="18053"/>
            <a:ext cx="1478331" cy="1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কাতল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৩।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৪।বোয়াল, ৫।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মাগুর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কাকড়া,কুইচ্চা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মূল্যায়ন-2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86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৪টি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হারাম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উপার্জ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নের বিবরণ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781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48174" cy="3944874"/>
          </a:xfrm>
        </p:spPr>
      </p:pic>
    </p:spTree>
    <p:extLst>
      <p:ext uri="{BB962C8B-B14F-4D97-AF65-F5344CB8AC3E}">
        <p14:creationId xmlns:p14="http://schemas.microsoft.com/office/powerpoint/2010/main" val="34423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- 21-01-২০১9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------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055914"/>
            <a:ext cx="2743200" cy="1808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3048000"/>
            <a:ext cx="2601453" cy="175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066800"/>
            <a:ext cx="2601453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4931205"/>
            <a:ext cx="2601452" cy="146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6800"/>
            <a:ext cx="2704143" cy="1752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76" y="3048001"/>
            <a:ext cx="2265467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85" y="3788205"/>
            <a:ext cx="1628561" cy="1143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949423">
            <a:off x="5487975" y="4059178"/>
            <a:ext cx="1411351" cy="1069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00600"/>
            <a:ext cx="2305050" cy="1524000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 rot="18864912">
            <a:off x="3124200" y="3848102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3521256">
            <a:off x="3124200" y="3848102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8864912">
            <a:off x="5928160" y="1811370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3521256">
            <a:off x="5895999" y="1824134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8864912">
            <a:off x="2911040" y="5545170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3521256">
            <a:off x="2878879" y="5557934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18864912">
            <a:off x="7206922" y="4303001"/>
            <a:ext cx="1991857" cy="10709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3521256">
            <a:off x="7161687" y="4303235"/>
            <a:ext cx="1837804" cy="12279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alf Frame 22"/>
          <p:cNvSpPr/>
          <p:nvPr/>
        </p:nvSpPr>
        <p:spPr>
          <a:xfrm rot="9426781" flipH="1">
            <a:off x="1101568" y="1077245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9426781" flipH="1">
            <a:off x="1200334" y="3058445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9426781" flipH="1">
            <a:off x="1047934" y="4871274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/>
        </p:nvSpPr>
        <p:spPr>
          <a:xfrm rot="9426781" flipH="1">
            <a:off x="3692368" y="985074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20099177">
            <a:off x="5509744" y="5061548"/>
            <a:ext cx="1472098" cy="101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512"/>
            <a:ext cx="8305800" cy="1325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 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হালাল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600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ও</a:t>
            </a:r>
          </a:p>
          <a:p>
            <a:pPr marL="0" indent="0">
              <a:buNone/>
            </a:pPr>
            <a:r>
              <a:rPr lang="en-US" sz="66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   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হারাম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121229" y="2286000"/>
            <a:ext cx="1317171" cy="11430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24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হারামের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হারমে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কবুলের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অন্তরায়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4953000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كلوا ما احل الله-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04925"/>
            <a:ext cx="201930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667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2917" y="3124200"/>
            <a:ext cx="2916283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971800"/>
            <a:ext cx="2295525" cy="160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71537" y="2476500"/>
            <a:ext cx="1524000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02574" y="4152900"/>
            <a:ext cx="1524000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81300" y="2247900"/>
            <a:ext cx="1562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19400" y="3442063"/>
            <a:ext cx="1562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274638"/>
            <a:ext cx="7924801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3124200" cy="2274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272246" cy="221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6" y="4038600"/>
            <a:ext cx="3657600" cy="2223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61720"/>
            <a:ext cx="3496733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04797" cy="1020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14205"/>
            <a:ext cx="3308997" cy="2337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0788"/>
            <a:ext cx="3428999" cy="207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34736"/>
            <a:ext cx="3308997" cy="205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799"/>
            <a:ext cx="3429001" cy="23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452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السلام عليكم و رحمة الله </vt:lpstr>
      <vt:lpstr>PowerPoint Presentation</vt:lpstr>
      <vt:lpstr>পাঠ পরিচিতি </vt:lpstr>
      <vt:lpstr>খাদ্যের ছবিগুলো দেখ এবং চিন্তা কর  ------ </vt:lpstr>
      <vt:lpstr>পাঠ ঘোষণা</vt:lpstr>
      <vt:lpstr>শিখনফল </vt:lpstr>
      <vt:lpstr>হালাল খাদ্য </vt:lpstr>
      <vt:lpstr>হালাল খাদ্য </vt:lpstr>
      <vt:lpstr>হালাল পাখি  </vt:lpstr>
      <vt:lpstr>হালাল পশু </vt:lpstr>
      <vt:lpstr>হারাম পশু </vt:lpstr>
      <vt:lpstr>হালাল বা বৈধ উপার্জন </vt:lpstr>
      <vt:lpstr>হালাল রুযি উপার্জন  </vt:lpstr>
      <vt:lpstr>হারাম বা অবৈধ উপার্জন </vt:lpstr>
      <vt:lpstr>আরো কিছু হালাল উপার্জন পদ্ধতির নাম </vt:lpstr>
      <vt:lpstr>আরো কিছু হারাম উপার্জন পদ্ধতির নাম </vt:lpstr>
      <vt:lpstr>দোয়া কবুলের অন্তরায় </vt:lpstr>
      <vt:lpstr>হারাম খাদ্য</vt:lpstr>
      <vt:lpstr>জোড়ায় কাজ </vt:lpstr>
      <vt:lpstr>একক কাজ </vt:lpstr>
      <vt:lpstr>মূল্যায়ন-1</vt:lpstr>
      <vt:lpstr>মূল্যায়ন-2</vt:lpstr>
      <vt:lpstr>বাড়ীর কাজ </vt:lpstr>
      <vt:lpstr>ধন্যবাদ সকলকে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Lovely Rose</dc:creator>
  <cp:lastModifiedBy>ASUS</cp:lastModifiedBy>
  <cp:revision>151</cp:revision>
  <dcterms:created xsi:type="dcterms:W3CDTF">2016-09-29T06:29:28Z</dcterms:created>
  <dcterms:modified xsi:type="dcterms:W3CDTF">2020-09-20T06:24:02Z</dcterms:modified>
</cp:coreProperties>
</file>